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Default Extension="png" ContentType="image/png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2559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61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slides/slide18.xml" ContentType="application/vnd.openxmlformats-officedocument.presentationml.slide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9-05T21:17:09.473"/>
    </inkml:context>
    <inkml:brush xml:id="br0">
      <inkml:brushProperty name="width" value="0.05292" units="cm"/>
      <inkml:brushProperty name="height" value="0.05292" units="cm"/>
      <inkml:brushProperty name="color" value="#009300"/>
    </inkml:brush>
  </inkml:definitions>
  <inkml:trace contextRef="#ctx0" brushRef="#br0">26352 3492 0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slideLayout" Target="../slideLayouts/slideLayout1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469.xml"/><Relationship Id="rId21" Type="http://schemas.openxmlformats.org/officeDocument/2006/relationships/tags" Target="../tags/tag1464.xml"/><Relationship Id="rId42" Type="http://schemas.openxmlformats.org/officeDocument/2006/relationships/tags" Target="../tags/tag1485.xml"/><Relationship Id="rId47" Type="http://schemas.openxmlformats.org/officeDocument/2006/relationships/tags" Target="../tags/tag1490.xml"/><Relationship Id="rId63" Type="http://schemas.openxmlformats.org/officeDocument/2006/relationships/tags" Target="../tags/tag1506.xml"/><Relationship Id="rId68" Type="http://schemas.openxmlformats.org/officeDocument/2006/relationships/tags" Target="../tags/tag1511.xml"/><Relationship Id="rId84" Type="http://schemas.openxmlformats.org/officeDocument/2006/relationships/tags" Target="../tags/tag1527.xml"/><Relationship Id="rId89" Type="http://schemas.openxmlformats.org/officeDocument/2006/relationships/tags" Target="../tags/tag1532.xml"/><Relationship Id="rId7" Type="http://schemas.openxmlformats.org/officeDocument/2006/relationships/tags" Target="../tags/tag1450.xml"/><Relationship Id="rId71" Type="http://schemas.openxmlformats.org/officeDocument/2006/relationships/tags" Target="../tags/tag1514.xml"/><Relationship Id="rId92" Type="http://schemas.openxmlformats.org/officeDocument/2006/relationships/tags" Target="../tags/tag1535.xml"/><Relationship Id="rId2" Type="http://schemas.openxmlformats.org/officeDocument/2006/relationships/tags" Target="../tags/tag1445.xml"/><Relationship Id="rId16" Type="http://schemas.openxmlformats.org/officeDocument/2006/relationships/tags" Target="../tags/tag1459.xml"/><Relationship Id="rId29" Type="http://schemas.openxmlformats.org/officeDocument/2006/relationships/tags" Target="../tags/tag1472.xml"/><Relationship Id="rId11" Type="http://schemas.openxmlformats.org/officeDocument/2006/relationships/tags" Target="../tags/tag1454.xml"/><Relationship Id="rId24" Type="http://schemas.openxmlformats.org/officeDocument/2006/relationships/tags" Target="../tags/tag1467.xml"/><Relationship Id="rId32" Type="http://schemas.openxmlformats.org/officeDocument/2006/relationships/tags" Target="../tags/tag1475.xml"/><Relationship Id="rId37" Type="http://schemas.openxmlformats.org/officeDocument/2006/relationships/tags" Target="../tags/tag1480.xml"/><Relationship Id="rId40" Type="http://schemas.openxmlformats.org/officeDocument/2006/relationships/tags" Target="../tags/tag1483.xml"/><Relationship Id="rId45" Type="http://schemas.openxmlformats.org/officeDocument/2006/relationships/tags" Target="../tags/tag1488.xml"/><Relationship Id="rId53" Type="http://schemas.openxmlformats.org/officeDocument/2006/relationships/tags" Target="../tags/tag1496.xml"/><Relationship Id="rId58" Type="http://schemas.openxmlformats.org/officeDocument/2006/relationships/tags" Target="../tags/tag1501.xml"/><Relationship Id="rId66" Type="http://schemas.openxmlformats.org/officeDocument/2006/relationships/tags" Target="../tags/tag1509.xml"/><Relationship Id="rId74" Type="http://schemas.openxmlformats.org/officeDocument/2006/relationships/tags" Target="../tags/tag1517.xml"/><Relationship Id="rId79" Type="http://schemas.openxmlformats.org/officeDocument/2006/relationships/tags" Target="../tags/tag1522.xml"/><Relationship Id="rId87" Type="http://schemas.openxmlformats.org/officeDocument/2006/relationships/tags" Target="../tags/tag1530.xml"/><Relationship Id="rId102" Type="http://schemas.openxmlformats.org/officeDocument/2006/relationships/tags" Target="../tags/tag1545.xml"/><Relationship Id="rId5" Type="http://schemas.openxmlformats.org/officeDocument/2006/relationships/tags" Target="../tags/tag1448.xml"/><Relationship Id="rId61" Type="http://schemas.openxmlformats.org/officeDocument/2006/relationships/tags" Target="../tags/tag1504.xml"/><Relationship Id="rId82" Type="http://schemas.openxmlformats.org/officeDocument/2006/relationships/tags" Target="../tags/tag1525.xml"/><Relationship Id="rId90" Type="http://schemas.openxmlformats.org/officeDocument/2006/relationships/tags" Target="../tags/tag1533.xml"/><Relationship Id="rId95" Type="http://schemas.openxmlformats.org/officeDocument/2006/relationships/tags" Target="../tags/tag1538.xml"/><Relationship Id="rId19" Type="http://schemas.openxmlformats.org/officeDocument/2006/relationships/tags" Target="../tags/tag1462.xml"/><Relationship Id="rId14" Type="http://schemas.openxmlformats.org/officeDocument/2006/relationships/tags" Target="../tags/tag1457.xml"/><Relationship Id="rId22" Type="http://schemas.openxmlformats.org/officeDocument/2006/relationships/tags" Target="../tags/tag1465.xml"/><Relationship Id="rId27" Type="http://schemas.openxmlformats.org/officeDocument/2006/relationships/tags" Target="../tags/tag1470.xml"/><Relationship Id="rId30" Type="http://schemas.openxmlformats.org/officeDocument/2006/relationships/tags" Target="../tags/tag1473.xml"/><Relationship Id="rId35" Type="http://schemas.openxmlformats.org/officeDocument/2006/relationships/tags" Target="../tags/tag1478.xml"/><Relationship Id="rId43" Type="http://schemas.openxmlformats.org/officeDocument/2006/relationships/tags" Target="../tags/tag1486.xml"/><Relationship Id="rId48" Type="http://schemas.openxmlformats.org/officeDocument/2006/relationships/tags" Target="../tags/tag1491.xml"/><Relationship Id="rId56" Type="http://schemas.openxmlformats.org/officeDocument/2006/relationships/tags" Target="../tags/tag1499.xml"/><Relationship Id="rId64" Type="http://schemas.openxmlformats.org/officeDocument/2006/relationships/tags" Target="../tags/tag1507.xml"/><Relationship Id="rId69" Type="http://schemas.openxmlformats.org/officeDocument/2006/relationships/tags" Target="../tags/tag1512.xml"/><Relationship Id="rId77" Type="http://schemas.openxmlformats.org/officeDocument/2006/relationships/tags" Target="../tags/tag1520.xml"/><Relationship Id="rId100" Type="http://schemas.openxmlformats.org/officeDocument/2006/relationships/tags" Target="../tags/tag1543.xml"/><Relationship Id="rId105" Type="http://schemas.openxmlformats.org/officeDocument/2006/relationships/slideLayout" Target="../slideLayouts/slideLayout1.xml"/><Relationship Id="rId8" Type="http://schemas.openxmlformats.org/officeDocument/2006/relationships/tags" Target="../tags/tag1451.xml"/><Relationship Id="rId51" Type="http://schemas.openxmlformats.org/officeDocument/2006/relationships/tags" Target="../tags/tag1494.xml"/><Relationship Id="rId72" Type="http://schemas.openxmlformats.org/officeDocument/2006/relationships/tags" Target="../tags/tag1515.xml"/><Relationship Id="rId80" Type="http://schemas.openxmlformats.org/officeDocument/2006/relationships/tags" Target="../tags/tag1523.xml"/><Relationship Id="rId85" Type="http://schemas.openxmlformats.org/officeDocument/2006/relationships/tags" Target="../tags/tag1528.xml"/><Relationship Id="rId93" Type="http://schemas.openxmlformats.org/officeDocument/2006/relationships/tags" Target="../tags/tag1536.xml"/><Relationship Id="rId98" Type="http://schemas.openxmlformats.org/officeDocument/2006/relationships/tags" Target="../tags/tag1541.xml"/><Relationship Id="rId3" Type="http://schemas.openxmlformats.org/officeDocument/2006/relationships/tags" Target="../tags/tag1446.xml"/><Relationship Id="rId12" Type="http://schemas.openxmlformats.org/officeDocument/2006/relationships/tags" Target="../tags/tag1455.xml"/><Relationship Id="rId17" Type="http://schemas.openxmlformats.org/officeDocument/2006/relationships/tags" Target="../tags/tag1460.xml"/><Relationship Id="rId25" Type="http://schemas.openxmlformats.org/officeDocument/2006/relationships/tags" Target="../tags/tag1468.xml"/><Relationship Id="rId33" Type="http://schemas.openxmlformats.org/officeDocument/2006/relationships/tags" Target="../tags/tag1476.xml"/><Relationship Id="rId38" Type="http://schemas.openxmlformats.org/officeDocument/2006/relationships/tags" Target="../tags/tag1481.xml"/><Relationship Id="rId46" Type="http://schemas.openxmlformats.org/officeDocument/2006/relationships/tags" Target="../tags/tag1489.xml"/><Relationship Id="rId59" Type="http://schemas.openxmlformats.org/officeDocument/2006/relationships/tags" Target="../tags/tag1502.xml"/><Relationship Id="rId67" Type="http://schemas.openxmlformats.org/officeDocument/2006/relationships/tags" Target="../tags/tag1510.xml"/><Relationship Id="rId103" Type="http://schemas.openxmlformats.org/officeDocument/2006/relationships/tags" Target="../tags/tag1546.xml"/><Relationship Id="rId20" Type="http://schemas.openxmlformats.org/officeDocument/2006/relationships/tags" Target="../tags/tag1463.xml"/><Relationship Id="rId41" Type="http://schemas.openxmlformats.org/officeDocument/2006/relationships/tags" Target="../tags/tag1484.xml"/><Relationship Id="rId54" Type="http://schemas.openxmlformats.org/officeDocument/2006/relationships/tags" Target="../tags/tag1497.xml"/><Relationship Id="rId62" Type="http://schemas.openxmlformats.org/officeDocument/2006/relationships/tags" Target="../tags/tag1505.xml"/><Relationship Id="rId70" Type="http://schemas.openxmlformats.org/officeDocument/2006/relationships/tags" Target="../tags/tag1513.xml"/><Relationship Id="rId75" Type="http://schemas.openxmlformats.org/officeDocument/2006/relationships/tags" Target="../tags/tag1518.xml"/><Relationship Id="rId83" Type="http://schemas.openxmlformats.org/officeDocument/2006/relationships/tags" Target="../tags/tag1526.xml"/><Relationship Id="rId88" Type="http://schemas.openxmlformats.org/officeDocument/2006/relationships/tags" Target="../tags/tag1531.xml"/><Relationship Id="rId91" Type="http://schemas.openxmlformats.org/officeDocument/2006/relationships/tags" Target="../tags/tag1534.xml"/><Relationship Id="rId96" Type="http://schemas.openxmlformats.org/officeDocument/2006/relationships/tags" Target="../tags/tag1539.xml"/><Relationship Id="rId1" Type="http://schemas.openxmlformats.org/officeDocument/2006/relationships/tags" Target="../tags/tag1444.xml"/><Relationship Id="rId6" Type="http://schemas.openxmlformats.org/officeDocument/2006/relationships/tags" Target="../tags/tag1449.xml"/><Relationship Id="rId15" Type="http://schemas.openxmlformats.org/officeDocument/2006/relationships/tags" Target="../tags/tag1458.xml"/><Relationship Id="rId23" Type="http://schemas.openxmlformats.org/officeDocument/2006/relationships/tags" Target="../tags/tag1466.xml"/><Relationship Id="rId28" Type="http://schemas.openxmlformats.org/officeDocument/2006/relationships/tags" Target="../tags/tag1471.xml"/><Relationship Id="rId36" Type="http://schemas.openxmlformats.org/officeDocument/2006/relationships/tags" Target="../tags/tag1479.xml"/><Relationship Id="rId49" Type="http://schemas.openxmlformats.org/officeDocument/2006/relationships/tags" Target="../tags/tag1492.xml"/><Relationship Id="rId57" Type="http://schemas.openxmlformats.org/officeDocument/2006/relationships/tags" Target="../tags/tag1500.xml"/><Relationship Id="rId10" Type="http://schemas.openxmlformats.org/officeDocument/2006/relationships/tags" Target="../tags/tag1453.xml"/><Relationship Id="rId31" Type="http://schemas.openxmlformats.org/officeDocument/2006/relationships/tags" Target="../tags/tag1474.xml"/><Relationship Id="rId44" Type="http://schemas.openxmlformats.org/officeDocument/2006/relationships/tags" Target="../tags/tag1487.xml"/><Relationship Id="rId52" Type="http://schemas.openxmlformats.org/officeDocument/2006/relationships/tags" Target="../tags/tag1495.xml"/><Relationship Id="rId60" Type="http://schemas.openxmlformats.org/officeDocument/2006/relationships/tags" Target="../tags/tag1503.xml"/><Relationship Id="rId65" Type="http://schemas.openxmlformats.org/officeDocument/2006/relationships/tags" Target="../tags/tag1508.xml"/><Relationship Id="rId73" Type="http://schemas.openxmlformats.org/officeDocument/2006/relationships/tags" Target="../tags/tag1516.xml"/><Relationship Id="rId78" Type="http://schemas.openxmlformats.org/officeDocument/2006/relationships/tags" Target="../tags/tag1521.xml"/><Relationship Id="rId81" Type="http://schemas.openxmlformats.org/officeDocument/2006/relationships/tags" Target="../tags/tag1524.xml"/><Relationship Id="rId86" Type="http://schemas.openxmlformats.org/officeDocument/2006/relationships/tags" Target="../tags/tag1529.xml"/><Relationship Id="rId94" Type="http://schemas.openxmlformats.org/officeDocument/2006/relationships/tags" Target="../tags/tag1537.xml"/><Relationship Id="rId99" Type="http://schemas.openxmlformats.org/officeDocument/2006/relationships/tags" Target="../tags/tag1542.xml"/><Relationship Id="rId101" Type="http://schemas.openxmlformats.org/officeDocument/2006/relationships/tags" Target="../tags/tag1544.xml"/><Relationship Id="rId4" Type="http://schemas.openxmlformats.org/officeDocument/2006/relationships/tags" Target="../tags/tag1447.xml"/><Relationship Id="rId9" Type="http://schemas.openxmlformats.org/officeDocument/2006/relationships/tags" Target="../tags/tag1452.xml"/><Relationship Id="rId13" Type="http://schemas.openxmlformats.org/officeDocument/2006/relationships/tags" Target="../tags/tag1456.xml"/><Relationship Id="rId18" Type="http://schemas.openxmlformats.org/officeDocument/2006/relationships/tags" Target="../tags/tag1461.xml"/><Relationship Id="rId39" Type="http://schemas.openxmlformats.org/officeDocument/2006/relationships/tags" Target="../tags/tag1482.xml"/><Relationship Id="rId34" Type="http://schemas.openxmlformats.org/officeDocument/2006/relationships/tags" Target="../tags/tag1477.xml"/><Relationship Id="rId50" Type="http://schemas.openxmlformats.org/officeDocument/2006/relationships/tags" Target="../tags/tag1493.xml"/><Relationship Id="rId55" Type="http://schemas.openxmlformats.org/officeDocument/2006/relationships/tags" Target="../tags/tag1498.xml"/><Relationship Id="rId76" Type="http://schemas.openxmlformats.org/officeDocument/2006/relationships/tags" Target="../tags/tag1519.xml"/><Relationship Id="rId97" Type="http://schemas.openxmlformats.org/officeDocument/2006/relationships/tags" Target="../tags/tag1540.xml"/><Relationship Id="rId104" Type="http://schemas.openxmlformats.org/officeDocument/2006/relationships/tags" Target="../tags/tag154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60.xml"/><Relationship Id="rId18" Type="http://schemas.openxmlformats.org/officeDocument/2006/relationships/tags" Target="../tags/tag1565.xml"/><Relationship Id="rId26" Type="http://schemas.openxmlformats.org/officeDocument/2006/relationships/tags" Target="../tags/tag1573.xml"/><Relationship Id="rId39" Type="http://schemas.openxmlformats.org/officeDocument/2006/relationships/tags" Target="../tags/tag1586.xml"/><Relationship Id="rId21" Type="http://schemas.openxmlformats.org/officeDocument/2006/relationships/tags" Target="../tags/tag1568.xml"/><Relationship Id="rId34" Type="http://schemas.openxmlformats.org/officeDocument/2006/relationships/tags" Target="../tags/tag1581.xml"/><Relationship Id="rId42" Type="http://schemas.openxmlformats.org/officeDocument/2006/relationships/tags" Target="../tags/tag1589.xml"/><Relationship Id="rId47" Type="http://schemas.openxmlformats.org/officeDocument/2006/relationships/tags" Target="../tags/tag1594.xml"/><Relationship Id="rId50" Type="http://schemas.openxmlformats.org/officeDocument/2006/relationships/tags" Target="../tags/tag1597.xml"/><Relationship Id="rId55" Type="http://schemas.openxmlformats.org/officeDocument/2006/relationships/tags" Target="../tags/tag1602.xml"/><Relationship Id="rId63" Type="http://schemas.openxmlformats.org/officeDocument/2006/relationships/tags" Target="../tags/tag1610.xml"/><Relationship Id="rId68" Type="http://schemas.openxmlformats.org/officeDocument/2006/relationships/tags" Target="../tags/tag1615.xml"/><Relationship Id="rId76" Type="http://schemas.openxmlformats.org/officeDocument/2006/relationships/tags" Target="../tags/tag1623.xml"/><Relationship Id="rId84" Type="http://schemas.openxmlformats.org/officeDocument/2006/relationships/tags" Target="../tags/tag1631.xml"/><Relationship Id="rId7" Type="http://schemas.openxmlformats.org/officeDocument/2006/relationships/tags" Target="../tags/tag1554.xml"/><Relationship Id="rId71" Type="http://schemas.openxmlformats.org/officeDocument/2006/relationships/tags" Target="../tags/tag1618.xml"/><Relationship Id="rId2" Type="http://schemas.openxmlformats.org/officeDocument/2006/relationships/tags" Target="../tags/tag1549.xml"/><Relationship Id="rId16" Type="http://schemas.openxmlformats.org/officeDocument/2006/relationships/tags" Target="../tags/tag1563.xml"/><Relationship Id="rId29" Type="http://schemas.openxmlformats.org/officeDocument/2006/relationships/tags" Target="../tags/tag1576.xml"/><Relationship Id="rId11" Type="http://schemas.openxmlformats.org/officeDocument/2006/relationships/tags" Target="../tags/tag1558.xml"/><Relationship Id="rId24" Type="http://schemas.openxmlformats.org/officeDocument/2006/relationships/tags" Target="../tags/tag1571.xml"/><Relationship Id="rId32" Type="http://schemas.openxmlformats.org/officeDocument/2006/relationships/tags" Target="../tags/tag1579.xml"/><Relationship Id="rId37" Type="http://schemas.openxmlformats.org/officeDocument/2006/relationships/tags" Target="../tags/tag1584.xml"/><Relationship Id="rId40" Type="http://schemas.openxmlformats.org/officeDocument/2006/relationships/tags" Target="../tags/tag1587.xml"/><Relationship Id="rId45" Type="http://schemas.openxmlformats.org/officeDocument/2006/relationships/tags" Target="../tags/tag1592.xml"/><Relationship Id="rId53" Type="http://schemas.openxmlformats.org/officeDocument/2006/relationships/tags" Target="../tags/tag1600.xml"/><Relationship Id="rId58" Type="http://schemas.openxmlformats.org/officeDocument/2006/relationships/tags" Target="../tags/tag1605.xml"/><Relationship Id="rId66" Type="http://schemas.openxmlformats.org/officeDocument/2006/relationships/tags" Target="../tags/tag1613.xml"/><Relationship Id="rId74" Type="http://schemas.openxmlformats.org/officeDocument/2006/relationships/tags" Target="../tags/tag1621.xml"/><Relationship Id="rId79" Type="http://schemas.openxmlformats.org/officeDocument/2006/relationships/tags" Target="../tags/tag1626.xml"/><Relationship Id="rId87" Type="http://schemas.openxmlformats.org/officeDocument/2006/relationships/tags" Target="../tags/tag1634.xml"/><Relationship Id="rId5" Type="http://schemas.openxmlformats.org/officeDocument/2006/relationships/tags" Target="../tags/tag1552.xml"/><Relationship Id="rId61" Type="http://schemas.openxmlformats.org/officeDocument/2006/relationships/tags" Target="../tags/tag1608.xml"/><Relationship Id="rId82" Type="http://schemas.openxmlformats.org/officeDocument/2006/relationships/tags" Target="../tags/tag1629.xml"/><Relationship Id="rId19" Type="http://schemas.openxmlformats.org/officeDocument/2006/relationships/tags" Target="../tags/tag1566.xml"/><Relationship Id="rId4" Type="http://schemas.openxmlformats.org/officeDocument/2006/relationships/tags" Target="../tags/tag1551.xml"/><Relationship Id="rId9" Type="http://schemas.openxmlformats.org/officeDocument/2006/relationships/tags" Target="../tags/tag1556.xml"/><Relationship Id="rId14" Type="http://schemas.openxmlformats.org/officeDocument/2006/relationships/tags" Target="../tags/tag1561.xml"/><Relationship Id="rId22" Type="http://schemas.openxmlformats.org/officeDocument/2006/relationships/tags" Target="../tags/tag1569.xml"/><Relationship Id="rId27" Type="http://schemas.openxmlformats.org/officeDocument/2006/relationships/tags" Target="../tags/tag1574.xml"/><Relationship Id="rId30" Type="http://schemas.openxmlformats.org/officeDocument/2006/relationships/tags" Target="../tags/tag1577.xml"/><Relationship Id="rId35" Type="http://schemas.openxmlformats.org/officeDocument/2006/relationships/tags" Target="../tags/tag1582.xml"/><Relationship Id="rId43" Type="http://schemas.openxmlformats.org/officeDocument/2006/relationships/tags" Target="../tags/tag1590.xml"/><Relationship Id="rId48" Type="http://schemas.openxmlformats.org/officeDocument/2006/relationships/tags" Target="../tags/tag1595.xml"/><Relationship Id="rId56" Type="http://schemas.openxmlformats.org/officeDocument/2006/relationships/tags" Target="../tags/tag1603.xml"/><Relationship Id="rId64" Type="http://schemas.openxmlformats.org/officeDocument/2006/relationships/tags" Target="../tags/tag1611.xml"/><Relationship Id="rId69" Type="http://schemas.openxmlformats.org/officeDocument/2006/relationships/tags" Target="../tags/tag1616.xml"/><Relationship Id="rId77" Type="http://schemas.openxmlformats.org/officeDocument/2006/relationships/tags" Target="../tags/tag1624.xml"/><Relationship Id="rId8" Type="http://schemas.openxmlformats.org/officeDocument/2006/relationships/tags" Target="../tags/tag1555.xml"/><Relationship Id="rId51" Type="http://schemas.openxmlformats.org/officeDocument/2006/relationships/tags" Target="../tags/tag1598.xml"/><Relationship Id="rId72" Type="http://schemas.openxmlformats.org/officeDocument/2006/relationships/tags" Target="../tags/tag1619.xml"/><Relationship Id="rId80" Type="http://schemas.openxmlformats.org/officeDocument/2006/relationships/tags" Target="../tags/tag1627.xml"/><Relationship Id="rId85" Type="http://schemas.openxmlformats.org/officeDocument/2006/relationships/tags" Target="../tags/tag1632.xml"/><Relationship Id="rId3" Type="http://schemas.openxmlformats.org/officeDocument/2006/relationships/tags" Target="../tags/tag1550.xml"/><Relationship Id="rId12" Type="http://schemas.openxmlformats.org/officeDocument/2006/relationships/tags" Target="../tags/tag1559.xml"/><Relationship Id="rId17" Type="http://schemas.openxmlformats.org/officeDocument/2006/relationships/tags" Target="../tags/tag1564.xml"/><Relationship Id="rId25" Type="http://schemas.openxmlformats.org/officeDocument/2006/relationships/tags" Target="../tags/tag1572.xml"/><Relationship Id="rId33" Type="http://schemas.openxmlformats.org/officeDocument/2006/relationships/tags" Target="../tags/tag1580.xml"/><Relationship Id="rId38" Type="http://schemas.openxmlformats.org/officeDocument/2006/relationships/tags" Target="../tags/tag1585.xml"/><Relationship Id="rId46" Type="http://schemas.openxmlformats.org/officeDocument/2006/relationships/tags" Target="../tags/tag1593.xml"/><Relationship Id="rId59" Type="http://schemas.openxmlformats.org/officeDocument/2006/relationships/tags" Target="../tags/tag1606.xml"/><Relationship Id="rId67" Type="http://schemas.openxmlformats.org/officeDocument/2006/relationships/tags" Target="../tags/tag1614.xml"/><Relationship Id="rId20" Type="http://schemas.openxmlformats.org/officeDocument/2006/relationships/tags" Target="../tags/tag1567.xml"/><Relationship Id="rId41" Type="http://schemas.openxmlformats.org/officeDocument/2006/relationships/tags" Target="../tags/tag1588.xml"/><Relationship Id="rId54" Type="http://schemas.openxmlformats.org/officeDocument/2006/relationships/tags" Target="../tags/tag1601.xml"/><Relationship Id="rId62" Type="http://schemas.openxmlformats.org/officeDocument/2006/relationships/tags" Target="../tags/tag1609.xml"/><Relationship Id="rId70" Type="http://schemas.openxmlformats.org/officeDocument/2006/relationships/tags" Target="../tags/tag1617.xml"/><Relationship Id="rId75" Type="http://schemas.openxmlformats.org/officeDocument/2006/relationships/tags" Target="../tags/tag1622.xml"/><Relationship Id="rId83" Type="http://schemas.openxmlformats.org/officeDocument/2006/relationships/tags" Target="../tags/tag1630.xml"/><Relationship Id="rId88" Type="http://schemas.openxmlformats.org/officeDocument/2006/relationships/slideLayout" Target="../slideLayouts/slideLayout1.xml"/><Relationship Id="rId1" Type="http://schemas.openxmlformats.org/officeDocument/2006/relationships/tags" Target="../tags/tag1548.xml"/><Relationship Id="rId6" Type="http://schemas.openxmlformats.org/officeDocument/2006/relationships/tags" Target="../tags/tag1553.xml"/><Relationship Id="rId15" Type="http://schemas.openxmlformats.org/officeDocument/2006/relationships/tags" Target="../tags/tag1562.xml"/><Relationship Id="rId23" Type="http://schemas.openxmlformats.org/officeDocument/2006/relationships/tags" Target="../tags/tag1570.xml"/><Relationship Id="rId28" Type="http://schemas.openxmlformats.org/officeDocument/2006/relationships/tags" Target="../tags/tag1575.xml"/><Relationship Id="rId36" Type="http://schemas.openxmlformats.org/officeDocument/2006/relationships/tags" Target="../tags/tag1583.xml"/><Relationship Id="rId49" Type="http://schemas.openxmlformats.org/officeDocument/2006/relationships/tags" Target="../tags/tag1596.xml"/><Relationship Id="rId57" Type="http://schemas.openxmlformats.org/officeDocument/2006/relationships/tags" Target="../tags/tag1604.xml"/><Relationship Id="rId10" Type="http://schemas.openxmlformats.org/officeDocument/2006/relationships/tags" Target="../tags/tag1557.xml"/><Relationship Id="rId31" Type="http://schemas.openxmlformats.org/officeDocument/2006/relationships/tags" Target="../tags/tag1578.xml"/><Relationship Id="rId44" Type="http://schemas.openxmlformats.org/officeDocument/2006/relationships/tags" Target="../tags/tag1591.xml"/><Relationship Id="rId52" Type="http://schemas.openxmlformats.org/officeDocument/2006/relationships/tags" Target="../tags/tag1599.xml"/><Relationship Id="rId60" Type="http://schemas.openxmlformats.org/officeDocument/2006/relationships/tags" Target="../tags/tag1607.xml"/><Relationship Id="rId65" Type="http://schemas.openxmlformats.org/officeDocument/2006/relationships/tags" Target="../tags/tag1612.xml"/><Relationship Id="rId73" Type="http://schemas.openxmlformats.org/officeDocument/2006/relationships/tags" Target="../tags/tag1620.xml"/><Relationship Id="rId78" Type="http://schemas.openxmlformats.org/officeDocument/2006/relationships/tags" Target="../tags/tag1625.xml"/><Relationship Id="rId81" Type="http://schemas.openxmlformats.org/officeDocument/2006/relationships/tags" Target="../tags/tag1628.xml"/><Relationship Id="rId86" Type="http://schemas.openxmlformats.org/officeDocument/2006/relationships/tags" Target="../tags/tag1633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660.xml"/><Relationship Id="rId117" Type="http://schemas.openxmlformats.org/officeDocument/2006/relationships/tags" Target="../tags/tag1751.xml"/><Relationship Id="rId21" Type="http://schemas.openxmlformats.org/officeDocument/2006/relationships/tags" Target="../tags/tag1655.xml"/><Relationship Id="rId42" Type="http://schemas.openxmlformats.org/officeDocument/2006/relationships/tags" Target="../tags/tag1676.xml"/><Relationship Id="rId47" Type="http://schemas.openxmlformats.org/officeDocument/2006/relationships/tags" Target="../tags/tag1681.xml"/><Relationship Id="rId63" Type="http://schemas.openxmlformats.org/officeDocument/2006/relationships/tags" Target="../tags/tag1697.xml"/><Relationship Id="rId68" Type="http://schemas.openxmlformats.org/officeDocument/2006/relationships/tags" Target="../tags/tag1702.xml"/><Relationship Id="rId84" Type="http://schemas.openxmlformats.org/officeDocument/2006/relationships/tags" Target="../tags/tag1718.xml"/><Relationship Id="rId89" Type="http://schemas.openxmlformats.org/officeDocument/2006/relationships/tags" Target="../tags/tag1723.xml"/><Relationship Id="rId112" Type="http://schemas.openxmlformats.org/officeDocument/2006/relationships/tags" Target="../tags/tag1746.xml"/><Relationship Id="rId133" Type="http://schemas.openxmlformats.org/officeDocument/2006/relationships/tags" Target="../tags/tag1767.xml"/><Relationship Id="rId138" Type="http://schemas.openxmlformats.org/officeDocument/2006/relationships/tags" Target="../tags/tag1772.xml"/><Relationship Id="rId154" Type="http://schemas.openxmlformats.org/officeDocument/2006/relationships/tags" Target="../tags/tag1788.xml"/><Relationship Id="rId159" Type="http://schemas.openxmlformats.org/officeDocument/2006/relationships/tags" Target="../tags/tag1793.xml"/><Relationship Id="rId170" Type="http://schemas.openxmlformats.org/officeDocument/2006/relationships/tags" Target="../tags/tag1804.xml"/><Relationship Id="rId16" Type="http://schemas.openxmlformats.org/officeDocument/2006/relationships/tags" Target="../tags/tag1650.xml"/><Relationship Id="rId107" Type="http://schemas.openxmlformats.org/officeDocument/2006/relationships/tags" Target="../tags/tag1741.xml"/><Relationship Id="rId11" Type="http://schemas.openxmlformats.org/officeDocument/2006/relationships/tags" Target="../tags/tag1645.xml"/><Relationship Id="rId32" Type="http://schemas.openxmlformats.org/officeDocument/2006/relationships/tags" Target="../tags/tag1666.xml"/><Relationship Id="rId37" Type="http://schemas.openxmlformats.org/officeDocument/2006/relationships/tags" Target="../tags/tag1671.xml"/><Relationship Id="rId53" Type="http://schemas.openxmlformats.org/officeDocument/2006/relationships/tags" Target="../tags/tag1687.xml"/><Relationship Id="rId58" Type="http://schemas.openxmlformats.org/officeDocument/2006/relationships/tags" Target="../tags/tag1692.xml"/><Relationship Id="rId74" Type="http://schemas.openxmlformats.org/officeDocument/2006/relationships/tags" Target="../tags/tag1708.xml"/><Relationship Id="rId79" Type="http://schemas.openxmlformats.org/officeDocument/2006/relationships/tags" Target="../tags/tag1713.xml"/><Relationship Id="rId102" Type="http://schemas.openxmlformats.org/officeDocument/2006/relationships/tags" Target="../tags/tag1736.xml"/><Relationship Id="rId123" Type="http://schemas.openxmlformats.org/officeDocument/2006/relationships/tags" Target="../tags/tag1757.xml"/><Relationship Id="rId128" Type="http://schemas.openxmlformats.org/officeDocument/2006/relationships/tags" Target="../tags/tag1762.xml"/><Relationship Id="rId144" Type="http://schemas.openxmlformats.org/officeDocument/2006/relationships/tags" Target="../tags/tag1778.xml"/><Relationship Id="rId149" Type="http://schemas.openxmlformats.org/officeDocument/2006/relationships/tags" Target="../tags/tag1783.xml"/><Relationship Id="rId5" Type="http://schemas.openxmlformats.org/officeDocument/2006/relationships/tags" Target="../tags/tag1639.xml"/><Relationship Id="rId90" Type="http://schemas.openxmlformats.org/officeDocument/2006/relationships/tags" Target="../tags/tag1724.xml"/><Relationship Id="rId95" Type="http://schemas.openxmlformats.org/officeDocument/2006/relationships/tags" Target="../tags/tag1729.xml"/><Relationship Id="rId160" Type="http://schemas.openxmlformats.org/officeDocument/2006/relationships/tags" Target="../tags/tag1794.xml"/><Relationship Id="rId165" Type="http://schemas.openxmlformats.org/officeDocument/2006/relationships/tags" Target="../tags/tag1799.xml"/><Relationship Id="rId22" Type="http://schemas.openxmlformats.org/officeDocument/2006/relationships/tags" Target="../tags/tag1656.xml"/><Relationship Id="rId27" Type="http://schemas.openxmlformats.org/officeDocument/2006/relationships/tags" Target="../tags/tag1661.xml"/><Relationship Id="rId43" Type="http://schemas.openxmlformats.org/officeDocument/2006/relationships/tags" Target="../tags/tag1677.xml"/><Relationship Id="rId48" Type="http://schemas.openxmlformats.org/officeDocument/2006/relationships/tags" Target="../tags/tag1682.xml"/><Relationship Id="rId64" Type="http://schemas.openxmlformats.org/officeDocument/2006/relationships/tags" Target="../tags/tag1698.xml"/><Relationship Id="rId69" Type="http://schemas.openxmlformats.org/officeDocument/2006/relationships/tags" Target="../tags/tag1703.xml"/><Relationship Id="rId113" Type="http://schemas.openxmlformats.org/officeDocument/2006/relationships/tags" Target="../tags/tag1747.xml"/><Relationship Id="rId118" Type="http://schemas.openxmlformats.org/officeDocument/2006/relationships/tags" Target="../tags/tag1752.xml"/><Relationship Id="rId134" Type="http://schemas.openxmlformats.org/officeDocument/2006/relationships/tags" Target="../tags/tag1768.xml"/><Relationship Id="rId139" Type="http://schemas.openxmlformats.org/officeDocument/2006/relationships/tags" Target="../tags/tag1773.xml"/><Relationship Id="rId80" Type="http://schemas.openxmlformats.org/officeDocument/2006/relationships/tags" Target="../tags/tag1714.xml"/><Relationship Id="rId85" Type="http://schemas.openxmlformats.org/officeDocument/2006/relationships/tags" Target="../tags/tag1719.xml"/><Relationship Id="rId150" Type="http://schemas.openxmlformats.org/officeDocument/2006/relationships/tags" Target="../tags/tag1784.xml"/><Relationship Id="rId155" Type="http://schemas.openxmlformats.org/officeDocument/2006/relationships/tags" Target="../tags/tag1789.xml"/><Relationship Id="rId171" Type="http://schemas.openxmlformats.org/officeDocument/2006/relationships/tags" Target="../tags/tag1805.xml"/><Relationship Id="rId12" Type="http://schemas.openxmlformats.org/officeDocument/2006/relationships/tags" Target="../tags/tag1646.xml"/><Relationship Id="rId17" Type="http://schemas.openxmlformats.org/officeDocument/2006/relationships/tags" Target="../tags/tag1651.xml"/><Relationship Id="rId33" Type="http://schemas.openxmlformats.org/officeDocument/2006/relationships/tags" Target="../tags/tag1667.xml"/><Relationship Id="rId38" Type="http://schemas.openxmlformats.org/officeDocument/2006/relationships/tags" Target="../tags/tag1672.xml"/><Relationship Id="rId59" Type="http://schemas.openxmlformats.org/officeDocument/2006/relationships/tags" Target="../tags/tag1693.xml"/><Relationship Id="rId103" Type="http://schemas.openxmlformats.org/officeDocument/2006/relationships/tags" Target="../tags/tag1737.xml"/><Relationship Id="rId108" Type="http://schemas.openxmlformats.org/officeDocument/2006/relationships/tags" Target="../tags/tag1742.xml"/><Relationship Id="rId124" Type="http://schemas.openxmlformats.org/officeDocument/2006/relationships/tags" Target="../tags/tag1758.xml"/><Relationship Id="rId129" Type="http://schemas.openxmlformats.org/officeDocument/2006/relationships/tags" Target="../tags/tag1763.xml"/><Relationship Id="rId54" Type="http://schemas.openxmlformats.org/officeDocument/2006/relationships/tags" Target="../tags/tag1688.xml"/><Relationship Id="rId70" Type="http://schemas.openxmlformats.org/officeDocument/2006/relationships/tags" Target="../tags/tag1704.xml"/><Relationship Id="rId75" Type="http://schemas.openxmlformats.org/officeDocument/2006/relationships/tags" Target="../tags/tag1709.xml"/><Relationship Id="rId91" Type="http://schemas.openxmlformats.org/officeDocument/2006/relationships/tags" Target="../tags/tag1725.xml"/><Relationship Id="rId96" Type="http://schemas.openxmlformats.org/officeDocument/2006/relationships/tags" Target="../tags/tag1730.xml"/><Relationship Id="rId140" Type="http://schemas.openxmlformats.org/officeDocument/2006/relationships/tags" Target="../tags/tag1774.xml"/><Relationship Id="rId145" Type="http://schemas.openxmlformats.org/officeDocument/2006/relationships/tags" Target="../tags/tag1779.xml"/><Relationship Id="rId161" Type="http://schemas.openxmlformats.org/officeDocument/2006/relationships/tags" Target="../tags/tag1795.xml"/><Relationship Id="rId166" Type="http://schemas.openxmlformats.org/officeDocument/2006/relationships/tags" Target="../tags/tag1800.xml"/><Relationship Id="rId1" Type="http://schemas.openxmlformats.org/officeDocument/2006/relationships/tags" Target="../tags/tag1635.xml"/><Relationship Id="rId6" Type="http://schemas.openxmlformats.org/officeDocument/2006/relationships/tags" Target="../tags/tag1640.xml"/><Relationship Id="rId15" Type="http://schemas.openxmlformats.org/officeDocument/2006/relationships/tags" Target="../tags/tag1649.xml"/><Relationship Id="rId23" Type="http://schemas.openxmlformats.org/officeDocument/2006/relationships/tags" Target="../tags/tag1657.xml"/><Relationship Id="rId28" Type="http://schemas.openxmlformats.org/officeDocument/2006/relationships/tags" Target="../tags/tag1662.xml"/><Relationship Id="rId36" Type="http://schemas.openxmlformats.org/officeDocument/2006/relationships/tags" Target="../tags/tag1670.xml"/><Relationship Id="rId49" Type="http://schemas.openxmlformats.org/officeDocument/2006/relationships/tags" Target="../tags/tag1683.xml"/><Relationship Id="rId57" Type="http://schemas.openxmlformats.org/officeDocument/2006/relationships/tags" Target="../tags/tag1691.xml"/><Relationship Id="rId106" Type="http://schemas.openxmlformats.org/officeDocument/2006/relationships/tags" Target="../tags/tag1740.xml"/><Relationship Id="rId114" Type="http://schemas.openxmlformats.org/officeDocument/2006/relationships/tags" Target="../tags/tag1748.xml"/><Relationship Id="rId119" Type="http://schemas.openxmlformats.org/officeDocument/2006/relationships/tags" Target="../tags/tag1753.xml"/><Relationship Id="rId127" Type="http://schemas.openxmlformats.org/officeDocument/2006/relationships/tags" Target="../tags/tag1761.xml"/><Relationship Id="rId10" Type="http://schemas.openxmlformats.org/officeDocument/2006/relationships/tags" Target="../tags/tag1644.xml"/><Relationship Id="rId31" Type="http://schemas.openxmlformats.org/officeDocument/2006/relationships/tags" Target="../tags/tag1665.xml"/><Relationship Id="rId44" Type="http://schemas.openxmlformats.org/officeDocument/2006/relationships/tags" Target="../tags/tag1678.xml"/><Relationship Id="rId52" Type="http://schemas.openxmlformats.org/officeDocument/2006/relationships/tags" Target="../tags/tag1686.xml"/><Relationship Id="rId60" Type="http://schemas.openxmlformats.org/officeDocument/2006/relationships/tags" Target="../tags/tag1694.xml"/><Relationship Id="rId65" Type="http://schemas.openxmlformats.org/officeDocument/2006/relationships/tags" Target="../tags/tag1699.xml"/><Relationship Id="rId73" Type="http://schemas.openxmlformats.org/officeDocument/2006/relationships/tags" Target="../tags/tag1707.xml"/><Relationship Id="rId78" Type="http://schemas.openxmlformats.org/officeDocument/2006/relationships/tags" Target="../tags/tag1712.xml"/><Relationship Id="rId81" Type="http://schemas.openxmlformats.org/officeDocument/2006/relationships/tags" Target="../tags/tag1715.xml"/><Relationship Id="rId86" Type="http://schemas.openxmlformats.org/officeDocument/2006/relationships/tags" Target="../tags/tag1720.xml"/><Relationship Id="rId94" Type="http://schemas.openxmlformats.org/officeDocument/2006/relationships/tags" Target="../tags/tag1728.xml"/><Relationship Id="rId99" Type="http://schemas.openxmlformats.org/officeDocument/2006/relationships/tags" Target="../tags/tag1733.xml"/><Relationship Id="rId101" Type="http://schemas.openxmlformats.org/officeDocument/2006/relationships/tags" Target="../tags/tag1735.xml"/><Relationship Id="rId122" Type="http://schemas.openxmlformats.org/officeDocument/2006/relationships/tags" Target="../tags/tag1756.xml"/><Relationship Id="rId130" Type="http://schemas.openxmlformats.org/officeDocument/2006/relationships/tags" Target="../tags/tag1764.xml"/><Relationship Id="rId135" Type="http://schemas.openxmlformats.org/officeDocument/2006/relationships/tags" Target="../tags/tag1769.xml"/><Relationship Id="rId143" Type="http://schemas.openxmlformats.org/officeDocument/2006/relationships/tags" Target="../tags/tag1777.xml"/><Relationship Id="rId148" Type="http://schemas.openxmlformats.org/officeDocument/2006/relationships/tags" Target="../tags/tag1782.xml"/><Relationship Id="rId151" Type="http://schemas.openxmlformats.org/officeDocument/2006/relationships/tags" Target="../tags/tag1785.xml"/><Relationship Id="rId156" Type="http://schemas.openxmlformats.org/officeDocument/2006/relationships/tags" Target="../tags/tag1790.xml"/><Relationship Id="rId164" Type="http://schemas.openxmlformats.org/officeDocument/2006/relationships/tags" Target="../tags/tag1798.xml"/><Relationship Id="rId169" Type="http://schemas.openxmlformats.org/officeDocument/2006/relationships/tags" Target="../tags/tag1803.xml"/><Relationship Id="rId4" Type="http://schemas.openxmlformats.org/officeDocument/2006/relationships/tags" Target="../tags/tag1638.xml"/><Relationship Id="rId9" Type="http://schemas.openxmlformats.org/officeDocument/2006/relationships/tags" Target="../tags/tag1643.xml"/><Relationship Id="rId172" Type="http://schemas.openxmlformats.org/officeDocument/2006/relationships/tags" Target="../tags/tag1806.xml"/><Relationship Id="rId13" Type="http://schemas.openxmlformats.org/officeDocument/2006/relationships/tags" Target="../tags/tag1647.xml"/><Relationship Id="rId18" Type="http://schemas.openxmlformats.org/officeDocument/2006/relationships/tags" Target="../tags/tag1652.xml"/><Relationship Id="rId39" Type="http://schemas.openxmlformats.org/officeDocument/2006/relationships/tags" Target="../tags/tag1673.xml"/><Relationship Id="rId109" Type="http://schemas.openxmlformats.org/officeDocument/2006/relationships/tags" Target="../tags/tag1743.xml"/><Relationship Id="rId34" Type="http://schemas.openxmlformats.org/officeDocument/2006/relationships/tags" Target="../tags/tag1668.xml"/><Relationship Id="rId50" Type="http://schemas.openxmlformats.org/officeDocument/2006/relationships/tags" Target="../tags/tag1684.xml"/><Relationship Id="rId55" Type="http://schemas.openxmlformats.org/officeDocument/2006/relationships/tags" Target="../tags/tag1689.xml"/><Relationship Id="rId76" Type="http://schemas.openxmlformats.org/officeDocument/2006/relationships/tags" Target="../tags/tag1710.xml"/><Relationship Id="rId97" Type="http://schemas.openxmlformats.org/officeDocument/2006/relationships/tags" Target="../tags/tag1731.xml"/><Relationship Id="rId104" Type="http://schemas.openxmlformats.org/officeDocument/2006/relationships/tags" Target="../tags/tag1738.xml"/><Relationship Id="rId120" Type="http://schemas.openxmlformats.org/officeDocument/2006/relationships/tags" Target="../tags/tag1754.xml"/><Relationship Id="rId125" Type="http://schemas.openxmlformats.org/officeDocument/2006/relationships/tags" Target="../tags/tag1759.xml"/><Relationship Id="rId141" Type="http://schemas.openxmlformats.org/officeDocument/2006/relationships/tags" Target="../tags/tag1775.xml"/><Relationship Id="rId146" Type="http://schemas.openxmlformats.org/officeDocument/2006/relationships/tags" Target="../tags/tag1780.xml"/><Relationship Id="rId167" Type="http://schemas.openxmlformats.org/officeDocument/2006/relationships/tags" Target="../tags/tag1801.xml"/><Relationship Id="rId7" Type="http://schemas.openxmlformats.org/officeDocument/2006/relationships/tags" Target="../tags/tag1641.xml"/><Relationship Id="rId71" Type="http://schemas.openxmlformats.org/officeDocument/2006/relationships/tags" Target="../tags/tag1705.xml"/><Relationship Id="rId92" Type="http://schemas.openxmlformats.org/officeDocument/2006/relationships/tags" Target="../tags/tag1726.xml"/><Relationship Id="rId162" Type="http://schemas.openxmlformats.org/officeDocument/2006/relationships/tags" Target="../tags/tag1796.xml"/><Relationship Id="rId2" Type="http://schemas.openxmlformats.org/officeDocument/2006/relationships/tags" Target="../tags/tag1636.xml"/><Relationship Id="rId29" Type="http://schemas.openxmlformats.org/officeDocument/2006/relationships/tags" Target="../tags/tag1663.xml"/><Relationship Id="rId24" Type="http://schemas.openxmlformats.org/officeDocument/2006/relationships/tags" Target="../tags/tag1658.xml"/><Relationship Id="rId40" Type="http://schemas.openxmlformats.org/officeDocument/2006/relationships/tags" Target="../tags/tag1674.xml"/><Relationship Id="rId45" Type="http://schemas.openxmlformats.org/officeDocument/2006/relationships/tags" Target="../tags/tag1679.xml"/><Relationship Id="rId66" Type="http://schemas.openxmlformats.org/officeDocument/2006/relationships/tags" Target="../tags/tag1700.xml"/><Relationship Id="rId87" Type="http://schemas.openxmlformats.org/officeDocument/2006/relationships/tags" Target="../tags/tag1721.xml"/><Relationship Id="rId110" Type="http://schemas.openxmlformats.org/officeDocument/2006/relationships/tags" Target="../tags/tag1744.xml"/><Relationship Id="rId115" Type="http://schemas.openxmlformats.org/officeDocument/2006/relationships/tags" Target="../tags/tag1749.xml"/><Relationship Id="rId131" Type="http://schemas.openxmlformats.org/officeDocument/2006/relationships/tags" Target="../tags/tag1765.xml"/><Relationship Id="rId136" Type="http://schemas.openxmlformats.org/officeDocument/2006/relationships/tags" Target="../tags/tag1770.xml"/><Relationship Id="rId157" Type="http://schemas.openxmlformats.org/officeDocument/2006/relationships/tags" Target="../tags/tag1791.xml"/><Relationship Id="rId61" Type="http://schemas.openxmlformats.org/officeDocument/2006/relationships/tags" Target="../tags/tag1695.xml"/><Relationship Id="rId82" Type="http://schemas.openxmlformats.org/officeDocument/2006/relationships/tags" Target="../tags/tag1716.xml"/><Relationship Id="rId152" Type="http://schemas.openxmlformats.org/officeDocument/2006/relationships/tags" Target="../tags/tag1786.xml"/><Relationship Id="rId173" Type="http://schemas.openxmlformats.org/officeDocument/2006/relationships/tags" Target="../tags/tag1807.xml"/><Relationship Id="rId19" Type="http://schemas.openxmlformats.org/officeDocument/2006/relationships/tags" Target="../tags/tag1653.xml"/><Relationship Id="rId14" Type="http://schemas.openxmlformats.org/officeDocument/2006/relationships/tags" Target="../tags/tag1648.xml"/><Relationship Id="rId30" Type="http://schemas.openxmlformats.org/officeDocument/2006/relationships/tags" Target="../tags/tag1664.xml"/><Relationship Id="rId35" Type="http://schemas.openxmlformats.org/officeDocument/2006/relationships/tags" Target="../tags/tag1669.xml"/><Relationship Id="rId56" Type="http://schemas.openxmlformats.org/officeDocument/2006/relationships/tags" Target="../tags/tag1690.xml"/><Relationship Id="rId77" Type="http://schemas.openxmlformats.org/officeDocument/2006/relationships/tags" Target="../tags/tag1711.xml"/><Relationship Id="rId100" Type="http://schemas.openxmlformats.org/officeDocument/2006/relationships/tags" Target="../tags/tag1734.xml"/><Relationship Id="rId105" Type="http://schemas.openxmlformats.org/officeDocument/2006/relationships/tags" Target="../tags/tag1739.xml"/><Relationship Id="rId126" Type="http://schemas.openxmlformats.org/officeDocument/2006/relationships/tags" Target="../tags/tag1760.xml"/><Relationship Id="rId147" Type="http://schemas.openxmlformats.org/officeDocument/2006/relationships/tags" Target="../tags/tag1781.xml"/><Relationship Id="rId168" Type="http://schemas.openxmlformats.org/officeDocument/2006/relationships/tags" Target="../tags/tag1802.xml"/><Relationship Id="rId8" Type="http://schemas.openxmlformats.org/officeDocument/2006/relationships/tags" Target="../tags/tag1642.xml"/><Relationship Id="rId51" Type="http://schemas.openxmlformats.org/officeDocument/2006/relationships/tags" Target="../tags/tag1685.xml"/><Relationship Id="rId72" Type="http://schemas.openxmlformats.org/officeDocument/2006/relationships/tags" Target="../tags/tag1706.xml"/><Relationship Id="rId93" Type="http://schemas.openxmlformats.org/officeDocument/2006/relationships/tags" Target="../tags/tag1727.xml"/><Relationship Id="rId98" Type="http://schemas.openxmlformats.org/officeDocument/2006/relationships/tags" Target="../tags/tag1732.xml"/><Relationship Id="rId121" Type="http://schemas.openxmlformats.org/officeDocument/2006/relationships/tags" Target="../tags/tag1755.xml"/><Relationship Id="rId142" Type="http://schemas.openxmlformats.org/officeDocument/2006/relationships/tags" Target="../tags/tag1776.xml"/><Relationship Id="rId163" Type="http://schemas.openxmlformats.org/officeDocument/2006/relationships/tags" Target="../tags/tag1797.xml"/><Relationship Id="rId3" Type="http://schemas.openxmlformats.org/officeDocument/2006/relationships/tags" Target="../tags/tag1637.xml"/><Relationship Id="rId25" Type="http://schemas.openxmlformats.org/officeDocument/2006/relationships/tags" Target="../tags/tag1659.xml"/><Relationship Id="rId46" Type="http://schemas.openxmlformats.org/officeDocument/2006/relationships/tags" Target="../tags/tag1680.xml"/><Relationship Id="rId67" Type="http://schemas.openxmlformats.org/officeDocument/2006/relationships/tags" Target="../tags/tag1701.xml"/><Relationship Id="rId116" Type="http://schemas.openxmlformats.org/officeDocument/2006/relationships/tags" Target="../tags/tag1750.xml"/><Relationship Id="rId137" Type="http://schemas.openxmlformats.org/officeDocument/2006/relationships/tags" Target="../tags/tag1771.xml"/><Relationship Id="rId158" Type="http://schemas.openxmlformats.org/officeDocument/2006/relationships/tags" Target="../tags/tag1792.xml"/><Relationship Id="rId20" Type="http://schemas.openxmlformats.org/officeDocument/2006/relationships/tags" Target="../tags/tag1654.xml"/><Relationship Id="rId41" Type="http://schemas.openxmlformats.org/officeDocument/2006/relationships/tags" Target="../tags/tag1675.xml"/><Relationship Id="rId62" Type="http://schemas.openxmlformats.org/officeDocument/2006/relationships/tags" Target="../tags/tag1696.xml"/><Relationship Id="rId83" Type="http://schemas.openxmlformats.org/officeDocument/2006/relationships/tags" Target="../tags/tag1717.xml"/><Relationship Id="rId88" Type="http://schemas.openxmlformats.org/officeDocument/2006/relationships/tags" Target="../tags/tag1722.xml"/><Relationship Id="rId111" Type="http://schemas.openxmlformats.org/officeDocument/2006/relationships/tags" Target="../tags/tag1745.xml"/><Relationship Id="rId132" Type="http://schemas.openxmlformats.org/officeDocument/2006/relationships/tags" Target="../tags/tag1766.xml"/><Relationship Id="rId153" Type="http://schemas.openxmlformats.org/officeDocument/2006/relationships/tags" Target="../tags/tag1787.xml"/><Relationship Id="rId17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833.xml"/><Relationship Id="rId117" Type="http://schemas.openxmlformats.org/officeDocument/2006/relationships/tags" Target="../tags/tag1924.xml"/><Relationship Id="rId21" Type="http://schemas.openxmlformats.org/officeDocument/2006/relationships/tags" Target="../tags/tag1828.xml"/><Relationship Id="rId42" Type="http://schemas.openxmlformats.org/officeDocument/2006/relationships/tags" Target="../tags/tag1849.xml"/><Relationship Id="rId47" Type="http://schemas.openxmlformats.org/officeDocument/2006/relationships/tags" Target="../tags/tag1854.xml"/><Relationship Id="rId63" Type="http://schemas.openxmlformats.org/officeDocument/2006/relationships/tags" Target="../tags/tag1870.xml"/><Relationship Id="rId68" Type="http://schemas.openxmlformats.org/officeDocument/2006/relationships/tags" Target="../tags/tag1875.xml"/><Relationship Id="rId84" Type="http://schemas.openxmlformats.org/officeDocument/2006/relationships/tags" Target="../tags/tag1891.xml"/><Relationship Id="rId89" Type="http://schemas.openxmlformats.org/officeDocument/2006/relationships/tags" Target="../tags/tag1896.xml"/><Relationship Id="rId112" Type="http://schemas.openxmlformats.org/officeDocument/2006/relationships/tags" Target="../tags/tag1919.xml"/><Relationship Id="rId133" Type="http://schemas.openxmlformats.org/officeDocument/2006/relationships/tags" Target="../tags/tag1940.xml"/><Relationship Id="rId138" Type="http://schemas.openxmlformats.org/officeDocument/2006/relationships/tags" Target="../tags/tag1945.xml"/><Relationship Id="rId154" Type="http://schemas.openxmlformats.org/officeDocument/2006/relationships/tags" Target="../tags/tag1961.xml"/><Relationship Id="rId159" Type="http://schemas.openxmlformats.org/officeDocument/2006/relationships/tags" Target="../tags/tag1966.xml"/><Relationship Id="rId170" Type="http://schemas.openxmlformats.org/officeDocument/2006/relationships/slideLayout" Target="../slideLayouts/slideLayout1.xml"/><Relationship Id="rId16" Type="http://schemas.openxmlformats.org/officeDocument/2006/relationships/tags" Target="../tags/tag1823.xml"/><Relationship Id="rId107" Type="http://schemas.openxmlformats.org/officeDocument/2006/relationships/tags" Target="../tags/tag1914.xml"/><Relationship Id="rId11" Type="http://schemas.openxmlformats.org/officeDocument/2006/relationships/tags" Target="../tags/tag1818.xml"/><Relationship Id="rId32" Type="http://schemas.openxmlformats.org/officeDocument/2006/relationships/tags" Target="../tags/tag1839.xml"/><Relationship Id="rId37" Type="http://schemas.openxmlformats.org/officeDocument/2006/relationships/tags" Target="../tags/tag1844.xml"/><Relationship Id="rId53" Type="http://schemas.openxmlformats.org/officeDocument/2006/relationships/tags" Target="../tags/tag1860.xml"/><Relationship Id="rId58" Type="http://schemas.openxmlformats.org/officeDocument/2006/relationships/tags" Target="../tags/tag1865.xml"/><Relationship Id="rId74" Type="http://schemas.openxmlformats.org/officeDocument/2006/relationships/tags" Target="../tags/tag1881.xml"/><Relationship Id="rId79" Type="http://schemas.openxmlformats.org/officeDocument/2006/relationships/tags" Target="../tags/tag1886.xml"/><Relationship Id="rId102" Type="http://schemas.openxmlformats.org/officeDocument/2006/relationships/tags" Target="../tags/tag1909.xml"/><Relationship Id="rId123" Type="http://schemas.openxmlformats.org/officeDocument/2006/relationships/tags" Target="../tags/tag1930.xml"/><Relationship Id="rId128" Type="http://schemas.openxmlformats.org/officeDocument/2006/relationships/tags" Target="../tags/tag1935.xml"/><Relationship Id="rId144" Type="http://schemas.openxmlformats.org/officeDocument/2006/relationships/tags" Target="../tags/tag1951.xml"/><Relationship Id="rId149" Type="http://schemas.openxmlformats.org/officeDocument/2006/relationships/tags" Target="../tags/tag1956.xml"/><Relationship Id="rId5" Type="http://schemas.openxmlformats.org/officeDocument/2006/relationships/tags" Target="../tags/tag1812.xml"/><Relationship Id="rId90" Type="http://schemas.openxmlformats.org/officeDocument/2006/relationships/tags" Target="../tags/tag1897.xml"/><Relationship Id="rId95" Type="http://schemas.openxmlformats.org/officeDocument/2006/relationships/tags" Target="../tags/tag1902.xml"/><Relationship Id="rId160" Type="http://schemas.openxmlformats.org/officeDocument/2006/relationships/tags" Target="../tags/tag1967.xml"/><Relationship Id="rId165" Type="http://schemas.openxmlformats.org/officeDocument/2006/relationships/tags" Target="../tags/tag1972.xml"/><Relationship Id="rId22" Type="http://schemas.openxmlformats.org/officeDocument/2006/relationships/tags" Target="../tags/tag1829.xml"/><Relationship Id="rId27" Type="http://schemas.openxmlformats.org/officeDocument/2006/relationships/tags" Target="../tags/tag1834.xml"/><Relationship Id="rId43" Type="http://schemas.openxmlformats.org/officeDocument/2006/relationships/tags" Target="../tags/tag1850.xml"/><Relationship Id="rId48" Type="http://schemas.openxmlformats.org/officeDocument/2006/relationships/tags" Target="../tags/tag1855.xml"/><Relationship Id="rId64" Type="http://schemas.openxmlformats.org/officeDocument/2006/relationships/tags" Target="../tags/tag1871.xml"/><Relationship Id="rId69" Type="http://schemas.openxmlformats.org/officeDocument/2006/relationships/tags" Target="../tags/tag1876.xml"/><Relationship Id="rId113" Type="http://schemas.openxmlformats.org/officeDocument/2006/relationships/tags" Target="../tags/tag1920.xml"/><Relationship Id="rId118" Type="http://schemas.openxmlformats.org/officeDocument/2006/relationships/tags" Target="../tags/tag1925.xml"/><Relationship Id="rId134" Type="http://schemas.openxmlformats.org/officeDocument/2006/relationships/tags" Target="../tags/tag1941.xml"/><Relationship Id="rId139" Type="http://schemas.openxmlformats.org/officeDocument/2006/relationships/tags" Target="../tags/tag1946.xml"/><Relationship Id="rId80" Type="http://schemas.openxmlformats.org/officeDocument/2006/relationships/tags" Target="../tags/tag1887.xml"/><Relationship Id="rId85" Type="http://schemas.openxmlformats.org/officeDocument/2006/relationships/tags" Target="../tags/tag1892.xml"/><Relationship Id="rId150" Type="http://schemas.openxmlformats.org/officeDocument/2006/relationships/tags" Target="../tags/tag1957.xml"/><Relationship Id="rId155" Type="http://schemas.openxmlformats.org/officeDocument/2006/relationships/tags" Target="../tags/tag1962.xml"/><Relationship Id="rId12" Type="http://schemas.openxmlformats.org/officeDocument/2006/relationships/tags" Target="../tags/tag1819.xml"/><Relationship Id="rId17" Type="http://schemas.openxmlformats.org/officeDocument/2006/relationships/tags" Target="../tags/tag1824.xml"/><Relationship Id="rId33" Type="http://schemas.openxmlformats.org/officeDocument/2006/relationships/tags" Target="../tags/tag1840.xml"/><Relationship Id="rId38" Type="http://schemas.openxmlformats.org/officeDocument/2006/relationships/tags" Target="../tags/tag1845.xml"/><Relationship Id="rId59" Type="http://schemas.openxmlformats.org/officeDocument/2006/relationships/tags" Target="../tags/tag1866.xml"/><Relationship Id="rId103" Type="http://schemas.openxmlformats.org/officeDocument/2006/relationships/tags" Target="../tags/tag1910.xml"/><Relationship Id="rId108" Type="http://schemas.openxmlformats.org/officeDocument/2006/relationships/tags" Target="../tags/tag1915.xml"/><Relationship Id="rId124" Type="http://schemas.openxmlformats.org/officeDocument/2006/relationships/tags" Target="../tags/tag1931.xml"/><Relationship Id="rId129" Type="http://schemas.openxmlformats.org/officeDocument/2006/relationships/tags" Target="../tags/tag1936.xml"/><Relationship Id="rId54" Type="http://schemas.openxmlformats.org/officeDocument/2006/relationships/tags" Target="../tags/tag1861.xml"/><Relationship Id="rId70" Type="http://schemas.openxmlformats.org/officeDocument/2006/relationships/tags" Target="../tags/tag1877.xml"/><Relationship Id="rId75" Type="http://schemas.openxmlformats.org/officeDocument/2006/relationships/tags" Target="../tags/tag1882.xml"/><Relationship Id="rId91" Type="http://schemas.openxmlformats.org/officeDocument/2006/relationships/tags" Target="../tags/tag1898.xml"/><Relationship Id="rId96" Type="http://schemas.openxmlformats.org/officeDocument/2006/relationships/tags" Target="../tags/tag1903.xml"/><Relationship Id="rId140" Type="http://schemas.openxmlformats.org/officeDocument/2006/relationships/tags" Target="../tags/tag1947.xml"/><Relationship Id="rId145" Type="http://schemas.openxmlformats.org/officeDocument/2006/relationships/tags" Target="../tags/tag1952.xml"/><Relationship Id="rId161" Type="http://schemas.openxmlformats.org/officeDocument/2006/relationships/tags" Target="../tags/tag1968.xml"/><Relationship Id="rId166" Type="http://schemas.openxmlformats.org/officeDocument/2006/relationships/tags" Target="../tags/tag1973.xml"/><Relationship Id="rId1" Type="http://schemas.openxmlformats.org/officeDocument/2006/relationships/tags" Target="../tags/tag1808.xml"/><Relationship Id="rId6" Type="http://schemas.openxmlformats.org/officeDocument/2006/relationships/tags" Target="../tags/tag1813.xml"/><Relationship Id="rId15" Type="http://schemas.openxmlformats.org/officeDocument/2006/relationships/tags" Target="../tags/tag1822.xml"/><Relationship Id="rId23" Type="http://schemas.openxmlformats.org/officeDocument/2006/relationships/tags" Target="../tags/tag1830.xml"/><Relationship Id="rId28" Type="http://schemas.openxmlformats.org/officeDocument/2006/relationships/tags" Target="../tags/tag1835.xml"/><Relationship Id="rId36" Type="http://schemas.openxmlformats.org/officeDocument/2006/relationships/tags" Target="../tags/tag1843.xml"/><Relationship Id="rId49" Type="http://schemas.openxmlformats.org/officeDocument/2006/relationships/tags" Target="../tags/tag1856.xml"/><Relationship Id="rId57" Type="http://schemas.openxmlformats.org/officeDocument/2006/relationships/tags" Target="../tags/tag1864.xml"/><Relationship Id="rId106" Type="http://schemas.openxmlformats.org/officeDocument/2006/relationships/tags" Target="../tags/tag1913.xml"/><Relationship Id="rId114" Type="http://schemas.openxmlformats.org/officeDocument/2006/relationships/tags" Target="../tags/tag1921.xml"/><Relationship Id="rId119" Type="http://schemas.openxmlformats.org/officeDocument/2006/relationships/tags" Target="../tags/tag1926.xml"/><Relationship Id="rId127" Type="http://schemas.openxmlformats.org/officeDocument/2006/relationships/tags" Target="../tags/tag1934.xml"/><Relationship Id="rId10" Type="http://schemas.openxmlformats.org/officeDocument/2006/relationships/tags" Target="../tags/tag1817.xml"/><Relationship Id="rId31" Type="http://schemas.openxmlformats.org/officeDocument/2006/relationships/tags" Target="../tags/tag1838.xml"/><Relationship Id="rId44" Type="http://schemas.openxmlformats.org/officeDocument/2006/relationships/tags" Target="../tags/tag1851.xml"/><Relationship Id="rId52" Type="http://schemas.openxmlformats.org/officeDocument/2006/relationships/tags" Target="../tags/tag1859.xml"/><Relationship Id="rId60" Type="http://schemas.openxmlformats.org/officeDocument/2006/relationships/tags" Target="../tags/tag1867.xml"/><Relationship Id="rId65" Type="http://schemas.openxmlformats.org/officeDocument/2006/relationships/tags" Target="../tags/tag1872.xml"/><Relationship Id="rId73" Type="http://schemas.openxmlformats.org/officeDocument/2006/relationships/tags" Target="../tags/tag1880.xml"/><Relationship Id="rId78" Type="http://schemas.openxmlformats.org/officeDocument/2006/relationships/tags" Target="../tags/tag1885.xml"/><Relationship Id="rId81" Type="http://schemas.openxmlformats.org/officeDocument/2006/relationships/tags" Target="../tags/tag1888.xml"/><Relationship Id="rId86" Type="http://schemas.openxmlformats.org/officeDocument/2006/relationships/tags" Target="../tags/tag1893.xml"/><Relationship Id="rId94" Type="http://schemas.openxmlformats.org/officeDocument/2006/relationships/tags" Target="../tags/tag1901.xml"/><Relationship Id="rId99" Type="http://schemas.openxmlformats.org/officeDocument/2006/relationships/tags" Target="../tags/tag1906.xml"/><Relationship Id="rId101" Type="http://schemas.openxmlformats.org/officeDocument/2006/relationships/tags" Target="../tags/tag1908.xml"/><Relationship Id="rId122" Type="http://schemas.openxmlformats.org/officeDocument/2006/relationships/tags" Target="../tags/tag1929.xml"/><Relationship Id="rId130" Type="http://schemas.openxmlformats.org/officeDocument/2006/relationships/tags" Target="../tags/tag1937.xml"/><Relationship Id="rId135" Type="http://schemas.openxmlformats.org/officeDocument/2006/relationships/tags" Target="../tags/tag1942.xml"/><Relationship Id="rId143" Type="http://schemas.openxmlformats.org/officeDocument/2006/relationships/tags" Target="../tags/tag1950.xml"/><Relationship Id="rId148" Type="http://schemas.openxmlformats.org/officeDocument/2006/relationships/tags" Target="../tags/tag1955.xml"/><Relationship Id="rId151" Type="http://schemas.openxmlformats.org/officeDocument/2006/relationships/tags" Target="../tags/tag1958.xml"/><Relationship Id="rId156" Type="http://schemas.openxmlformats.org/officeDocument/2006/relationships/tags" Target="../tags/tag1963.xml"/><Relationship Id="rId164" Type="http://schemas.openxmlformats.org/officeDocument/2006/relationships/tags" Target="../tags/tag1971.xml"/><Relationship Id="rId169" Type="http://schemas.openxmlformats.org/officeDocument/2006/relationships/tags" Target="../tags/tag1976.xml"/><Relationship Id="rId4" Type="http://schemas.openxmlformats.org/officeDocument/2006/relationships/tags" Target="../tags/tag1811.xml"/><Relationship Id="rId9" Type="http://schemas.openxmlformats.org/officeDocument/2006/relationships/tags" Target="../tags/tag1816.xml"/><Relationship Id="rId13" Type="http://schemas.openxmlformats.org/officeDocument/2006/relationships/tags" Target="../tags/tag1820.xml"/><Relationship Id="rId18" Type="http://schemas.openxmlformats.org/officeDocument/2006/relationships/tags" Target="../tags/tag1825.xml"/><Relationship Id="rId39" Type="http://schemas.openxmlformats.org/officeDocument/2006/relationships/tags" Target="../tags/tag1846.xml"/><Relationship Id="rId109" Type="http://schemas.openxmlformats.org/officeDocument/2006/relationships/tags" Target="../tags/tag1916.xml"/><Relationship Id="rId34" Type="http://schemas.openxmlformats.org/officeDocument/2006/relationships/tags" Target="../tags/tag1841.xml"/><Relationship Id="rId50" Type="http://schemas.openxmlformats.org/officeDocument/2006/relationships/tags" Target="../tags/tag1857.xml"/><Relationship Id="rId55" Type="http://schemas.openxmlformats.org/officeDocument/2006/relationships/tags" Target="../tags/tag1862.xml"/><Relationship Id="rId76" Type="http://schemas.openxmlformats.org/officeDocument/2006/relationships/tags" Target="../tags/tag1883.xml"/><Relationship Id="rId97" Type="http://schemas.openxmlformats.org/officeDocument/2006/relationships/tags" Target="../tags/tag1904.xml"/><Relationship Id="rId104" Type="http://schemas.openxmlformats.org/officeDocument/2006/relationships/tags" Target="../tags/tag1911.xml"/><Relationship Id="rId120" Type="http://schemas.openxmlformats.org/officeDocument/2006/relationships/tags" Target="../tags/tag1927.xml"/><Relationship Id="rId125" Type="http://schemas.openxmlformats.org/officeDocument/2006/relationships/tags" Target="../tags/tag1932.xml"/><Relationship Id="rId141" Type="http://schemas.openxmlformats.org/officeDocument/2006/relationships/tags" Target="../tags/tag1948.xml"/><Relationship Id="rId146" Type="http://schemas.openxmlformats.org/officeDocument/2006/relationships/tags" Target="../tags/tag1953.xml"/><Relationship Id="rId167" Type="http://schemas.openxmlformats.org/officeDocument/2006/relationships/tags" Target="../tags/tag1974.xml"/><Relationship Id="rId7" Type="http://schemas.openxmlformats.org/officeDocument/2006/relationships/tags" Target="../tags/tag1814.xml"/><Relationship Id="rId71" Type="http://schemas.openxmlformats.org/officeDocument/2006/relationships/tags" Target="../tags/tag1878.xml"/><Relationship Id="rId92" Type="http://schemas.openxmlformats.org/officeDocument/2006/relationships/tags" Target="../tags/tag1899.xml"/><Relationship Id="rId162" Type="http://schemas.openxmlformats.org/officeDocument/2006/relationships/tags" Target="../tags/tag1969.xml"/><Relationship Id="rId2" Type="http://schemas.openxmlformats.org/officeDocument/2006/relationships/tags" Target="../tags/tag1809.xml"/><Relationship Id="rId29" Type="http://schemas.openxmlformats.org/officeDocument/2006/relationships/tags" Target="../tags/tag1836.xml"/><Relationship Id="rId24" Type="http://schemas.openxmlformats.org/officeDocument/2006/relationships/tags" Target="../tags/tag1831.xml"/><Relationship Id="rId40" Type="http://schemas.openxmlformats.org/officeDocument/2006/relationships/tags" Target="../tags/tag1847.xml"/><Relationship Id="rId45" Type="http://schemas.openxmlformats.org/officeDocument/2006/relationships/tags" Target="../tags/tag1852.xml"/><Relationship Id="rId66" Type="http://schemas.openxmlformats.org/officeDocument/2006/relationships/tags" Target="../tags/tag1873.xml"/><Relationship Id="rId87" Type="http://schemas.openxmlformats.org/officeDocument/2006/relationships/tags" Target="../tags/tag1894.xml"/><Relationship Id="rId110" Type="http://schemas.openxmlformats.org/officeDocument/2006/relationships/tags" Target="../tags/tag1917.xml"/><Relationship Id="rId115" Type="http://schemas.openxmlformats.org/officeDocument/2006/relationships/tags" Target="../tags/tag1922.xml"/><Relationship Id="rId131" Type="http://schemas.openxmlformats.org/officeDocument/2006/relationships/tags" Target="../tags/tag1938.xml"/><Relationship Id="rId136" Type="http://schemas.openxmlformats.org/officeDocument/2006/relationships/tags" Target="../tags/tag1943.xml"/><Relationship Id="rId157" Type="http://schemas.openxmlformats.org/officeDocument/2006/relationships/tags" Target="../tags/tag1964.xml"/><Relationship Id="rId61" Type="http://schemas.openxmlformats.org/officeDocument/2006/relationships/tags" Target="../tags/tag1868.xml"/><Relationship Id="rId82" Type="http://schemas.openxmlformats.org/officeDocument/2006/relationships/tags" Target="../tags/tag1889.xml"/><Relationship Id="rId152" Type="http://schemas.openxmlformats.org/officeDocument/2006/relationships/tags" Target="../tags/tag1959.xml"/><Relationship Id="rId19" Type="http://schemas.openxmlformats.org/officeDocument/2006/relationships/tags" Target="../tags/tag1826.xml"/><Relationship Id="rId14" Type="http://schemas.openxmlformats.org/officeDocument/2006/relationships/tags" Target="../tags/tag1821.xml"/><Relationship Id="rId30" Type="http://schemas.openxmlformats.org/officeDocument/2006/relationships/tags" Target="../tags/tag1837.xml"/><Relationship Id="rId35" Type="http://schemas.openxmlformats.org/officeDocument/2006/relationships/tags" Target="../tags/tag1842.xml"/><Relationship Id="rId56" Type="http://schemas.openxmlformats.org/officeDocument/2006/relationships/tags" Target="../tags/tag1863.xml"/><Relationship Id="rId77" Type="http://schemas.openxmlformats.org/officeDocument/2006/relationships/tags" Target="../tags/tag1884.xml"/><Relationship Id="rId100" Type="http://schemas.openxmlformats.org/officeDocument/2006/relationships/tags" Target="../tags/tag1907.xml"/><Relationship Id="rId105" Type="http://schemas.openxmlformats.org/officeDocument/2006/relationships/tags" Target="../tags/tag1912.xml"/><Relationship Id="rId126" Type="http://schemas.openxmlformats.org/officeDocument/2006/relationships/tags" Target="../tags/tag1933.xml"/><Relationship Id="rId147" Type="http://schemas.openxmlformats.org/officeDocument/2006/relationships/tags" Target="../tags/tag1954.xml"/><Relationship Id="rId168" Type="http://schemas.openxmlformats.org/officeDocument/2006/relationships/tags" Target="../tags/tag1975.xml"/><Relationship Id="rId8" Type="http://schemas.openxmlformats.org/officeDocument/2006/relationships/tags" Target="../tags/tag1815.xml"/><Relationship Id="rId51" Type="http://schemas.openxmlformats.org/officeDocument/2006/relationships/tags" Target="../tags/tag1858.xml"/><Relationship Id="rId72" Type="http://schemas.openxmlformats.org/officeDocument/2006/relationships/tags" Target="../tags/tag1879.xml"/><Relationship Id="rId93" Type="http://schemas.openxmlformats.org/officeDocument/2006/relationships/tags" Target="../tags/tag1900.xml"/><Relationship Id="rId98" Type="http://schemas.openxmlformats.org/officeDocument/2006/relationships/tags" Target="../tags/tag1905.xml"/><Relationship Id="rId121" Type="http://schemas.openxmlformats.org/officeDocument/2006/relationships/tags" Target="../tags/tag1928.xml"/><Relationship Id="rId142" Type="http://schemas.openxmlformats.org/officeDocument/2006/relationships/tags" Target="../tags/tag1949.xml"/><Relationship Id="rId163" Type="http://schemas.openxmlformats.org/officeDocument/2006/relationships/tags" Target="../tags/tag1970.xml"/><Relationship Id="rId3" Type="http://schemas.openxmlformats.org/officeDocument/2006/relationships/tags" Target="../tags/tag1810.xml"/><Relationship Id="rId25" Type="http://schemas.openxmlformats.org/officeDocument/2006/relationships/tags" Target="../tags/tag1832.xml"/><Relationship Id="rId46" Type="http://schemas.openxmlformats.org/officeDocument/2006/relationships/tags" Target="../tags/tag1853.xml"/><Relationship Id="rId67" Type="http://schemas.openxmlformats.org/officeDocument/2006/relationships/tags" Target="../tags/tag1874.xml"/><Relationship Id="rId116" Type="http://schemas.openxmlformats.org/officeDocument/2006/relationships/tags" Target="../tags/tag1923.xml"/><Relationship Id="rId137" Type="http://schemas.openxmlformats.org/officeDocument/2006/relationships/tags" Target="../tags/tag1944.xml"/><Relationship Id="rId158" Type="http://schemas.openxmlformats.org/officeDocument/2006/relationships/tags" Target="../tags/tag1965.xml"/><Relationship Id="rId20" Type="http://schemas.openxmlformats.org/officeDocument/2006/relationships/tags" Target="../tags/tag1827.xml"/><Relationship Id="rId41" Type="http://schemas.openxmlformats.org/officeDocument/2006/relationships/tags" Target="../tags/tag1848.xml"/><Relationship Id="rId62" Type="http://schemas.openxmlformats.org/officeDocument/2006/relationships/tags" Target="../tags/tag1869.xml"/><Relationship Id="rId83" Type="http://schemas.openxmlformats.org/officeDocument/2006/relationships/tags" Target="../tags/tag1890.xml"/><Relationship Id="rId88" Type="http://schemas.openxmlformats.org/officeDocument/2006/relationships/tags" Target="../tags/tag1895.xml"/><Relationship Id="rId111" Type="http://schemas.openxmlformats.org/officeDocument/2006/relationships/tags" Target="../tags/tag1918.xml"/><Relationship Id="rId132" Type="http://schemas.openxmlformats.org/officeDocument/2006/relationships/tags" Target="../tags/tag1939.xml"/><Relationship Id="rId153" Type="http://schemas.openxmlformats.org/officeDocument/2006/relationships/tags" Target="../tags/tag196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002.xml"/><Relationship Id="rId117" Type="http://schemas.openxmlformats.org/officeDocument/2006/relationships/tags" Target="../tags/tag2093.xml"/><Relationship Id="rId21" Type="http://schemas.openxmlformats.org/officeDocument/2006/relationships/tags" Target="../tags/tag1997.xml"/><Relationship Id="rId42" Type="http://schemas.openxmlformats.org/officeDocument/2006/relationships/tags" Target="../tags/tag2018.xml"/><Relationship Id="rId47" Type="http://schemas.openxmlformats.org/officeDocument/2006/relationships/tags" Target="../tags/tag2023.xml"/><Relationship Id="rId63" Type="http://schemas.openxmlformats.org/officeDocument/2006/relationships/tags" Target="../tags/tag2039.xml"/><Relationship Id="rId68" Type="http://schemas.openxmlformats.org/officeDocument/2006/relationships/tags" Target="../tags/tag2044.xml"/><Relationship Id="rId84" Type="http://schemas.openxmlformats.org/officeDocument/2006/relationships/tags" Target="../tags/tag2060.xml"/><Relationship Id="rId89" Type="http://schemas.openxmlformats.org/officeDocument/2006/relationships/tags" Target="../tags/tag2065.xml"/><Relationship Id="rId112" Type="http://schemas.openxmlformats.org/officeDocument/2006/relationships/tags" Target="../tags/tag2088.xml"/><Relationship Id="rId133" Type="http://schemas.openxmlformats.org/officeDocument/2006/relationships/tags" Target="../tags/tag2109.xml"/><Relationship Id="rId138" Type="http://schemas.openxmlformats.org/officeDocument/2006/relationships/tags" Target="../tags/tag2114.xml"/><Relationship Id="rId154" Type="http://schemas.openxmlformats.org/officeDocument/2006/relationships/tags" Target="../tags/tag2130.xml"/><Relationship Id="rId159" Type="http://schemas.openxmlformats.org/officeDocument/2006/relationships/tags" Target="../tags/tag2135.xml"/><Relationship Id="rId170" Type="http://schemas.openxmlformats.org/officeDocument/2006/relationships/tags" Target="../tags/tag2146.xml"/><Relationship Id="rId16" Type="http://schemas.openxmlformats.org/officeDocument/2006/relationships/tags" Target="../tags/tag1992.xml"/><Relationship Id="rId107" Type="http://schemas.openxmlformats.org/officeDocument/2006/relationships/tags" Target="../tags/tag2083.xml"/><Relationship Id="rId11" Type="http://schemas.openxmlformats.org/officeDocument/2006/relationships/tags" Target="../tags/tag1987.xml"/><Relationship Id="rId32" Type="http://schemas.openxmlformats.org/officeDocument/2006/relationships/tags" Target="../tags/tag2008.xml"/><Relationship Id="rId37" Type="http://schemas.openxmlformats.org/officeDocument/2006/relationships/tags" Target="../tags/tag2013.xml"/><Relationship Id="rId53" Type="http://schemas.openxmlformats.org/officeDocument/2006/relationships/tags" Target="../tags/tag2029.xml"/><Relationship Id="rId58" Type="http://schemas.openxmlformats.org/officeDocument/2006/relationships/tags" Target="../tags/tag2034.xml"/><Relationship Id="rId74" Type="http://schemas.openxmlformats.org/officeDocument/2006/relationships/tags" Target="../tags/tag2050.xml"/><Relationship Id="rId79" Type="http://schemas.openxmlformats.org/officeDocument/2006/relationships/tags" Target="../tags/tag2055.xml"/><Relationship Id="rId102" Type="http://schemas.openxmlformats.org/officeDocument/2006/relationships/tags" Target="../tags/tag2078.xml"/><Relationship Id="rId123" Type="http://schemas.openxmlformats.org/officeDocument/2006/relationships/tags" Target="../tags/tag2099.xml"/><Relationship Id="rId128" Type="http://schemas.openxmlformats.org/officeDocument/2006/relationships/tags" Target="../tags/tag2104.xml"/><Relationship Id="rId144" Type="http://schemas.openxmlformats.org/officeDocument/2006/relationships/tags" Target="../tags/tag2120.xml"/><Relationship Id="rId149" Type="http://schemas.openxmlformats.org/officeDocument/2006/relationships/tags" Target="../tags/tag2125.xml"/><Relationship Id="rId5" Type="http://schemas.openxmlformats.org/officeDocument/2006/relationships/tags" Target="../tags/tag1981.xml"/><Relationship Id="rId90" Type="http://schemas.openxmlformats.org/officeDocument/2006/relationships/tags" Target="../tags/tag2066.xml"/><Relationship Id="rId95" Type="http://schemas.openxmlformats.org/officeDocument/2006/relationships/tags" Target="../tags/tag2071.xml"/><Relationship Id="rId160" Type="http://schemas.openxmlformats.org/officeDocument/2006/relationships/tags" Target="../tags/tag2136.xml"/><Relationship Id="rId165" Type="http://schemas.openxmlformats.org/officeDocument/2006/relationships/tags" Target="../tags/tag2141.xml"/><Relationship Id="rId22" Type="http://schemas.openxmlformats.org/officeDocument/2006/relationships/tags" Target="../tags/tag1998.xml"/><Relationship Id="rId27" Type="http://schemas.openxmlformats.org/officeDocument/2006/relationships/tags" Target="../tags/tag2003.xml"/><Relationship Id="rId43" Type="http://schemas.openxmlformats.org/officeDocument/2006/relationships/tags" Target="../tags/tag2019.xml"/><Relationship Id="rId48" Type="http://schemas.openxmlformats.org/officeDocument/2006/relationships/tags" Target="../tags/tag2024.xml"/><Relationship Id="rId64" Type="http://schemas.openxmlformats.org/officeDocument/2006/relationships/tags" Target="../tags/tag2040.xml"/><Relationship Id="rId69" Type="http://schemas.openxmlformats.org/officeDocument/2006/relationships/tags" Target="../tags/tag2045.xml"/><Relationship Id="rId113" Type="http://schemas.openxmlformats.org/officeDocument/2006/relationships/tags" Target="../tags/tag2089.xml"/><Relationship Id="rId118" Type="http://schemas.openxmlformats.org/officeDocument/2006/relationships/tags" Target="../tags/tag2094.xml"/><Relationship Id="rId134" Type="http://schemas.openxmlformats.org/officeDocument/2006/relationships/tags" Target="../tags/tag2110.xml"/><Relationship Id="rId139" Type="http://schemas.openxmlformats.org/officeDocument/2006/relationships/tags" Target="../tags/tag2115.xml"/><Relationship Id="rId80" Type="http://schemas.openxmlformats.org/officeDocument/2006/relationships/tags" Target="../tags/tag2056.xml"/><Relationship Id="rId85" Type="http://schemas.openxmlformats.org/officeDocument/2006/relationships/tags" Target="../tags/tag2061.xml"/><Relationship Id="rId150" Type="http://schemas.openxmlformats.org/officeDocument/2006/relationships/tags" Target="../tags/tag2126.xml"/><Relationship Id="rId155" Type="http://schemas.openxmlformats.org/officeDocument/2006/relationships/tags" Target="../tags/tag2131.xml"/><Relationship Id="rId171" Type="http://schemas.openxmlformats.org/officeDocument/2006/relationships/tags" Target="../tags/tag2147.xml"/><Relationship Id="rId12" Type="http://schemas.openxmlformats.org/officeDocument/2006/relationships/tags" Target="../tags/tag1988.xml"/><Relationship Id="rId17" Type="http://schemas.openxmlformats.org/officeDocument/2006/relationships/tags" Target="../tags/tag1993.xml"/><Relationship Id="rId33" Type="http://schemas.openxmlformats.org/officeDocument/2006/relationships/tags" Target="../tags/tag2009.xml"/><Relationship Id="rId38" Type="http://schemas.openxmlformats.org/officeDocument/2006/relationships/tags" Target="../tags/tag2014.xml"/><Relationship Id="rId59" Type="http://schemas.openxmlformats.org/officeDocument/2006/relationships/tags" Target="../tags/tag2035.xml"/><Relationship Id="rId103" Type="http://schemas.openxmlformats.org/officeDocument/2006/relationships/tags" Target="../tags/tag2079.xml"/><Relationship Id="rId108" Type="http://schemas.openxmlformats.org/officeDocument/2006/relationships/tags" Target="../tags/tag2084.xml"/><Relationship Id="rId124" Type="http://schemas.openxmlformats.org/officeDocument/2006/relationships/tags" Target="../tags/tag2100.xml"/><Relationship Id="rId129" Type="http://schemas.openxmlformats.org/officeDocument/2006/relationships/tags" Target="../tags/tag2105.xml"/><Relationship Id="rId54" Type="http://schemas.openxmlformats.org/officeDocument/2006/relationships/tags" Target="../tags/tag2030.xml"/><Relationship Id="rId70" Type="http://schemas.openxmlformats.org/officeDocument/2006/relationships/tags" Target="../tags/tag2046.xml"/><Relationship Id="rId75" Type="http://schemas.openxmlformats.org/officeDocument/2006/relationships/tags" Target="../tags/tag2051.xml"/><Relationship Id="rId91" Type="http://schemas.openxmlformats.org/officeDocument/2006/relationships/tags" Target="../tags/tag2067.xml"/><Relationship Id="rId96" Type="http://schemas.openxmlformats.org/officeDocument/2006/relationships/tags" Target="../tags/tag2072.xml"/><Relationship Id="rId140" Type="http://schemas.openxmlformats.org/officeDocument/2006/relationships/tags" Target="../tags/tag2116.xml"/><Relationship Id="rId145" Type="http://schemas.openxmlformats.org/officeDocument/2006/relationships/tags" Target="../tags/tag2121.xml"/><Relationship Id="rId161" Type="http://schemas.openxmlformats.org/officeDocument/2006/relationships/tags" Target="../tags/tag2137.xml"/><Relationship Id="rId166" Type="http://schemas.openxmlformats.org/officeDocument/2006/relationships/tags" Target="../tags/tag2142.xml"/><Relationship Id="rId1" Type="http://schemas.openxmlformats.org/officeDocument/2006/relationships/tags" Target="../tags/tag1977.xml"/><Relationship Id="rId6" Type="http://schemas.openxmlformats.org/officeDocument/2006/relationships/tags" Target="../tags/tag1982.xml"/><Relationship Id="rId15" Type="http://schemas.openxmlformats.org/officeDocument/2006/relationships/tags" Target="../tags/tag1991.xml"/><Relationship Id="rId23" Type="http://schemas.openxmlformats.org/officeDocument/2006/relationships/tags" Target="../tags/tag1999.xml"/><Relationship Id="rId28" Type="http://schemas.openxmlformats.org/officeDocument/2006/relationships/tags" Target="../tags/tag2004.xml"/><Relationship Id="rId36" Type="http://schemas.openxmlformats.org/officeDocument/2006/relationships/tags" Target="../tags/tag2012.xml"/><Relationship Id="rId49" Type="http://schemas.openxmlformats.org/officeDocument/2006/relationships/tags" Target="../tags/tag2025.xml"/><Relationship Id="rId57" Type="http://schemas.openxmlformats.org/officeDocument/2006/relationships/tags" Target="../tags/tag2033.xml"/><Relationship Id="rId106" Type="http://schemas.openxmlformats.org/officeDocument/2006/relationships/tags" Target="../tags/tag2082.xml"/><Relationship Id="rId114" Type="http://schemas.openxmlformats.org/officeDocument/2006/relationships/tags" Target="../tags/tag2090.xml"/><Relationship Id="rId119" Type="http://schemas.openxmlformats.org/officeDocument/2006/relationships/tags" Target="../tags/tag2095.xml"/><Relationship Id="rId127" Type="http://schemas.openxmlformats.org/officeDocument/2006/relationships/tags" Target="../tags/tag2103.xml"/><Relationship Id="rId10" Type="http://schemas.openxmlformats.org/officeDocument/2006/relationships/tags" Target="../tags/tag1986.xml"/><Relationship Id="rId31" Type="http://schemas.openxmlformats.org/officeDocument/2006/relationships/tags" Target="../tags/tag2007.xml"/><Relationship Id="rId44" Type="http://schemas.openxmlformats.org/officeDocument/2006/relationships/tags" Target="../tags/tag2020.xml"/><Relationship Id="rId52" Type="http://schemas.openxmlformats.org/officeDocument/2006/relationships/tags" Target="../tags/tag2028.xml"/><Relationship Id="rId60" Type="http://schemas.openxmlformats.org/officeDocument/2006/relationships/tags" Target="../tags/tag2036.xml"/><Relationship Id="rId65" Type="http://schemas.openxmlformats.org/officeDocument/2006/relationships/tags" Target="../tags/tag2041.xml"/><Relationship Id="rId73" Type="http://schemas.openxmlformats.org/officeDocument/2006/relationships/tags" Target="../tags/tag2049.xml"/><Relationship Id="rId78" Type="http://schemas.openxmlformats.org/officeDocument/2006/relationships/tags" Target="../tags/tag2054.xml"/><Relationship Id="rId81" Type="http://schemas.openxmlformats.org/officeDocument/2006/relationships/tags" Target="../tags/tag2057.xml"/><Relationship Id="rId86" Type="http://schemas.openxmlformats.org/officeDocument/2006/relationships/tags" Target="../tags/tag2062.xml"/><Relationship Id="rId94" Type="http://schemas.openxmlformats.org/officeDocument/2006/relationships/tags" Target="../tags/tag2070.xml"/><Relationship Id="rId99" Type="http://schemas.openxmlformats.org/officeDocument/2006/relationships/tags" Target="../tags/tag2075.xml"/><Relationship Id="rId101" Type="http://schemas.openxmlformats.org/officeDocument/2006/relationships/tags" Target="../tags/tag2077.xml"/><Relationship Id="rId122" Type="http://schemas.openxmlformats.org/officeDocument/2006/relationships/tags" Target="../tags/tag2098.xml"/><Relationship Id="rId130" Type="http://schemas.openxmlformats.org/officeDocument/2006/relationships/tags" Target="../tags/tag2106.xml"/><Relationship Id="rId135" Type="http://schemas.openxmlformats.org/officeDocument/2006/relationships/tags" Target="../tags/tag2111.xml"/><Relationship Id="rId143" Type="http://schemas.openxmlformats.org/officeDocument/2006/relationships/tags" Target="../tags/tag2119.xml"/><Relationship Id="rId148" Type="http://schemas.openxmlformats.org/officeDocument/2006/relationships/tags" Target="../tags/tag2124.xml"/><Relationship Id="rId151" Type="http://schemas.openxmlformats.org/officeDocument/2006/relationships/tags" Target="../tags/tag2127.xml"/><Relationship Id="rId156" Type="http://schemas.openxmlformats.org/officeDocument/2006/relationships/tags" Target="../tags/tag2132.xml"/><Relationship Id="rId164" Type="http://schemas.openxmlformats.org/officeDocument/2006/relationships/tags" Target="../tags/tag2140.xml"/><Relationship Id="rId169" Type="http://schemas.openxmlformats.org/officeDocument/2006/relationships/tags" Target="../tags/tag2145.xml"/><Relationship Id="rId4" Type="http://schemas.openxmlformats.org/officeDocument/2006/relationships/tags" Target="../tags/tag1980.xml"/><Relationship Id="rId9" Type="http://schemas.openxmlformats.org/officeDocument/2006/relationships/tags" Target="../tags/tag1985.xml"/><Relationship Id="rId172" Type="http://schemas.openxmlformats.org/officeDocument/2006/relationships/slideLayout" Target="../slideLayouts/slideLayout1.xml"/><Relationship Id="rId13" Type="http://schemas.openxmlformats.org/officeDocument/2006/relationships/tags" Target="../tags/tag1989.xml"/><Relationship Id="rId18" Type="http://schemas.openxmlformats.org/officeDocument/2006/relationships/tags" Target="../tags/tag1994.xml"/><Relationship Id="rId39" Type="http://schemas.openxmlformats.org/officeDocument/2006/relationships/tags" Target="../tags/tag2015.xml"/><Relationship Id="rId109" Type="http://schemas.openxmlformats.org/officeDocument/2006/relationships/tags" Target="../tags/tag2085.xml"/><Relationship Id="rId34" Type="http://schemas.openxmlformats.org/officeDocument/2006/relationships/tags" Target="../tags/tag2010.xml"/><Relationship Id="rId50" Type="http://schemas.openxmlformats.org/officeDocument/2006/relationships/tags" Target="../tags/tag2026.xml"/><Relationship Id="rId55" Type="http://schemas.openxmlformats.org/officeDocument/2006/relationships/tags" Target="../tags/tag2031.xml"/><Relationship Id="rId76" Type="http://schemas.openxmlformats.org/officeDocument/2006/relationships/tags" Target="../tags/tag2052.xml"/><Relationship Id="rId97" Type="http://schemas.openxmlformats.org/officeDocument/2006/relationships/tags" Target="../tags/tag2073.xml"/><Relationship Id="rId104" Type="http://schemas.openxmlformats.org/officeDocument/2006/relationships/tags" Target="../tags/tag2080.xml"/><Relationship Id="rId120" Type="http://schemas.openxmlformats.org/officeDocument/2006/relationships/tags" Target="../tags/tag2096.xml"/><Relationship Id="rId125" Type="http://schemas.openxmlformats.org/officeDocument/2006/relationships/tags" Target="../tags/tag2101.xml"/><Relationship Id="rId141" Type="http://schemas.openxmlformats.org/officeDocument/2006/relationships/tags" Target="../tags/tag2117.xml"/><Relationship Id="rId146" Type="http://schemas.openxmlformats.org/officeDocument/2006/relationships/tags" Target="../tags/tag2122.xml"/><Relationship Id="rId167" Type="http://schemas.openxmlformats.org/officeDocument/2006/relationships/tags" Target="../tags/tag2143.xml"/><Relationship Id="rId7" Type="http://schemas.openxmlformats.org/officeDocument/2006/relationships/tags" Target="../tags/tag1983.xml"/><Relationship Id="rId71" Type="http://schemas.openxmlformats.org/officeDocument/2006/relationships/tags" Target="../tags/tag2047.xml"/><Relationship Id="rId92" Type="http://schemas.openxmlformats.org/officeDocument/2006/relationships/tags" Target="../tags/tag2068.xml"/><Relationship Id="rId162" Type="http://schemas.openxmlformats.org/officeDocument/2006/relationships/tags" Target="../tags/tag2138.xml"/><Relationship Id="rId2" Type="http://schemas.openxmlformats.org/officeDocument/2006/relationships/tags" Target="../tags/tag1978.xml"/><Relationship Id="rId29" Type="http://schemas.openxmlformats.org/officeDocument/2006/relationships/tags" Target="../tags/tag2005.xml"/><Relationship Id="rId24" Type="http://schemas.openxmlformats.org/officeDocument/2006/relationships/tags" Target="../tags/tag2000.xml"/><Relationship Id="rId40" Type="http://schemas.openxmlformats.org/officeDocument/2006/relationships/tags" Target="../tags/tag2016.xml"/><Relationship Id="rId45" Type="http://schemas.openxmlformats.org/officeDocument/2006/relationships/tags" Target="../tags/tag2021.xml"/><Relationship Id="rId66" Type="http://schemas.openxmlformats.org/officeDocument/2006/relationships/tags" Target="../tags/tag2042.xml"/><Relationship Id="rId87" Type="http://schemas.openxmlformats.org/officeDocument/2006/relationships/tags" Target="../tags/tag2063.xml"/><Relationship Id="rId110" Type="http://schemas.openxmlformats.org/officeDocument/2006/relationships/tags" Target="../tags/tag2086.xml"/><Relationship Id="rId115" Type="http://schemas.openxmlformats.org/officeDocument/2006/relationships/tags" Target="../tags/tag2091.xml"/><Relationship Id="rId131" Type="http://schemas.openxmlformats.org/officeDocument/2006/relationships/tags" Target="../tags/tag2107.xml"/><Relationship Id="rId136" Type="http://schemas.openxmlformats.org/officeDocument/2006/relationships/tags" Target="../tags/tag2112.xml"/><Relationship Id="rId157" Type="http://schemas.openxmlformats.org/officeDocument/2006/relationships/tags" Target="../tags/tag2133.xml"/><Relationship Id="rId61" Type="http://schemas.openxmlformats.org/officeDocument/2006/relationships/tags" Target="../tags/tag2037.xml"/><Relationship Id="rId82" Type="http://schemas.openxmlformats.org/officeDocument/2006/relationships/tags" Target="../tags/tag2058.xml"/><Relationship Id="rId152" Type="http://schemas.openxmlformats.org/officeDocument/2006/relationships/tags" Target="../tags/tag2128.xml"/><Relationship Id="rId19" Type="http://schemas.openxmlformats.org/officeDocument/2006/relationships/tags" Target="../tags/tag1995.xml"/><Relationship Id="rId14" Type="http://schemas.openxmlformats.org/officeDocument/2006/relationships/tags" Target="../tags/tag1990.xml"/><Relationship Id="rId30" Type="http://schemas.openxmlformats.org/officeDocument/2006/relationships/tags" Target="../tags/tag2006.xml"/><Relationship Id="rId35" Type="http://schemas.openxmlformats.org/officeDocument/2006/relationships/tags" Target="../tags/tag2011.xml"/><Relationship Id="rId56" Type="http://schemas.openxmlformats.org/officeDocument/2006/relationships/tags" Target="../tags/tag2032.xml"/><Relationship Id="rId77" Type="http://schemas.openxmlformats.org/officeDocument/2006/relationships/tags" Target="../tags/tag2053.xml"/><Relationship Id="rId100" Type="http://schemas.openxmlformats.org/officeDocument/2006/relationships/tags" Target="../tags/tag2076.xml"/><Relationship Id="rId105" Type="http://schemas.openxmlformats.org/officeDocument/2006/relationships/tags" Target="../tags/tag2081.xml"/><Relationship Id="rId126" Type="http://schemas.openxmlformats.org/officeDocument/2006/relationships/tags" Target="../tags/tag2102.xml"/><Relationship Id="rId147" Type="http://schemas.openxmlformats.org/officeDocument/2006/relationships/tags" Target="../tags/tag2123.xml"/><Relationship Id="rId168" Type="http://schemas.openxmlformats.org/officeDocument/2006/relationships/tags" Target="../tags/tag2144.xml"/><Relationship Id="rId8" Type="http://schemas.openxmlformats.org/officeDocument/2006/relationships/tags" Target="../tags/tag1984.xml"/><Relationship Id="rId51" Type="http://schemas.openxmlformats.org/officeDocument/2006/relationships/tags" Target="../tags/tag2027.xml"/><Relationship Id="rId72" Type="http://schemas.openxmlformats.org/officeDocument/2006/relationships/tags" Target="../tags/tag2048.xml"/><Relationship Id="rId93" Type="http://schemas.openxmlformats.org/officeDocument/2006/relationships/tags" Target="../tags/tag2069.xml"/><Relationship Id="rId98" Type="http://schemas.openxmlformats.org/officeDocument/2006/relationships/tags" Target="../tags/tag2074.xml"/><Relationship Id="rId121" Type="http://schemas.openxmlformats.org/officeDocument/2006/relationships/tags" Target="../tags/tag2097.xml"/><Relationship Id="rId142" Type="http://schemas.openxmlformats.org/officeDocument/2006/relationships/tags" Target="../tags/tag2118.xml"/><Relationship Id="rId163" Type="http://schemas.openxmlformats.org/officeDocument/2006/relationships/tags" Target="../tags/tag2139.xml"/><Relationship Id="rId3" Type="http://schemas.openxmlformats.org/officeDocument/2006/relationships/tags" Target="../tags/tag1979.xml"/><Relationship Id="rId25" Type="http://schemas.openxmlformats.org/officeDocument/2006/relationships/tags" Target="../tags/tag2001.xml"/><Relationship Id="rId46" Type="http://schemas.openxmlformats.org/officeDocument/2006/relationships/tags" Target="../tags/tag2022.xml"/><Relationship Id="rId67" Type="http://schemas.openxmlformats.org/officeDocument/2006/relationships/tags" Target="../tags/tag2043.xml"/><Relationship Id="rId116" Type="http://schemas.openxmlformats.org/officeDocument/2006/relationships/tags" Target="../tags/tag2092.xml"/><Relationship Id="rId137" Type="http://schemas.openxmlformats.org/officeDocument/2006/relationships/tags" Target="../tags/tag2113.xml"/><Relationship Id="rId158" Type="http://schemas.openxmlformats.org/officeDocument/2006/relationships/tags" Target="../tags/tag2134.xml"/><Relationship Id="rId20" Type="http://schemas.openxmlformats.org/officeDocument/2006/relationships/tags" Target="../tags/tag1996.xml"/><Relationship Id="rId41" Type="http://schemas.openxmlformats.org/officeDocument/2006/relationships/tags" Target="../tags/tag2017.xml"/><Relationship Id="rId62" Type="http://schemas.openxmlformats.org/officeDocument/2006/relationships/tags" Target="../tags/tag2038.xml"/><Relationship Id="rId83" Type="http://schemas.openxmlformats.org/officeDocument/2006/relationships/tags" Target="../tags/tag2059.xml"/><Relationship Id="rId88" Type="http://schemas.openxmlformats.org/officeDocument/2006/relationships/tags" Target="../tags/tag2064.xml"/><Relationship Id="rId111" Type="http://schemas.openxmlformats.org/officeDocument/2006/relationships/tags" Target="../tags/tag2087.xml"/><Relationship Id="rId132" Type="http://schemas.openxmlformats.org/officeDocument/2006/relationships/tags" Target="../tags/tag2108.xml"/><Relationship Id="rId153" Type="http://schemas.openxmlformats.org/officeDocument/2006/relationships/tags" Target="../tags/tag212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2264.xml"/><Relationship Id="rId21" Type="http://schemas.openxmlformats.org/officeDocument/2006/relationships/tags" Target="../tags/tag2168.xml"/><Relationship Id="rId42" Type="http://schemas.openxmlformats.org/officeDocument/2006/relationships/tags" Target="../tags/tag2189.xml"/><Relationship Id="rId63" Type="http://schemas.openxmlformats.org/officeDocument/2006/relationships/tags" Target="../tags/tag2210.xml"/><Relationship Id="rId84" Type="http://schemas.openxmlformats.org/officeDocument/2006/relationships/tags" Target="../tags/tag2231.xml"/><Relationship Id="rId138" Type="http://schemas.openxmlformats.org/officeDocument/2006/relationships/tags" Target="../tags/tag2285.xml"/><Relationship Id="rId159" Type="http://schemas.openxmlformats.org/officeDocument/2006/relationships/tags" Target="../tags/tag2306.xml"/><Relationship Id="rId170" Type="http://schemas.openxmlformats.org/officeDocument/2006/relationships/tags" Target="../tags/tag2317.xml"/><Relationship Id="rId191" Type="http://schemas.openxmlformats.org/officeDocument/2006/relationships/tags" Target="../tags/tag2338.xml"/><Relationship Id="rId205" Type="http://schemas.openxmlformats.org/officeDocument/2006/relationships/tags" Target="../tags/tag2352.xml"/><Relationship Id="rId226" Type="http://schemas.openxmlformats.org/officeDocument/2006/relationships/tags" Target="../tags/tag2373.xml"/><Relationship Id="rId107" Type="http://schemas.openxmlformats.org/officeDocument/2006/relationships/tags" Target="../tags/tag2254.xml"/><Relationship Id="rId11" Type="http://schemas.openxmlformats.org/officeDocument/2006/relationships/tags" Target="../tags/tag2158.xml"/><Relationship Id="rId32" Type="http://schemas.openxmlformats.org/officeDocument/2006/relationships/tags" Target="../tags/tag2179.xml"/><Relationship Id="rId53" Type="http://schemas.openxmlformats.org/officeDocument/2006/relationships/tags" Target="../tags/tag2200.xml"/><Relationship Id="rId74" Type="http://schemas.openxmlformats.org/officeDocument/2006/relationships/tags" Target="../tags/tag2221.xml"/><Relationship Id="rId128" Type="http://schemas.openxmlformats.org/officeDocument/2006/relationships/tags" Target="../tags/tag2275.xml"/><Relationship Id="rId149" Type="http://schemas.openxmlformats.org/officeDocument/2006/relationships/tags" Target="../tags/tag2296.xml"/><Relationship Id="rId5" Type="http://schemas.openxmlformats.org/officeDocument/2006/relationships/tags" Target="../tags/tag2152.xml"/><Relationship Id="rId95" Type="http://schemas.openxmlformats.org/officeDocument/2006/relationships/tags" Target="../tags/tag2242.xml"/><Relationship Id="rId160" Type="http://schemas.openxmlformats.org/officeDocument/2006/relationships/tags" Target="../tags/tag2307.xml"/><Relationship Id="rId181" Type="http://schemas.openxmlformats.org/officeDocument/2006/relationships/tags" Target="../tags/tag2328.xml"/><Relationship Id="rId216" Type="http://schemas.openxmlformats.org/officeDocument/2006/relationships/tags" Target="../tags/tag2363.xml"/><Relationship Id="rId22" Type="http://schemas.openxmlformats.org/officeDocument/2006/relationships/tags" Target="../tags/tag2169.xml"/><Relationship Id="rId27" Type="http://schemas.openxmlformats.org/officeDocument/2006/relationships/tags" Target="../tags/tag2174.xml"/><Relationship Id="rId43" Type="http://schemas.openxmlformats.org/officeDocument/2006/relationships/tags" Target="../tags/tag2190.xml"/><Relationship Id="rId48" Type="http://schemas.openxmlformats.org/officeDocument/2006/relationships/tags" Target="../tags/tag2195.xml"/><Relationship Id="rId64" Type="http://schemas.openxmlformats.org/officeDocument/2006/relationships/tags" Target="../tags/tag2211.xml"/><Relationship Id="rId69" Type="http://schemas.openxmlformats.org/officeDocument/2006/relationships/tags" Target="../tags/tag2216.xml"/><Relationship Id="rId113" Type="http://schemas.openxmlformats.org/officeDocument/2006/relationships/tags" Target="../tags/tag2260.xml"/><Relationship Id="rId118" Type="http://schemas.openxmlformats.org/officeDocument/2006/relationships/tags" Target="../tags/tag2265.xml"/><Relationship Id="rId134" Type="http://schemas.openxmlformats.org/officeDocument/2006/relationships/tags" Target="../tags/tag2281.xml"/><Relationship Id="rId139" Type="http://schemas.openxmlformats.org/officeDocument/2006/relationships/tags" Target="../tags/tag2286.xml"/><Relationship Id="rId80" Type="http://schemas.openxmlformats.org/officeDocument/2006/relationships/tags" Target="../tags/tag2227.xml"/><Relationship Id="rId85" Type="http://schemas.openxmlformats.org/officeDocument/2006/relationships/tags" Target="../tags/tag2232.xml"/><Relationship Id="rId150" Type="http://schemas.openxmlformats.org/officeDocument/2006/relationships/tags" Target="../tags/tag2297.xml"/><Relationship Id="rId155" Type="http://schemas.openxmlformats.org/officeDocument/2006/relationships/tags" Target="../tags/tag2302.xml"/><Relationship Id="rId171" Type="http://schemas.openxmlformats.org/officeDocument/2006/relationships/tags" Target="../tags/tag2318.xml"/><Relationship Id="rId176" Type="http://schemas.openxmlformats.org/officeDocument/2006/relationships/tags" Target="../tags/tag2323.xml"/><Relationship Id="rId192" Type="http://schemas.openxmlformats.org/officeDocument/2006/relationships/tags" Target="../tags/tag2339.xml"/><Relationship Id="rId197" Type="http://schemas.openxmlformats.org/officeDocument/2006/relationships/tags" Target="../tags/tag2344.xml"/><Relationship Id="rId206" Type="http://schemas.openxmlformats.org/officeDocument/2006/relationships/tags" Target="../tags/tag2353.xml"/><Relationship Id="rId227" Type="http://schemas.openxmlformats.org/officeDocument/2006/relationships/tags" Target="../tags/tag2374.xml"/><Relationship Id="rId201" Type="http://schemas.openxmlformats.org/officeDocument/2006/relationships/tags" Target="../tags/tag2348.xml"/><Relationship Id="rId222" Type="http://schemas.openxmlformats.org/officeDocument/2006/relationships/tags" Target="../tags/tag2369.xml"/><Relationship Id="rId12" Type="http://schemas.openxmlformats.org/officeDocument/2006/relationships/tags" Target="../tags/tag2159.xml"/><Relationship Id="rId17" Type="http://schemas.openxmlformats.org/officeDocument/2006/relationships/tags" Target="../tags/tag2164.xml"/><Relationship Id="rId33" Type="http://schemas.openxmlformats.org/officeDocument/2006/relationships/tags" Target="../tags/tag2180.xml"/><Relationship Id="rId38" Type="http://schemas.openxmlformats.org/officeDocument/2006/relationships/tags" Target="../tags/tag2185.xml"/><Relationship Id="rId59" Type="http://schemas.openxmlformats.org/officeDocument/2006/relationships/tags" Target="../tags/tag2206.xml"/><Relationship Id="rId103" Type="http://schemas.openxmlformats.org/officeDocument/2006/relationships/tags" Target="../tags/tag2250.xml"/><Relationship Id="rId108" Type="http://schemas.openxmlformats.org/officeDocument/2006/relationships/tags" Target="../tags/tag2255.xml"/><Relationship Id="rId124" Type="http://schemas.openxmlformats.org/officeDocument/2006/relationships/tags" Target="../tags/tag2271.xml"/><Relationship Id="rId129" Type="http://schemas.openxmlformats.org/officeDocument/2006/relationships/tags" Target="../tags/tag2276.xml"/><Relationship Id="rId54" Type="http://schemas.openxmlformats.org/officeDocument/2006/relationships/tags" Target="../tags/tag2201.xml"/><Relationship Id="rId70" Type="http://schemas.openxmlformats.org/officeDocument/2006/relationships/tags" Target="../tags/tag2217.xml"/><Relationship Id="rId75" Type="http://schemas.openxmlformats.org/officeDocument/2006/relationships/tags" Target="../tags/tag2222.xml"/><Relationship Id="rId91" Type="http://schemas.openxmlformats.org/officeDocument/2006/relationships/tags" Target="../tags/tag2238.xml"/><Relationship Id="rId96" Type="http://schemas.openxmlformats.org/officeDocument/2006/relationships/tags" Target="../tags/tag2243.xml"/><Relationship Id="rId140" Type="http://schemas.openxmlformats.org/officeDocument/2006/relationships/tags" Target="../tags/tag2287.xml"/><Relationship Id="rId145" Type="http://schemas.openxmlformats.org/officeDocument/2006/relationships/tags" Target="../tags/tag2292.xml"/><Relationship Id="rId161" Type="http://schemas.openxmlformats.org/officeDocument/2006/relationships/tags" Target="../tags/tag2308.xml"/><Relationship Id="rId166" Type="http://schemas.openxmlformats.org/officeDocument/2006/relationships/tags" Target="../tags/tag2313.xml"/><Relationship Id="rId182" Type="http://schemas.openxmlformats.org/officeDocument/2006/relationships/tags" Target="../tags/tag2329.xml"/><Relationship Id="rId187" Type="http://schemas.openxmlformats.org/officeDocument/2006/relationships/tags" Target="../tags/tag2334.xml"/><Relationship Id="rId217" Type="http://schemas.openxmlformats.org/officeDocument/2006/relationships/tags" Target="../tags/tag2364.xml"/><Relationship Id="rId1" Type="http://schemas.openxmlformats.org/officeDocument/2006/relationships/tags" Target="../tags/tag2148.xml"/><Relationship Id="rId6" Type="http://schemas.openxmlformats.org/officeDocument/2006/relationships/tags" Target="../tags/tag2153.xml"/><Relationship Id="rId212" Type="http://schemas.openxmlformats.org/officeDocument/2006/relationships/tags" Target="../tags/tag2359.xml"/><Relationship Id="rId233" Type="http://schemas.openxmlformats.org/officeDocument/2006/relationships/slideLayout" Target="../slideLayouts/slideLayout1.xml"/><Relationship Id="rId23" Type="http://schemas.openxmlformats.org/officeDocument/2006/relationships/tags" Target="../tags/tag2170.xml"/><Relationship Id="rId28" Type="http://schemas.openxmlformats.org/officeDocument/2006/relationships/tags" Target="../tags/tag2175.xml"/><Relationship Id="rId49" Type="http://schemas.openxmlformats.org/officeDocument/2006/relationships/tags" Target="../tags/tag2196.xml"/><Relationship Id="rId114" Type="http://schemas.openxmlformats.org/officeDocument/2006/relationships/tags" Target="../tags/tag2261.xml"/><Relationship Id="rId119" Type="http://schemas.openxmlformats.org/officeDocument/2006/relationships/tags" Target="../tags/tag2266.xml"/><Relationship Id="rId44" Type="http://schemas.openxmlformats.org/officeDocument/2006/relationships/tags" Target="../tags/tag2191.xml"/><Relationship Id="rId60" Type="http://schemas.openxmlformats.org/officeDocument/2006/relationships/tags" Target="../tags/tag2207.xml"/><Relationship Id="rId65" Type="http://schemas.openxmlformats.org/officeDocument/2006/relationships/tags" Target="../tags/tag2212.xml"/><Relationship Id="rId81" Type="http://schemas.openxmlformats.org/officeDocument/2006/relationships/tags" Target="../tags/tag2228.xml"/><Relationship Id="rId86" Type="http://schemas.openxmlformats.org/officeDocument/2006/relationships/tags" Target="../tags/tag2233.xml"/><Relationship Id="rId130" Type="http://schemas.openxmlformats.org/officeDocument/2006/relationships/tags" Target="../tags/tag2277.xml"/><Relationship Id="rId135" Type="http://schemas.openxmlformats.org/officeDocument/2006/relationships/tags" Target="../tags/tag2282.xml"/><Relationship Id="rId151" Type="http://schemas.openxmlformats.org/officeDocument/2006/relationships/tags" Target="../tags/tag2298.xml"/><Relationship Id="rId156" Type="http://schemas.openxmlformats.org/officeDocument/2006/relationships/tags" Target="../tags/tag2303.xml"/><Relationship Id="rId177" Type="http://schemas.openxmlformats.org/officeDocument/2006/relationships/tags" Target="../tags/tag2324.xml"/><Relationship Id="rId198" Type="http://schemas.openxmlformats.org/officeDocument/2006/relationships/tags" Target="../tags/tag2345.xml"/><Relationship Id="rId172" Type="http://schemas.openxmlformats.org/officeDocument/2006/relationships/tags" Target="../tags/tag2319.xml"/><Relationship Id="rId193" Type="http://schemas.openxmlformats.org/officeDocument/2006/relationships/tags" Target="../tags/tag2340.xml"/><Relationship Id="rId202" Type="http://schemas.openxmlformats.org/officeDocument/2006/relationships/tags" Target="../tags/tag2349.xml"/><Relationship Id="rId207" Type="http://schemas.openxmlformats.org/officeDocument/2006/relationships/tags" Target="../tags/tag2354.xml"/><Relationship Id="rId223" Type="http://schemas.openxmlformats.org/officeDocument/2006/relationships/tags" Target="../tags/tag2370.xml"/><Relationship Id="rId228" Type="http://schemas.openxmlformats.org/officeDocument/2006/relationships/tags" Target="../tags/tag2375.xml"/><Relationship Id="rId13" Type="http://schemas.openxmlformats.org/officeDocument/2006/relationships/tags" Target="../tags/tag2160.xml"/><Relationship Id="rId18" Type="http://schemas.openxmlformats.org/officeDocument/2006/relationships/tags" Target="../tags/tag2165.xml"/><Relationship Id="rId39" Type="http://schemas.openxmlformats.org/officeDocument/2006/relationships/tags" Target="../tags/tag2186.xml"/><Relationship Id="rId109" Type="http://schemas.openxmlformats.org/officeDocument/2006/relationships/tags" Target="../tags/tag2256.xml"/><Relationship Id="rId34" Type="http://schemas.openxmlformats.org/officeDocument/2006/relationships/tags" Target="../tags/tag2181.xml"/><Relationship Id="rId50" Type="http://schemas.openxmlformats.org/officeDocument/2006/relationships/tags" Target="../tags/tag2197.xml"/><Relationship Id="rId55" Type="http://schemas.openxmlformats.org/officeDocument/2006/relationships/tags" Target="../tags/tag2202.xml"/><Relationship Id="rId76" Type="http://schemas.openxmlformats.org/officeDocument/2006/relationships/tags" Target="../tags/tag2223.xml"/><Relationship Id="rId97" Type="http://schemas.openxmlformats.org/officeDocument/2006/relationships/tags" Target="../tags/tag2244.xml"/><Relationship Id="rId104" Type="http://schemas.openxmlformats.org/officeDocument/2006/relationships/tags" Target="../tags/tag2251.xml"/><Relationship Id="rId120" Type="http://schemas.openxmlformats.org/officeDocument/2006/relationships/tags" Target="../tags/tag2267.xml"/><Relationship Id="rId125" Type="http://schemas.openxmlformats.org/officeDocument/2006/relationships/tags" Target="../tags/tag2272.xml"/><Relationship Id="rId141" Type="http://schemas.openxmlformats.org/officeDocument/2006/relationships/tags" Target="../tags/tag2288.xml"/><Relationship Id="rId146" Type="http://schemas.openxmlformats.org/officeDocument/2006/relationships/tags" Target="../tags/tag2293.xml"/><Relationship Id="rId167" Type="http://schemas.openxmlformats.org/officeDocument/2006/relationships/tags" Target="../tags/tag2314.xml"/><Relationship Id="rId188" Type="http://schemas.openxmlformats.org/officeDocument/2006/relationships/tags" Target="../tags/tag2335.xml"/><Relationship Id="rId7" Type="http://schemas.openxmlformats.org/officeDocument/2006/relationships/tags" Target="../tags/tag2154.xml"/><Relationship Id="rId71" Type="http://schemas.openxmlformats.org/officeDocument/2006/relationships/tags" Target="../tags/tag2218.xml"/><Relationship Id="rId92" Type="http://schemas.openxmlformats.org/officeDocument/2006/relationships/tags" Target="../tags/tag2239.xml"/><Relationship Id="rId162" Type="http://schemas.openxmlformats.org/officeDocument/2006/relationships/tags" Target="../tags/tag2309.xml"/><Relationship Id="rId183" Type="http://schemas.openxmlformats.org/officeDocument/2006/relationships/tags" Target="../tags/tag2330.xml"/><Relationship Id="rId213" Type="http://schemas.openxmlformats.org/officeDocument/2006/relationships/tags" Target="../tags/tag2360.xml"/><Relationship Id="rId218" Type="http://schemas.openxmlformats.org/officeDocument/2006/relationships/tags" Target="../tags/tag2365.xml"/><Relationship Id="rId2" Type="http://schemas.openxmlformats.org/officeDocument/2006/relationships/tags" Target="../tags/tag2149.xml"/><Relationship Id="rId29" Type="http://schemas.openxmlformats.org/officeDocument/2006/relationships/tags" Target="../tags/tag2176.xml"/><Relationship Id="rId24" Type="http://schemas.openxmlformats.org/officeDocument/2006/relationships/tags" Target="../tags/tag2171.xml"/><Relationship Id="rId40" Type="http://schemas.openxmlformats.org/officeDocument/2006/relationships/tags" Target="../tags/tag2187.xml"/><Relationship Id="rId45" Type="http://schemas.openxmlformats.org/officeDocument/2006/relationships/tags" Target="../tags/tag2192.xml"/><Relationship Id="rId66" Type="http://schemas.openxmlformats.org/officeDocument/2006/relationships/tags" Target="../tags/tag2213.xml"/><Relationship Id="rId87" Type="http://schemas.openxmlformats.org/officeDocument/2006/relationships/tags" Target="../tags/tag2234.xml"/><Relationship Id="rId110" Type="http://schemas.openxmlformats.org/officeDocument/2006/relationships/tags" Target="../tags/tag2257.xml"/><Relationship Id="rId115" Type="http://schemas.openxmlformats.org/officeDocument/2006/relationships/tags" Target="../tags/tag2262.xml"/><Relationship Id="rId131" Type="http://schemas.openxmlformats.org/officeDocument/2006/relationships/tags" Target="../tags/tag2278.xml"/><Relationship Id="rId136" Type="http://schemas.openxmlformats.org/officeDocument/2006/relationships/tags" Target="../tags/tag2283.xml"/><Relationship Id="rId157" Type="http://schemas.openxmlformats.org/officeDocument/2006/relationships/tags" Target="../tags/tag2304.xml"/><Relationship Id="rId178" Type="http://schemas.openxmlformats.org/officeDocument/2006/relationships/tags" Target="../tags/tag2325.xml"/><Relationship Id="rId61" Type="http://schemas.openxmlformats.org/officeDocument/2006/relationships/tags" Target="../tags/tag2208.xml"/><Relationship Id="rId82" Type="http://schemas.openxmlformats.org/officeDocument/2006/relationships/tags" Target="../tags/tag2229.xml"/><Relationship Id="rId152" Type="http://schemas.openxmlformats.org/officeDocument/2006/relationships/tags" Target="../tags/tag2299.xml"/><Relationship Id="rId173" Type="http://schemas.openxmlformats.org/officeDocument/2006/relationships/tags" Target="../tags/tag2320.xml"/><Relationship Id="rId194" Type="http://schemas.openxmlformats.org/officeDocument/2006/relationships/tags" Target="../tags/tag2341.xml"/><Relationship Id="rId199" Type="http://schemas.openxmlformats.org/officeDocument/2006/relationships/tags" Target="../tags/tag2346.xml"/><Relationship Id="rId203" Type="http://schemas.openxmlformats.org/officeDocument/2006/relationships/tags" Target="../tags/tag2350.xml"/><Relationship Id="rId208" Type="http://schemas.openxmlformats.org/officeDocument/2006/relationships/tags" Target="../tags/tag2355.xml"/><Relationship Id="rId229" Type="http://schemas.openxmlformats.org/officeDocument/2006/relationships/tags" Target="../tags/tag2376.xml"/><Relationship Id="rId19" Type="http://schemas.openxmlformats.org/officeDocument/2006/relationships/tags" Target="../tags/tag2166.xml"/><Relationship Id="rId224" Type="http://schemas.openxmlformats.org/officeDocument/2006/relationships/tags" Target="../tags/tag2371.xml"/><Relationship Id="rId14" Type="http://schemas.openxmlformats.org/officeDocument/2006/relationships/tags" Target="../tags/tag2161.xml"/><Relationship Id="rId30" Type="http://schemas.openxmlformats.org/officeDocument/2006/relationships/tags" Target="../tags/tag2177.xml"/><Relationship Id="rId35" Type="http://schemas.openxmlformats.org/officeDocument/2006/relationships/tags" Target="../tags/tag2182.xml"/><Relationship Id="rId56" Type="http://schemas.openxmlformats.org/officeDocument/2006/relationships/tags" Target="../tags/tag2203.xml"/><Relationship Id="rId77" Type="http://schemas.openxmlformats.org/officeDocument/2006/relationships/tags" Target="../tags/tag2224.xml"/><Relationship Id="rId100" Type="http://schemas.openxmlformats.org/officeDocument/2006/relationships/tags" Target="../tags/tag2247.xml"/><Relationship Id="rId105" Type="http://schemas.openxmlformats.org/officeDocument/2006/relationships/tags" Target="../tags/tag2252.xml"/><Relationship Id="rId126" Type="http://schemas.openxmlformats.org/officeDocument/2006/relationships/tags" Target="../tags/tag2273.xml"/><Relationship Id="rId147" Type="http://schemas.openxmlformats.org/officeDocument/2006/relationships/tags" Target="../tags/tag2294.xml"/><Relationship Id="rId168" Type="http://schemas.openxmlformats.org/officeDocument/2006/relationships/tags" Target="../tags/tag2315.xml"/><Relationship Id="rId8" Type="http://schemas.openxmlformats.org/officeDocument/2006/relationships/tags" Target="../tags/tag2155.xml"/><Relationship Id="rId51" Type="http://schemas.openxmlformats.org/officeDocument/2006/relationships/tags" Target="../tags/tag2198.xml"/><Relationship Id="rId72" Type="http://schemas.openxmlformats.org/officeDocument/2006/relationships/tags" Target="../tags/tag2219.xml"/><Relationship Id="rId93" Type="http://schemas.openxmlformats.org/officeDocument/2006/relationships/tags" Target="../tags/tag2240.xml"/><Relationship Id="rId98" Type="http://schemas.openxmlformats.org/officeDocument/2006/relationships/tags" Target="../tags/tag2245.xml"/><Relationship Id="rId121" Type="http://schemas.openxmlformats.org/officeDocument/2006/relationships/tags" Target="../tags/tag2268.xml"/><Relationship Id="rId142" Type="http://schemas.openxmlformats.org/officeDocument/2006/relationships/tags" Target="../tags/tag2289.xml"/><Relationship Id="rId163" Type="http://schemas.openxmlformats.org/officeDocument/2006/relationships/tags" Target="../tags/tag2310.xml"/><Relationship Id="rId184" Type="http://schemas.openxmlformats.org/officeDocument/2006/relationships/tags" Target="../tags/tag2331.xml"/><Relationship Id="rId189" Type="http://schemas.openxmlformats.org/officeDocument/2006/relationships/tags" Target="../tags/tag2336.xml"/><Relationship Id="rId219" Type="http://schemas.openxmlformats.org/officeDocument/2006/relationships/tags" Target="../tags/tag2366.xml"/><Relationship Id="rId3" Type="http://schemas.openxmlformats.org/officeDocument/2006/relationships/tags" Target="../tags/tag2150.xml"/><Relationship Id="rId214" Type="http://schemas.openxmlformats.org/officeDocument/2006/relationships/tags" Target="../tags/tag2361.xml"/><Relationship Id="rId230" Type="http://schemas.openxmlformats.org/officeDocument/2006/relationships/tags" Target="../tags/tag2377.xml"/><Relationship Id="rId25" Type="http://schemas.openxmlformats.org/officeDocument/2006/relationships/tags" Target="../tags/tag2172.xml"/><Relationship Id="rId46" Type="http://schemas.openxmlformats.org/officeDocument/2006/relationships/tags" Target="../tags/tag2193.xml"/><Relationship Id="rId67" Type="http://schemas.openxmlformats.org/officeDocument/2006/relationships/tags" Target="../tags/tag2214.xml"/><Relationship Id="rId116" Type="http://schemas.openxmlformats.org/officeDocument/2006/relationships/tags" Target="../tags/tag2263.xml"/><Relationship Id="rId137" Type="http://schemas.openxmlformats.org/officeDocument/2006/relationships/tags" Target="../tags/tag2284.xml"/><Relationship Id="rId158" Type="http://schemas.openxmlformats.org/officeDocument/2006/relationships/tags" Target="../tags/tag2305.xml"/><Relationship Id="rId20" Type="http://schemas.openxmlformats.org/officeDocument/2006/relationships/tags" Target="../tags/tag2167.xml"/><Relationship Id="rId41" Type="http://schemas.openxmlformats.org/officeDocument/2006/relationships/tags" Target="../tags/tag2188.xml"/><Relationship Id="rId62" Type="http://schemas.openxmlformats.org/officeDocument/2006/relationships/tags" Target="../tags/tag2209.xml"/><Relationship Id="rId83" Type="http://schemas.openxmlformats.org/officeDocument/2006/relationships/tags" Target="../tags/tag2230.xml"/><Relationship Id="rId88" Type="http://schemas.openxmlformats.org/officeDocument/2006/relationships/tags" Target="../tags/tag2235.xml"/><Relationship Id="rId111" Type="http://schemas.openxmlformats.org/officeDocument/2006/relationships/tags" Target="../tags/tag2258.xml"/><Relationship Id="rId132" Type="http://schemas.openxmlformats.org/officeDocument/2006/relationships/tags" Target="../tags/tag2279.xml"/><Relationship Id="rId153" Type="http://schemas.openxmlformats.org/officeDocument/2006/relationships/tags" Target="../tags/tag2300.xml"/><Relationship Id="rId174" Type="http://schemas.openxmlformats.org/officeDocument/2006/relationships/tags" Target="../tags/tag2321.xml"/><Relationship Id="rId179" Type="http://schemas.openxmlformats.org/officeDocument/2006/relationships/tags" Target="../tags/tag2326.xml"/><Relationship Id="rId195" Type="http://schemas.openxmlformats.org/officeDocument/2006/relationships/tags" Target="../tags/tag2342.xml"/><Relationship Id="rId209" Type="http://schemas.openxmlformats.org/officeDocument/2006/relationships/tags" Target="../tags/tag2356.xml"/><Relationship Id="rId190" Type="http://schemas.openxmlformats.org/officeDocument/2006/relationships/tags" Target="../tags/tag2337.xml"/><Relationship Id="rId204" Type="http://schemas.openxmlformats.org/officeDocument/2006/relationships/tags" Target="../tags/tag2351.xml"/><Relationship Id="rId220" Type="http://schemas.openxmlformats.org/officeDocument/2006/relationships/tags" Target="../tags/tag2367.xml"/><Relationship Id="rId225" Type="http://schemas.openxmlformats.org/officeDocument/2006/relationships/tags" Target="../tags/tag2372.xml"/><Relationship Id="rId15" Type="http://schemas.openxmlformats.org/officeDocument/2006/relationships/tags" Target="../tags/tag2162.xml"/><Relationship Id="rId36" Type="http://schemas.openxmlformats.org/officeDocument/2006/relationships/tags" Target="../tags/tag2183.xml"/><Relationship Id="rId57" Type="http://schemas.openxmlformats.org/officeDocument/2006/relationships/tags" Target="../tags/tag2204.xml"/><Relationship Id="rId106" Type="http://schemas.openxmlformats.org/officeDocument/2006/relationships/tags" Target="../tags/tag2253.xml"/><Relationship Id="rId127" Type="http://schemas.openxmlformats.org/officeDocument/2006/relationships/tags" Target="../tags/tag2274.xml"/><Relationship Id="rId10" Type="http://schemas.openxmlformats.org/officeDocument/2006/relationships/tags" Target="../tags/tag2157.xml"/><Relationship Id="rId31" Type="http://schemas.openxmlformats.org/officeDocument/2006/relationships/tags" Target="../tags/tag2178.xml"/><Relationship Id="rId52" Type="http://schemas.openxmlformats.org/officeDocument/2006/relationships/tags" Target="../tags/tag2199.xml"/><Relationship Id="rId73" Type="http://schemas.openxmlformats.org/officeDocument/2006/relationships/tags" Target="../tags/tag2220.xml"/><Relationship Id="rId78" Type="http://schemas.openxmlformats.org/officeDocument/2006/relationships/tags" Target="../tags/tag2225.xml"/><Relationship Id="rId94" Type="http://schemas.openxmlformats.org/officeDocument/2006/relationships/tags" Target="../tags/tag2241.xml"/><Relationship Id="rId99" Type="http://schemas.openxmlformats.org/officeDocument/2006/relationships/tags" Target="../tags/tag2246.xml"/><Relationship Id="rId101" Type="http://schemas.openxmlformats.org/officeDocument/2006/relationships/tags" Target="../tags/tag2248.xml"/><Relationship Id="rId122" Type="http://schemas.openxmlformats.org/officeDocument/2006/relationships/tags" Target="../tags/tag2269.xml"/><Relationship Id="rId143" Type="http://schemas.openxmlformats.org/officeDocument/2006/relationships/tags" Target="../tags/tag2290.xml"/><Relationship Id="rId148" Type="http://schemas.openxmlformats.org/officeDocument/2006/relationships/tags" Target="../tags/tag2295.xml"/><Relationship Id="rId164" Type="http://schemas.openxmlformats.org/officeDocument/2006/relationships/tags" Target="../tags/tag2311.xml"/><Relationship Id="rId169" Type="http://schemas.openxmlformats.org/officeDocument/2006/relationships/tags" Target="../tags/tag2316.xml"/><Relationship Id="rId185" Type="http://schemas.openxmlformats.org/officeDocument/2006/relationships/tags" Target="../tags/tag2332.xml"/><Relationship Id="rId4" Type="http://schemas.openxmlformats.org/officeDocument/2006/relationships/tags" Target="../tags/tag2151.xml"/><Relationship Id="rId9" Type="http://schemas.openxmlformats.org/officeDocument/2006/relationships/tags" Target="../tags/tag2156.xml"/><Relationship Id="rId180" Type="http://schemas.openxmlformats.org/officeDocument/2006/relationships/tags" Target="../tags/tag2327.xml"/><Relationship Id="rId210" Type="http://schemas.openxmlformats.org/officeDocument/2006/relationships/tags" Target="../tags/tag2357.xml"/><Relationship Id="rId215" Type="http://schemas.openxmlformats.org/officeDocument/2006/relationships/tags" Target="../tags/tag2362.xml"/><Relationship Id="rId26" Type="http://schemas.openxmlformats.org/officeDocument/2006/relationships/tags" Target="../tags/tag2173.xml"/><Relationship Id="rId231" Type="http://schemas.openxmlformats.org/officeDocument/2006/relationships/tags" Target="../tags/tag2378.xml"/><Relationship Id="rId47" Type="http://schemas.openxmlformats.org/officeDocument/2006/relationships/tags" Target="../tags/tag2194.xml"/><Relationship Id="rId68" Type="http://schemas.openxmlformats.org/officeDocument/2006/relationships/tags" Target="../tags/tag2215.xml"/><Relationship Id="rId89" Type="http://schemas.openxmlformats.org/officeDocument/2006/relationships/tags" Target="../tags/tag2236.xml"/><Relationship Id="rId112" Type="http://schemas.openxmlformats.org/officeDocument/2006/relationships/tags" Target="../tags/tag2259.xml"/><Relationship Id="rId133" Type="http://schemas.openxmlformats.org/officeDocument/2006/relationships/tags" Target="../tags/tag2280.xml"/><Relationship Id="rId154" Type="http://schemas.openxmlformats.org/officeDocument/2006/relationships/tags" Target="../tags/tag2301.xml"/><Relationship Id="rId175" Type="http://schemas.openxmlformats.org/officeDocument/2006/relationships/tags" Target="../tags/tag2322.xml"/><Relationship Id="rId196" Type="http://schemas.openxmlformats.org/officeDocument/2006/relationships/tags" Target="../tags/tag2343.xml"/><Relationship Id="rId200" Type="http://schemas.openxmlformats.org/officeDocument/2006/relationships/tags" Target="../tags/tag2347.xml"/><Relationship Id="rId16" Type="http://schemas.openxmlformats.org/officeDocument/2006/relationships/tags" Target="../tags/tag2163.xml"/><Relationship Id="rId221" Type="http://schemas.openxmlformats.org/officeDocument/2006/relationships/tags" Target="../tags/tag2368.xml"/><Relationship Id="rId37" Type="http://schemas.openxmlformats.org/officeDocument/2006/relationships/tags" Target="../tags/tag2184.xml"/><Relationship Id="rId58" Type="http://schemas.openxmlformats.org/officeDocument/2006/relationships/tags" Target="../tags/tag2205.xml"/><Relationship Id="rId79" Type="http://schemas.openxmlformats.org/officeDocument/2006/relationships/tags" Target="../tags/tag2226.xml"/><Relationship Id="rId102" Type="http://schemas.openxmlformats.org/officeDocument/2006/relationships/tags" Target="../tags/tag2249.xml"/><Relationship Id="rId123" Type="http://schemas.openxmlformats.org/officeDocument/2006/relationships/tags" Target="../tags/tag2270.xml"/><Relationship Id="rId144" Type="http://schemas.openxmlformats.org/officeDocument/2006/relationships/tags" Target="../tags/tag2291.xml"/><Relationship Id="rId90" Type="http://schemas.openxmlformats.org/officeDocument/2006/relationships/tags" Target="../tags/tag2237.xml"/><Relationship Id="rId165" Type="http://schemas.openxmlformats.org/officeDocument/2006/relationships/tags" Target="../tags/tag2312.xml"/><Relationship Id="rId186" Type="http://schemas.openxmlformats.org/officeDocument/2006/relationships/tags" Target="../tags/tag2333.xml"/><Relationship Id="rId211" Type="http://schemas.openxmlformats.org/officeDocument/2006/relationships/tags" Target="../tags/tag2358.xml"/><Relationship Id="rId232" Type="http://schemas.openxmlformats.org/officeDocument/2006/relationships/tags" Target="../tags/tag237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392.xml"/><Relationship Id="rId18" Type="http://schemas.openxmlformats.org/officeDocument/2006/relationships/tags" Target="../tags/tag2397.xml"/><Relationship Id="rId26" Type="http://schemas.openxmlformats.org/officeDocument/2006/relationships/tags" Target="../tags/tag2405.xml"/><Relationship Id="rId39" Type="http://schemas.openxmlformats.org/officeDocument/2006/relationships/tags" Target="../tags/tag2418.xml"/><Relationship Id="rId21" Type="http://schemas.openxmlformats.org/officeDocument/2006/relationships/tags" Target="../tags/tag2400.xml"/><Relationship Id="rId34" Type="http://schemas.openxmlformats.org/officeDocument/2006/relationships/tags" Target="../tags/tag2413.xml"/><Relationship Id="rId42" Type="http://schemas.openxmlformats.org/officeDocument/2006/relationships/tags" Target="../tags/tag2421.xml"/><Relationship Id="rId47" Type="http://schemas.openxmlformats.org/officeDocument/2006/relationships/tags" Target="../tags/tag2426.xml"/><Relationship Id="rId50" Type="http://schemas.openxmlformats.org/officeDocument/2006/relationships/tags" Target="../tags/tag2429.xml"/><Relationship Id="rId55" Type="http://schemas.openxmlformats.org/officeDocument/2006/relationships/tags" Target="../tags/tag2434.xml"/><Relationship Id="rId63" Type="http://schemas.openxmlformats.org/officeDocument/2006/relationships/tags" Target="../tags/tag2442.xml"/><Relationship Id="rId68" Type="http://schemas.openxmlformats.org/officeDocument/2006/relationships/tags" Target="../tags/tag2447.xml"/><Relationship Id="rId7" Type="http://schemas.openxmlformats.org/officeDocument/2006/relationships/tags" Target="../tags/tag2386.xml"/><Relationship Id="rId71" Type="http://schemas.openxmlformats.org/officeDocument/2006/relationships/slideLayout" Target="../slideLayouts/slideLayout1.xml"/><Relationship Id="rId2" Type="http://schemas.openxmlformats.org/officeDocument/2006/relationships/tags" Target="../tags/tag2381.xml"/><Relationship Id="rId16" Type="http://schemas.openxmlformats.org/officeDocument/2006/relationships/tags" Target="../tags/tag2395.xml"/><Relationship Id="rId29" Type="http://schemas.openxmlformats.org/officeDocument/2006/relationships/tags" Target="../tags/tag2408.xml"/><Relationship Id="rId1" Type="http://schemas.openxmlformats.org/officeDocument/2006/relationships/tags" Target="../tags/tag2380.xml"/><Relationship Id="rId6" Type="http://schemas.openxmlformats.org/officeDocument/2006/relationships/tags" Target="../tags/tag2385.xml"/><Relationship Id="rId11" Type="http://schemas.openxmlformats.org/officeDocument/2006/relationships/tags" Target="../tags/tag2390.xml"/><Relationship Id="rId24" Type="http://schemas.openxmlformats.org/officeDocument/2006/relationships/tags" Target="../tags/tag2403.xml"/><Relationship Id="rId32" Type="http://schemas.openxmlformats.org/officeDocument/2006/relationships/tags" Target="../tags/tag2411.xml"/><Relationship Id="rId37" Type="http://schemas.openxmlformats.org/officeDocument/2006/relationships/tags" Target="../tags/tag2416.xml"/><Relationship Id="rId40" Type="http://schemas.openxmlformats.org/officeDocument/2006/relationships/tags" Target="../tags/tag2419.xml"/><Relationship Id="rId45" Type="http://schemas.openxmlformats.org/officeDocument/2006/relationships/tags" Target="../tags/tag2424.xml"/><Relationship Id="rId53" Type="http://schemas.openxmlformats.org/officeDocument/2006/relationships/tags" Target="../tags/tag2432.xml"/><Relationship Id="rId58" Type="http://schemas.openxmlformats.org/officeDocument/2006/relationships/tags" Target="../tags/tag2437.xml"/><Relationship Id="rId66" Type="http://schemas.openxmlformats.org/officeDocument/2006/relationships/tags" Target="../tags/tag2445.xml"/><Relationship Id="rId5" Type="http://schemas.openxmlformats.org/officeDocument/2006/relationships/tags" Target="../tags/tag2384.xml"/><Relationship Id="rId15" Type="http://schemas.openxmlformats.org/officeDocument/2006/relationships/tags" Target="../tags/tag2394.xml"/><Relationship Id="rId23" Type="http://schemas.openxmlformats.org/officeDocument/2006/relationships/tags" Target="../tags/tag2402.xml"/><Relationship Id="rId28" Type="http://schemas.openxmlformats.org/officeDocument/2006/relationships/tags" Target="../tags/tag2407.xml"/><Relationship Id="rId36" Type="http://schemas.openxmlformats.org/officeDocument/2006/relationships/tags" Target="../tags/tag2415.xml"/><Relationship Id="rId49" Type="http://schemas.openxmlformats.org/officeDocument/2006/relationships/tags" Target="../tags/tag2428.xml"/><Relationship Id="rId57" Type="http://schemas.openxmlformats.org/officeDocument/2006/relationships/tags" Target="../tags/tag2436.xml"/><Relationship Id="rId61" Type="http://schemas.openxmlformats.org/officeDocument/2006/relationships/tags" Target="../tags/tag2440.xml"/><Relationship Id="rId10" Type="http://schemas.openxmlformats.org/officeDocument/2006/relationships/tags" Target="../tags/tag2389.xml"/><Relationship Id="rId19" Type="http://schemas.openxmlformats.org/officeDocument/2006/relationships/tags" Target="../tags/tag2398.xml"/><Relationship Id="rId31" Type="http://schemas.openxmlformats.org/officeDocument/2006/relationships/tags" Target="../tags/tag2410.xml"/><Relationship Id="rId44" Type="http://schemas.openxmlformats.org/officeDocument/2006/relationships/tags" Target="../tags/tag2423.xml"/><Relationship Id="rId52" Type="http://schemas.openxmlformats.org/officeDocument/2006/relationships/tags" Target="../tags/tag2431.xml"/><Relationship Id="rId60" Type="http://schemas.openxmlformats.org/officeDocument/2006/relationships/tags" Target="../tags/tag2439.xml"/><Relationship Id="rId65" Type="http://schemas.openxmlformats.org/officeDocument/2006/relationships/tags" Target="../tags/tag2444.xml"/><Relationship Id="rId4" Type="http://schemas.openxmlformats.org/officeDocument/2006/relationships/tags" Target="../tags/tag2383.xml"/><Relationship Id="rId9" Type="http://schemas.openxmlformats.org/officeDocument/2006/relationships/tags" Target="../tags/tag2388.xml"/><Relationship Id="rId14" Type="http://schemas.openxmlformats.org/officeDocument/2006/relationships/tags" Target="../tags/tag2393.xml"/><Relationship Id="rId22" Type="http://schemas.openxmlformats.org/officeDocument/2006/relationships/tags" Target="../tags/tag2401.xml"/><Relationship Id="rId27" Type="http://schemas.openxmlformats.org/officeDocument/2006/relationships/tags" Target="../tags/tag2406.xml"/><Relationship Id="rId30" Type="http://schemas.openxmlformats.org/officeDocument/2006/relationships/tags" Target="../tags/tag2409.xml"/><Relationship Id="rId35" Type="http://schemas.openxmlformats.org/officeDocument/2006/relationships/tags" Target="../tags/tag2414.xml"/><Relationship Id="rId43" Type="http://schemas.openxmlformats.org/officeDocument/2006/relationships/tags" Target="../tags/tag2422.xml"/><Relationship Id="rId48" Type="http://schemas.openxmlformats.org/officeDocument/2006/relationships/tags" Target="../tags/tag2427.xml"/><Relationship Id="rId56" Type="http://schemas.openxmlformats.org/officeDocument/2006/relationships/tags" Target="../tags/tag2435.xml"/><Relationship Id="rId64" Type="http://schemas.openxmlformats.org/officeDocument/2006/relationships/tags" Target="../tags/tag2443.xml"/><Relationship Id="rId69" Type="http://schemas.openxmlformats.org/officeDocument/2006/relationships/tags" Target="../tags/tag2448.xml"/><Relationship Id="rId8" Type="http://schemas.openxmlformats.org/officeDocument/2006/relationships/tags" Target="../tags/tag2387.xml"/><Relationship Id="rId51" Type="http://schemas.openxmlformats.org/officeDocument/2006/relationships/tags" Target="../tags/tag2430.xml"/><Relationship Id="rId3" Type="http://schemas.openxmlformats.org/officeDocument/2006/relationships/tags" Target="../tags/tag2382.xml"/><Relationship Id="rId12" Type="http://schemas.openxmlformats.org/officeDocument/2006/relationships/tags" Target="../tags/tag2391.xml"/><Relationship Id="rId17" Type="http://schemas.openxmlformats.org/officeDocument/2006/relationships/tags" Target="../tags/tag2396.xml"/><Relationship Id="rId25" Type="http://schemas.openxmlformats.org/officeDocument/2006/relationships/tags" Target="../tags/tag2404.xml"/><Relationship Id="rId33" Type="http://schemas.openxmlformats.org/officeDocument/2006/relationships/tags" Target="../tags/tag2412.xml"/><Relationship Id="rId38" Type="http://schemas.openxmlformats.org/officeDocument/2006/relationships/tags" Target="../tags/tag2417.xml"/><Relationship Id="rId46" Type="http://schemas.openxmlformats.org/officeDocument/2006/relationships/tags" Target="../tags/tag2425.xml"/><Relationship Id="rId59" Type="http://schemas.openxmlformats.org/officeDocument/2006/relationships/tags" Target="../tags/tag2438.xml"/><Relationship Id="rId67" Type="http://schemas.openxmlformats.org/officeDocument/2006/relationships/tags" Target="../tags/tag2446.xml"/><Relationship Id="rId20" Type="http://schemas.openxmlformats.org/officeDocument/2006/relationships/tags" Target="../tags/tag2399.xml"/><Relationship Id="rId41" Type="http://schemas.openxmlformats.org/officeDocument/2006/relationships/tags" Target="../tags/tag2420.xml"/><Relationship Id="rId54" Type="http://schemas.openxmlformats.org/officeDocument/2006/relationships/tags" Target="../tags/tag2433.xml"/><Relationship Id="rId62" Type="http://schemas.openxmlformats.org/officeDocument/2006/relationships/tags" Target="../tags/tag2441.xml"/><Relationship Id="rId70" Type="http://schemas.openxmlformats.org/officeDocument/2006/relationships/tags" Target="../tags/tag2449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475.xml"/><Relationship Id="rId117" Type="http://schemas.openxmlformats.org/officeDocument/2006/relationships/tags" Target="../tags/tag2566.xml"/><Relationship Id="rId21" Type="http://schemas.openxmlformats.org/officeDocument/2006/relationships/tags" Target="../tags/tag2470.xml"/><Relationship Id="rId42" Type="http://schemas.openxmlformats.org/officeDocument/2006/relationships/tags" Target="../tags/tag2491.xml"/><Relationship Id="rId47" Type="http://schemas.openxmlformats.org/officeDocument/2006/relationships/tags" Target="../tags/tag2496.xml"/><Relationship Id="rId63" Type="http://schemas.openxmlformats.org/officeDocument/2006/relationships/tags" Target="../tags/tag2512.xml"/><Relationship Id="rId68" Type="http://schemas.openxmlformats.org/officeDocument/2006/relationships/tags" Target="../tags/tag2517.xml"/><Relationship Id="rId84" Type="http://schemas.openxmlformats.org/officeDocument/2006/relationships/tags" Target="../tags/tag2533.xml"/><Relationship Id="rId89" Type="http://schemas.openxmlformats.org/officeDocument/2006/relationships/tags" Target="../tags/tag2538.xml"/><Relationship Id="rId112" Type="http://schemas.openxmlformats.org/officeDocument/2006/relationships/tags" Target="../tags/tag2561.xml"/><Relationship Id="rId133" Type="http://schemas.openxmlformats.org/officeDocument/2006/relationships/tags" Target="../tags/tag2582.xml"/><Relationship Id="rId138" Type="http://schemas.openxmlformats.org/officeDocument/2006/relationships/tags" Target="../tags/tag2587.xml"/><Relationship Id="rId154" Type="http://schemas.openxmlformats.org/officeDocument/2006/relationships/tags" Target="../tags/tag2603.xml"/><Relationship Id="rId16" Type="http://schemas.openxmlformats.org/officeDocument/2006/relationships/tags" Target="../tags/tag2465.xml"/><Relationship Id="rId107" Type="http://schemas.openxmlformats.org/officeDocument/2006/relationships/tags" Target="../tags/tag2556.xml"/><Relationship Id="rId11" Type="http://schemas.openxmlformats.org/officeDocument/2006/relationships/tags" Target="../tags/tag2460.xml"/><Relationship Id="rId32" Type="http://schemas.openxmlformats.org/officeDocument/2006/relationships/tags" Target="../tags/tag2481.xml"/><Relationship Id="rId37" Type="http://schemas.openxmlformats.org/officeDocument/2006/relationships/tags" Target="../tags/tag2486.xml"/><Relationship Id="rId53" Type="http://schemas.openxmlformats.org/officeDocument/2006/relationships/tags" Target="../tags/tag2502.xml"/><Relationship Id="rId58" Type="http://schemas.openxmlformats.org/officeDocument/2006/relationships/tags" Target="../tags/tag2507.xml"/><Relationship Id="rId74" Type="http://schemas.openxmlformats.org/officeDocument/2006/relationships/tags" Target="../tags/tag2523.xml"/><Relationship Id="rId79" Type="http://schemas.openxmlformats.org/officeDocument/2006/relationships/tags" Target="../tags/tag2528.xml"/><Relationship Id="rId102" Type="http://schemas.openxmlformats.org/officeDocument/2006/relationships/tags" Target="../tags/tag2551.xml"/><Relationship Id="rId123" Type="http://schemas.openxmlformats.org/officeDocument/2006/relationships/tags" Target="../tags/tag2572.xml"/><Relationship Id="rId128" Type="http://schemas.openxmlformats.org/officeDocument/2006/relationships/tags" Target="../tags/tag2577.xml"/><Relationship Id="rId144" Type="http://schemas.openxmlformats.org/officeDocument/2006/relationships/tags" Target="../tags/tag2593.xml"/><Relationship Id="rId149" Type="http://schemas.openxmlformats.org/officeDocument/2006/relationships/tags" Target="../tags/tag2598.xml"/><Relationship Id="rId5" Type="http://schemas.openxmlformats.org/officeDocument/2006/relationships/tags" Target="../tags/tag2454.xml"/><Relationship Id="rId90" Type="http://schemas.openxmlformats.org/officeDocument/2006/relationships/tags" Target="../tags/tag2539.xml"/><Relationship Id="rId95" Type="http://schemas.openxmlformats.org/officeDocument/2006/relationships/tags" Target="../tags/tag2544.xml"/><Relationship Id="rId22" Type="http://schemas.openxmlformats.org/officeDocument/2006/relationships/tags" Target="../tags/tag2471.xml"/><Relationship Id="rId27" Type="http://schemas.openxmlformats.org/officeDocument/2006/relationships/tags" Target="../tags/tag2476.xml"/><Relationship Id="rId43" Type="http://schemas.openxmlformats.org/officeDocument/2006/relationships/tags" Target="../tags/tag2492.xml"/><Relationship Id="rId48" Type="http://schemas.openxmlformats.org/officeDocument/2006/relationships/tags" Target="../tags/tag2497.xml"/><Relationship Id="rId64" Type="http://schemas.openxmlformats.org/officeDocument/2006/relationships/tags" Target="../tags/tag2513.xml"/><Relationship Id="rId69" Type="http://schemas.openxmlformats.org/officeDocument/2006/relationships/tags" Target="../tags/tag2518.xml"/><Relationship Id="rId113" Type="http://schemas.openxmlformats.org/officeDocument/2006/relationships/tags" Target="../tags/tag2562.xml"/><Relationship Id="rId118" Type="http://schemas.openxmlformats.org/officeDocument/2006/relationships/tags" Target="../tags/tag2567.xml"/><Relationship Id="rId134" Type="http://schemas.openxmlformats.org/officeDocument/2006/relationships/tags" Target="../tags/tag2583.xml"/><Relationship Id="rId139" Type="http://schemas.openxmlformats.org/officeDocument/2006/relationships/tags" Target="../tags/tag2588.xml"/><Relationship Id="rId80" Type="http://schemas.openxmlformats.org/officeDocument/2006/relationships/tags" Target="../tags/tag2529.xml"/><Relationship Id="rId85" Type="http://schemas.openxmlformats.org/officeDocument/2006/relationships/tags" Target="../tags/tag2534.xml"/><Relationship Id="rId150" Type="http://schemas.openxmlformats.org/officeDocument/2006/relationships/tags" Target="../tags/tag2599.xml"/><Relationship Id="rId155" Type="http://schemas.openxmlformats.org/officeDocument/2006/relationships/tags" Target="../tags/tag2604.xml"/><Relationship Id="rId12" Type="http://schemas.openxmlformats.org/officeDocument/2006/relationships/tags" Target="../tags/tag2461.xml"/><Relationship Id="rId17" Type="http://schemas.openxmlformats.org/officeDocument/2006/relationships/tags" Target="../tags/tag2466.xml"/><Relationship Id="rId33" Type="http://schemas.openxmlformats.org/officeDocument/2006/relationships/tags" Target="../tags/tag2482.xml"/><Relationship Id="rId38" Type="http://schemas.openxmlformats.org/officeDocument/2006/relationships/tags" Target="../tags/tag2487.xml"/><Relationship Id="rId59" Type="http://schemas.openxmlformats.org/officeDocument/2006/relationships/tags" Target="../tags/tag2508.xml"/><Relationship Id="rId103" Type="http://schemas.openxmlformats.org/officeDocument/2006/relationships/tags" Target="../tags/tag2552.xml"/><Relationship Id="rId108" Type="http://schemas.openxmlformats.org/officeDocument/2006/relationships/tags" Target="../tags/tag2557.xml"/><Relationship Id="rId124" Type="http://schemas.openxmlformats.org/officeDocument/2006/relationships/tags" Target="../tags/tag2573.xml"/><Relationship Id="rId129" Type="http://schemas.openxmlformats.org/officeDocument/2006/relationships/tags" Target="../tags/tag2578.xml"/><Relationship Id="rId20" Type="http://schemas.openxmlformats.org/officeDocument/2006/relationships/tags" Target="../tags/tag2469.xml"/><Relationship Id="rId41" Type="http://schemas.openxmlformats.org/officeDocument/2006/relationships/tags" Target="../tags/tag2490.xml"/><Relationship Id="rId54" Type="http://schemas.openxmlformats.org/officeDocument/2006/relationships/tags" Target="../tags/tag2503.xml"/><Relationship Id="rId62" Type="http://schemas.openxmlformats.org/officeDocument/2006/relationships/tags" Target="../tags/tag2511.xml"/><Relationship Id="rId70" Type="http://schemas.openxmlformats.org/officeDocument/2006/relationships/tags" Target="../tags/tag2519.xml"/><Relationship Id="rId75" Type="http://schemas.openxmlformats.org/officeDocument/2006/relationships/tags" Target="../tags/tag2524.xml"/><Relationship Id="rId83" Type="http://schemas.openxmlformats.org/officeDocument/2006/relationships/tags" Target="../tags/tag2532.xml"/><Relationship Id="rId88" Type="http://schemas.openxmlformats.org/officeDocument/2006/relationships/tags" Target="../tags/tag2537.xml"/><Relationship Id="rId91" Type="http://schemas.openxmlformats.org/officeDocument/2006/relationships/tags" Target="../tags/tag2540.xml"/><Relationship Id="rId96" Type="http://schemas.openxmlformats.org/officeDocument/2006/relationships/tags" Target="../tags/tag2545.xml"/><Relationship Id="rId111" Type="http://schemas.openxmlformats.org/officeDocument/2006/relationships/tags" Target="../tags/tag2560.xml"/><Relationship Id="rId132" Type="http://schemas.openxmlformats.org/officeDocument/2006/relationships/tags" Target="../tags/tag2581.xml"/><Relationship Id="rId140" Type="http://schemas.openxmlformats.org/officeDocument/2006/relationships/tags" Target="../tags/tag2589.xml"/><Relationship Id="rId145" Type="http://schemas.openxmlformats.org/officeDocument/2006/relationships/tags" Target="../tags/tag2594.xml"/><Relationship Id="rId153" Type="http://schemas.openxmlformats.org/officeDocument/2006/relationships/tags" Target="../tags/tag2602.xml"/><Relationship Id="rId1" Type="http://schemas.openxmlformats.org/officeDocument/2006/relationships/tags" Target="../tags/tag2450.xml"/><Relationship Id="rId6" Type="http://schemas.openxmlformats.org/officeDocument/2006/relationships/tags" Target="../tags/tag2455.xml"/><Relationship Id="rId15" Type="http://schemas.openxmlformats.org/officeDocument/2006/relationships/tags" Target="../tags/tag2464.xml"/><Relationship Id="rId23" Type="http://schemas.openxmlformats.org/officeDocument/2006/relationships/tags" Target="../tags/tag2472.xml"/><Relationship Id="rId28" Type="http://schemas.openxmlformats.org/officeDocument/2006/relationships/tags" Target="../tags/tag2477.xml"/><Relationship Id="rId36" Type="http://schemas.openxmlformats.org/officeDocument/2006/relationships/tags" Target="../tags/tag2485.xml"/><Relationship Id="rId49" Type="http://schemas.openxmlformats.org/officeDocument/2006/relationships/tags" Target="../tags/tag2498.xml"/><Relationship Id="rId57" Type="http://schemas.openxmlformats.org/officeDocument/2006/relationships/tags" Target="../tags/tag2506.xml"/><Relationship Id="rId106" Type="http://schemas.openxmlformats.org/officeDocument/2006/relationships/tags" Target="../tags/tag2555.xml"/><Relationship Id="rId114" Type="http://schemas.openxmlformats.org/officeDocument/2006/relationships/tags" Target="../tags/tag2563.xml"/><Relationship Id="rId119" Type="http://schemas.openxmlformats.org/officeDocument/2006/relationships/tags" Target="../tags/tag2568.xml"/><Relationship Id="rId127" Type="http://schemas.openxmlformats.org/officeDocument/2006/relationships/tags" Target="../tags/tag2576.xml"/><Relationship Id="rId10" Type="http://schemas.openxmlformats.org/officeDocument/2006/relationships/tags" Target="../tags/tag2459.xml"/><Relationship Id="rId31" Type="http://schemas.openxmlformats.org/officeDocument/2006/relationships/tags" Target="../tags/tag2480.xml"/><Relationship Id="rId44" Type="http://schemas.openxmlformats.org/officeDocument/2006/relationships/tags" Target="../tags/tag2493.xml"/><Relationship Id="rId52" Type="http://schemas.openxmlformats.org/officeDocument/2006/relationships/tags" Target="../tags/tag2501.xml"/><Relationship Id="rId60" Type="http://schemas.openxmlformats.org/officeDocument/2006/relationships/tags" Target="../tags/tag2509.xml"/><Relationship Id="rId65" Type="http://schemas.openxmlformats.org/officeDocument/2006/relationships/tags" Target="../tags/tag2514.xml"/><Relationship Id="rId73" Type="http://schemas.openxmlformats.org/officeDocument/2006/relationships/tags" Target="../tags/tag2522.xml"/><Relationship Id="rId78" Type="http://schemas.openxmlformats.org/officeDocument/2006/relationships/tags" Target="../tags/tag2527.xml"/><Relationship Id="rId81" Type="http://schemas.openxmlformats.org/officeDocument/2006/relationships/tags" Target="../tags/tag2530.xml"/><Relationship Id="rId86" Type="http://schemas.openxmlformats.org/officeDocument/2006/relationships/tags" Target="../tags/tag2535.xml"/><Relationship Id="rId94" Type="http://schemas.openxmlformats.org/officeDocument/2006/relationships/tags" Target="../tags/tag2543.xml"/><Relationship Id="rId99" Type="http://schemas.openxmlformats.org/officeDocument/2006/relationships/tags" Target="../tags/tag2548.xml"/><Relationship Id="rId101" Type="http://schemas.openxmlformats.org/officeDocument/2006/relationships/tags" Target="../tags/tag2550.xml"/><Relationship Id="rId122" Type="http://schemas.openxmlformats.org/officeDocument/2006/relationships/tags" Target="../tags/tag2571.xml"/><Relationship Id="rId130" Type="http://schemas.openxmlformats.org/officeDocument/2006/relationships/tags" Target="../tags/tag2579.xml"/><Relationship Id="rId135" Type="http://schemas.openxmlformats.org/officeDocument/2006/relationships/tags" Target="../tags/tag2584.xml"/><Relationship Id="rId143" Type="http://schemas.openxmlformats.org/officeDocument/2006/relationships/tags" Target="../tags/tag2592.xml"/><Relationship Id="rId148" Type="http://schemas.openxmlformats.org/officeDocument/2006/relationships/tags" Target="../tags/tag2597.xml"/><Relationship Id="rId151" Type="http://schemas.openxmlformats.org/officeDocument/2006/relationships/tags" Target="../tags/tag2600.xml"/><Relationship Id="rId156" Type="http://schemas.openxmlformats.org/officeDocument/2006/relationships/tags" Target="../tags/tag2605.xml"/><Relationship Id="rId4" Type="http://schemas.openxmlformats.org/officeDocument/2006/relationships/tags" Target="../tags/tag2453.xml"/><Relationship Id="rId9" Type="http://schemas.openxmlformats.org/officeDocument/2006/relationships/tags" Target="../tags/tag2458.xml"/><Relationship Id="rId13" Type="http://schemas.openxmlformats.org/officeDocument/2006/relationships/tags" Target="../tags/tag2462.xml"/><Relationship Id="rId18" Type="http://schemas.openxmlformats.org/officeDocument/2006/relationships/tags" Target="../tags/tag2467.xml"/><Relationship Id="rId39" Type="http://schemas.openxmlformats.org/officeDocument/2006/relationships/tags" Target="../tags/tag2488.xml"/><Relationship Id="rId109" Type="http://schemas.openxmlformats.org/officeDocument/2006/relationships/tags" Target="../tags/tag2558.xml"/><Relationship Id="rId34" Type="http://schemas.openxmlformats.org/officeDocument/2006/relationships/tags" Target="../tags/tag2483.xml"/><Relationship Id="rId50" Type="http://schemas.openxmlformats.org/officeDocument/2006/relationships/tags" Target="../tags/tag2499.xml"/><Relationship Id="rId55" Type="http://schemas.openxmlformats.org/officeDocument/2006/relationships/tags" Target="../tags/tag2504.xml"/><Relationship Id="rId76" Type="http://schemas.openxmlformats.org/officeDocument/2006/relationships/tags" Target="../tags/tag2525.xml"/><Relationship Id="rId97" Type="http://schemas.openxmlformats.org/officeDocument/2006/relationships/tags" Target="../tags/tag2546.xml"/><Relationship Id="rId104" Type="http://schemas.openxmlformats.org/officeDocument/2006/relationships/tags" Target="../tags/tag2553.xml"/><Relationship Id="rId120" Type="http://schemas.openxmlformats.org/officeDocument/2006/relationships/tags" Target="../tags/tag2569.xml"/><Relationship Id="rId125" Type="http://schemas.openxmlformats.org/officeDocument/2006/relationships/tags" Target="../tags/tag2574.xml"/><Relationship Id="rId141" Type="http://schemas.openxmlformats.org/officeDocument/2006/relationships/tags" Target="../tags/tag2590.xml"/><Relationship Id="rId146" Type="http://schemas.openxmlformats.org/officeDocument/2006/relationships/tags" Target="../tags/tag2595.xml"/><Relationship Id="rId7" Type="http://schemas.openxmlformats.org/officeDocument/2006/relationships/tags" Target="../tags/tag2456.xml"/><Relationship Id="rId71" Type="http://schemas.openxmlformats.org/officeDocument/2006/relationships/tags" Target="../tags/tag2520.xml"/><Relationship Id="rId92" Type="http://schemas.openxmlformats.org/officeDocument/2006/relationships/tags" Target="../tags/tag2541.xml"/><Relationship Id="rId2" Type="http://schemas.openxmlformats.org/officeDocument/2006/relationships/tags" Target="../tags/tag2451.xml"/><Relationship Id="rId29" Type="http://schemas.openxmlformats.org/officeDocument/2006/relationships/tags" Target="../tags/tag2478.xml"/><Relationship Id="rId24" Type="http://schemas.openxmlformats.org/officeDocument/2006/relationships/tags" Target="../tags/tag2473.xml"/><Relationship Id="rId40" Type="http://schemas.openxmlformats.org/officeDocument/2006/relationships/tags" Target="../tags/tag2489.xml"/><Relationship Id="rId45" Type="http://schemas.openxmlformats.org/officeDocument/2006/relationships/tags" Target="../tags/tag2494.xml"/><Relationship Id="rId66" Type="http://schemas.openxmlformats.org/officeDocument/2006/relationships/tags" Target="../tags/tag2515.xml"/><Relationship Id="rId87" Type="http://schemas.openxmlformats.org/officeDocument/2006/relationships/tags" Target="../tags/tag2536.xml"/><Relationship Id="rId110" Type="http://schemas.openxmlformats.org/officeDocument/2006/relationships/tags" Target="../tags/tag2559.xml"/><Relationship Id="rId115" Type="http://schemas.openxmlformats.org/officeDocument/2006/relationships/tags" Target="../tags/tag2564.xml"/><Relationship Id="rId131" Type="http://schemas.openxmlformats.org/officeDocument/2006/relationships/tags" Target="../tags/tag2580.xml"/><Relationship Id="rId136" Type="http://schemas.openxmlformats.org/officeDocument/2006/relationships/tags" Target="../tags/tag2585.xml"/><Relationship Id="rId157" Type="http://schemas.openxmlformats.org/officeDocument/2006/relationships/slideLayout" Target="../slideLayouts/slideLayout1.xml"/><Relationship Id="rId61" Type="http://schemas.openxmlformats.org/officeDocument/2006/relationships/tags" Target="../tags/tag2510.xml"/><Relationship Id="rId82" Type="http://schemas.openxmlformats.org/officeDocument/2006/relationships/tags" Target="../tags/tag2531.xml"/><Relationship Id="rId152" Type="http://schemas.openxmlformats.org/officeDocument/2006/relationships/tags" Target="../tags/tag2601.xml"/><Relationship Id="rId19" Type="http://schemas.openxmlformats.org/officeDocument/2006/relationships/tags" Target="../tags/tag2468.xml"/><Relationship Id="rId14" Type="http://schemas.openxmlformats.org/officeDocument/2006/relationships/tags" Target="../tags/tag2463.xml"/><Relationship Id="rId30" Type="http://schemas.openxmlformats.org/officeDocument/2006/relationships/tags" Target="../tags/tag2479.xml"/><Relationship Id="rId35" Type="http://schemas.openxmlformats.org/officeDocument/2006/relationships/tags" Target="../tags/tag2484.xml"/><Relationship Id="rId56" Type="http://schemas.openxmlformats.org/officeDocument/2006/relationships/tags" Target="../tags/tag2505.xml"/><Relationship Id="rId77" Type="http://schemas.openxmlformats.org/officeDocument/2006/relationships/tags" Target="../tags/tag2526.xml"/><Relationship Id="rId100" Type="http://schemas.openxmlformats.org/officeDocument/2006/relationships/tags" Target="../tags/tag2549.xml"/><Relationship Id="rId105" Type="http://schemas.openxmlformats.org/officeDocument/2006/relationships/tags" Target="../tags/tag2554.xml"/><Relationship Id="rId126" Type="http://schemas.openxmlformats.org/officeDocument/2006/relationships/tags" Target="../tags/tag2575.xml"/><Relationship Id="rId147" Type="http://schemas.openxmlformats.org/officeDocument/2006/relationships/tags" Target="../tags/tag2596.xml"/><Relationship Id="rId8" Type="http://schemas.openxmlformats.org/officeDocument/2006/relationships/tags" Target="../tags/tag2457.xml"/><Relationship Id="rId51" Type="http://schemas.openxmlformats.org/officeDocument/2006/relationships/tags" Target="../tags/tag2500.xml"/><Relationship Id="rId72" Type="http://schemas.openxmlformats.org/officeDocument/2006/relationships/tags" Target="../tags/tag2521.xml"/><Relationship Id="rId93" Type="http://schemas.openxmlformats.org/officeDocument/2006/relationships/tags" Target="../tags/tag2542.xml"/><Relationship Id="rId98" Type="http://schemas.openxmlformats.org/officeDocument/2006/relationships/tags" Target="../tags/tag2547.xml"/><Relationship Id="rId121" Type="http://schemas.openxmlformats.org/officeDocument/2006/relationships/tags" Target="../tags/tag2570.xml"/><Relationship Id="rId142" Type="http://schemas.openxmlformats.org/officeDocument/2006/relationships/tags" Target="../tags/tag2591.xml"/><Relationship Id="rId3" Type="http://schemas.openxmlformats.org/officeDocument/2006/relationships/tags" Target="../tags/tag2452.xml"/><Relationship Id="rId25" Type="http://schemas.openxmlformats.org/officeDocument/2006/relationships/tags" Target="../tags/tag2474.xml"/><Relationship Id="rId46" Type="http://schemas.openxmlformats.org/officeDocument/2006/relationships/tags" Target="../tags/tag2495.xml"/><Relationship Id="rId67" Type="http://schemas.openxmlformats.org/officeDocument/2006/relationships/tags" Target="../tags/tag2516.xml"/><Relationship Id="rId116" Type="http://schemas.openxmlformats.org/officeDocument/2006/relationships/tags" Target="../tags/tag2565.xml"/><Relationship Id="rId137" Type="http://schemas.openxmlformats.org/officeDocument/2006/relationships/tags" Target="../tags/tag258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618.xml"/><Relationship Id="rId18" Type="http://schemas.openxmlformats.org/officeDocument/2006/relationships/tags" Target="../tags/tag2623.xml"/><Relationship Id="rId26" Type="http://schemas.openxmlformats.org/officeDocument/2006/relationships/tags" Target="../tags/tag2631.xml"/><Relationship Id="rId39" Type="http://schemas.openxmlformats.org/officeDocument/2006/relationships/tags" Target="../tags/tag2644.xml"/><Relationship Id="rId21" Type="http://schemas.openxmlformats.org/officeDocument/2006/relationships/tags" Target="../tags/tag2626.xml"/><Relationship Id="rId34" Type="http://schemas.openxmlformats.org/officeDocument/2006/relationships/tags" Target="../tags/tag2639.xml"/><Relationship Id="rId42" Type="http://schemas.openxmlformats.org/officeDocument/2006/relationships/tags" Target="../tags/tag2647.xml"/><Relationship Id="rId47" Type="http://schemas.openxmlformats.org/officeDocument/2006/relationships/tags" Target="../tags/tag2652.xml"/><Relationship Id="rId50" Type="http://schemas.openxmlformats.org/officeDocument/2006/relationships/tags" Target="../tags/tag2655.xml"/><Relationship Id="rId55" Type="http://schemas.openxmlformats.org/officeDocument/2006/relationships/tags" Target="../tags/tag2660.xml"/><Relationship Id="rId63" Type="http://schemas.openxmlformats.org/officeDocument/2006/relationships/tags" Target="../tags/tag2668.xml"/><Relationship Id="rId68" Type="http://schemas.openxmlformats.org/officeDocument/2006/relationships/tags" Target="../tags/tag2673.xml"/><Relationship Id="rId76" Type="http://schemas.openxmlformats.org/officeDocument/2006/relationships/tags" Target="../tags/tag2681.xml"/><Relationship Id="rId7" Type="http://schemas.openxmlformats.org/officeDocument/2006/relationships/tags" Target="../tags/tag2612.xml"/><Relationship Id="rId71" Type="http://schemas.openxmlformats.org/officeDocument/2006/relationships/tags" Target="../tags/tag2676.xml"/><Relationship Id="rId2" Type="http://schemas.openxmlformats.org/officeDocument/2006/relationships/tags" Target="../tags/tag2607.xml"/><Relationship Id="rId16" Type="http://schemas.openxmlformats.org/officeDocument/2006/relationships/tags" Target="../tags/tag2621.xml"/><Relationship Id="rId29" Type="http://schemas.openxmlformats.org/officeDocument/2006/relationships/tags" Target="../tags/tag2634.xml"/><Relationship Id="rId11" Type="http://schemas.openxmlformats.org/officeDocument/2006/relationships/tags" Target="../tags/tag2616.xml"/><Relationship Id="rId24" Type="http://schemas.openxmlformats.org/officeDocument/2006/relationships/tags" Target="../tags/tag2629.xml"/><Relationship Id="rId32" Type="http://schemas.openxmlformats.org/officeDocument/2006/relationships/tags" Target="../tags/tag2637.xml"/><Relationship Id="rId37" Type="http://schemas.openxmlformats.org/officeDocument/2006/relationships/tags" Target="../tags/tag2642.xml"/><Relationship Id="rId40" Type="http://schemas.openxmlformats.org/officeDocument/2006/relationships/tags" Target="../tags/tag2645.xml"/><Relationship Id="rId45" Type="http://schemas.openxmlformats.org/officeDocument/2006/relationships/tags" Target="../tags/tag2650.xml"/><Relationship Id="rId53" Type="http://schemas.openxmlformats.org/officeDocument/2006/relationships/tags" Target="../tags/tag2658.xml"/><Relationship Id="rId58" Type="http://schemas.openxmlformats.org/officeDocument/2006/relationships/tags" Target="../tags/tag2663.xml"/><Relationship Id="rId66" Type="http://schemas.openxmlformats.org/officeDocument/2006/relationships/tags" Target="../tags/tag2671.xml"/><Relationship Id="rId74" Type="http://schemas.openxmlformats.org/officeDocument/2006/relationships/tags" Target="../tags/tag2679.xml"/><Relationship Id="rId79" Type="http://schemas.openxmlformats.org/officeDocument/2006/relationships/tags" Target="../tags/tag2684.xml"/><Relationship Id="rId5" Type="http://schemas.openxmlformats.org/officeDocument/2006/relationships/tags" Target="../tags/tag2610.xml"/><Relationship Id="rId61" Type="http://schemas.openxmlformats.org/officeDocument/2006/relationships/tags" Target="../tags/tag2666.xml"/><Relationship Id="rId82" Type="http://schemas.openxmlformats.org/officeDocument/2006/relationships/image" Target="../media/image1.png"/><Relationship Id="rId10" Type="http://schemas.openxmlformats.org/officeDocument/2006/relationships/tags" Target="../tags/tag2615.xml"/><Relationship Id="rId19" Type="http://schemas.openxmlformats.org/officeDocument/2006/relationships/tags" Target="../tags/tag2624.xml"/><Relationship Id="rId31" Type="http://schemas.openxmlformats.org/officeDocument/2006/relationships/tags" Target="../tags/tag2636.xml"/><Relationship Id="rId44" Type="http://schemas.openxmlformats.org/officeDocument/2006/relationships/tags" Target="../tags/tag2649.xml"/><Relationship Id="rId52" Type="http://schemas.openxmlformats.org/officeDocument/2006/relationships/tags" Target="../tags/tag2657.xml"/><Relationship Id="rId60" Type="http://schemas.openxmlformats.org/officeDocument/2006/relationships/tags" Target="../tags/tag2665.xml"/><Relationship Id="rId65" Type="http://schemas.openxmlformats.org/officeDocument/2006/relationships/tags" Target="../tags/tag2670.xml"/><Relationship Id="rId73" Type="http://schemas.openxmlformats.org/officeDocument/2006/relationships/tags" Target="../tags/tag2678.xml"/><Relationship Id="rId78" Type="http://schemas.openxmlformats.org/officeDocument/2006/relationships/tags" Target="../tags/tag2683.xml"/><Relationship Id="rId81" Type="http://schemas.openxmlformats.org/officeDocument/2006/relationships/customXml" Target="../ink/ink1.xml"/><Relationship Id="rId4" Type="http://schemas.openxmlformats.org/officeDocument/2006/relationships/tags" Target="../tags/tag2609.xml"/><Relationship Id="rId9" Type="http://schemas.openxmlformats.org/officeDocument/2006/relationships/tags" Target="../tags/tag2614.xml"/><Relationship Id="rId14" Type="http://schemas.openxmlformats.org/officeDocument/2006/relationships/tags" Target="../tags/tag2619.xml"/><Relationship Id="rId22" Type="http://schemas.openxmlformats.org/officeDocument/2006/relationships/tags" Target="../tags/tag2627.xml"/><Relationship Id="rId27" Type="http://schemas.openxmlformats.org/officeDocument/2006/relationships/tags" Target="../tags/tag2632.xml"/><Relationship Id="rId30" Type="http://schemas.openxmlformats.org/officeDocument/2006/relationships/tags" Target="../tags/tag2635.xml"/><Relationship Id="rId35" Type="http://schemas.openxmlformats.org/officeDocument/2006/relationships/tags" Target="../tags/tag2640.xml"/><Relationship Id="rId43" Type="http://schemas.openxmlformats.org/officeDocument/2006/relationships/tags" Target="../tags/tag2648.xml"/><Relationship Id="rId48" Type="http://schemas.openxmlformats.org/officeDocument/2006/relationships/tags" Target="../tags/tag2653.xml"/><Relationship Id="rId56" Type="http://schemas.openxmlformats.org/officeDocument/2006/relationships/tags" Target="../tags/tag2661.xml"/><Relationship Id="rId64" Type="http://schemas.openxmlformats.org/officeDocument/2006/relationships/tags" Target="../tags/tag2669.xml"/><Relationship Id="rId69" Type="http://schemas.openxmlformats.org/officeDocument/2006/relationships/tags" Target="../tags/tag2674.xml"/><Relationship Id="rId77" Type="http://schemas.openxmlformats.org/officeDocument/2006/relationships/tags" Target="../tags/tag2682.xml"/><Relationship Id="rId8" Type="http://schemas.openxmlformats.org/officeDocument/2006/relationships/tags" Target="../tags/tag2613.xml"/><Relationship Id="rId51" Type="http://schemas.openxmlformats.org/officeDocument/2006/relationships/tags" Target="../tags/tag2656.xml"/><Relationship Id="rId72" Type="http://schemas.openxmlformats.org/officeDocument/2006/relationships/tags" Target="../tags/tag2677.xml"/><Relationship Id="rId80" Type="http://schemas.openxmlformats.org/officeDocument/2006/relationships/slideLayout" Target="../slideLayouts/slideLayout1.xml"/><Relationship Id="rId3" Type="http://schemas.openxmlformats.org/officeDocument/2006/relationships/tags" Target="../tags/tag2608.xml"/><Relationship Id="rId12" Type="http://schemas.openxmlformats.org/officeDocument/2006/relationships/tags" Target="../tags/tag2617.xml"/><Relationship Id="rId17" Type="http://schemas.openxmlformats.org/officeDocument/2006/relationships/tags" Target="../tags/tag2622.xml"/><Relationship Id="rId25" Type="http://schemas.openxmlformats.org/officeDocument/2006/relationships/tags" Target="../tags/tag2630.xml"/><Relationship Id="rId33" Type="http://schemas.openxmlformats.org/officeDocument/2006/relationships/tags" Target="../tags/tag2638.xml"/><Relationship Id="rId38" Type="http://schemas.openxmlformats.org/officeDocument/2006/relationships/tags" Target="../tags/tag2643.xml"/><Relationship Id="rId46" Type="http://schemas.openxmlformats.org/officeDocument/2006/relationships/tags" Target="../tags/tag2651.xml"/><Relationship Id="rId59" Type="http://schemas.openxmlformats.org/officeDocument/2006/relationships/tags" Target="../tags/tag2664.xml"/><Relationship Id="rId67" Type="http://schemas.openxmlformats.org/officeDocument/2006/relationships/tags" Target="../tags/tag2672.xml"/><Relationship Id="rId20" Type="http://schemas.openxmlformats.org/officeDocument/2006/relationships/tags" Target="../tags/tag2625.xml"/><Relationship Id="rId41" Type="http://schemas.openxmlformats.org/officeDocument/2006/relationships/tags" Target="../tags/tag2646.xml"/><Relationship Id="rId54" Type="http://schemas.openxmlformats.org/officeDocument/2006/relationships/tags" Target="../tags/tag2659.xml"/><Relationship Id="rId62" Type="http://schemas.openxmlformats.org/officeDocument/2006/relationships/tags" Target="../tags/tag2667.xml"/><Relationship Id="rId70" Type="http://schemas.openxmlformats.org/officeDocument/2006/relationships/tags" Target="../tags/tag2675.xml"/><Relationship Id="rId75" Type="http://schemas.openxmlformats.org/officeDocument/2006/relationships/tags" Target="../tags/tag2680.xml"/><Relationship Id="rId1" Type="http://schemas.openxmlformats.org/officeDocument/2006/relationships/tags" Target="../tags/tag2606.xml"/><Relationship Id="rId6" Type="http://schemas.openxmlformats.org/officeDocument/2006/relationships/tags" Target="../tags/tag2611.xml"/><Relationship Id="rId15" Type="http://schemas.openxmlformats.org/officeDocument/2006/relationships/tags" Target="../tags/tag2620.xml"/><Relationship Id="rId23" Type="http://schemas.openxmlformats.org/officeDocument/2006/relationships/tags" Target="../tags/tag2628.xml"/><Relationship Id="rId28" Type="http://schemas.openxmlformats.org/officeDocument/2006/relationships/tags" Target="../tags/tag2633.xml"/><Relationship Id="rId36" Type="http://schemas.openxmlformats.org/officeDocument/2006/relationships/tags" Target="../tags/tag2641.xml"/><Relationship Id="rId49" Type="http://schemas.openxmlformats.org/officeDocument/2006/relationships/tags" Target="../tags/tag2654.xml"/><Relationship Id="rId57" Type="http://schemas.openxmlformats.org/officeDocument/2006/relationships/tags" Target="../tags/tag266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5.xml"/><Relationship Id="rId117" Type="http://schemas.openxmlformats.org/officeDocument/2006/relationships/slideLayout" Target="../slideLayouts/slideLayout1.xml"/><Relationship Id="rId21" Type="http://schemas.openxmlformats.org/officeDocument/2006/relationships/tags" Target="../tags/tag260.xml"/><Relationship Id="rId42" Type="http://schemas.openxmlformats.org/officeDocument/2006/relationships/tags" Target="../tags/tag281.xml"/><Relationship Id="rId47" Type="http://schemas.openxmlformats.org/officeDocument/2006/relationships/tags" Target="../tags/tag286.xml"/><Relationship Id="rId63" Type="http://schemas.openxmlformats.org/officeDocument/2006/relationships/tags" Target="../tags/tag302.xml"/><Relationship Id="rId68" Type="http://schemas.openxmlformats.org/officeDocument/2006/relationships/tags" Target="../tags/tag307.xml"/><Relationship Id="rId84" Type="http://schemas.openxmlformats.org/officeDocument/2006/relationships/tags" Target="../tags/tag323.xml"/><Relationship Id="rId89" Type="http://schemas.openxmlformats.org/officeDocument/2006/relationships/tags" Target="../tags/tag328.xml"/><Relationship Id="rId112" Type="http://schemas.openxmlformats.org/officeDocument/2006/relationships/tags" Target="../tags/tag351.xml"/><Relationship Id="rId16" Type="http://schemas.openxmlformats.org/officeDocument/2006/relationships/tags" Target="../tags/tag255.xml"/><Relationship Id="rId107" Type="http://schemas.openxmlformats.org/officeDocument/2006/relationships/tags" Target="../tags/tag346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tags" Target="../tags/tag271.xml"/><Relationship Id="rId37" Type="http://schemas.openxmlformats.org/officeDocument/2006/relationships/tags" Target="../tags/tag276.xml"/><Relationship Id="rId40" Type="http://schemas.openxmlformats.org/officeDocument/2006/relationships/tags" Target="../tags/tag279.xml"/><Relationship Id="rId45" Type="http://schemas.openxmlformats.org/officeDocument/2006/relationships/tags" Target="../tags/tag284.xml"/><Relationship Id="rId53" Type="http://schemas.openxmlformats.org/officeDocument/2006/relationships/tags" Target="../tags/tag292.xml"/><Relationship Id="rId58" Type="http://schemas.openxmlformats.org/officeDocument/2006/relationships/tags" Target="../tags/tag297.xml"/><Relationship Id="rId66" Type="http://schemas.openxmlformats.org/officeDocument/2006/relationships/tags" Target="../tags/tag305.xml"/><Relationship Id="rId74" Type="http://schemas.openxmlformats.org/officeDocument/2006/relationships/tags" Target="../tags/tag313.xml"/><Relationship Id="rId79" Type="http://schemas.openxmlformats.org/officeDocument/2006/relationships/tags" Target="../tags/tag318.xml"/><Relationship Id="rId87" Type="http://schemas.openxmlformats.org/officeDocument/2006/relationships/tags" Target="../tags/tag326.xml"/><Relationship Id="rId102" Type="http://schemas.openxmlformats.org/officeDocument/2006/relationships/tags" Target="../tags/tag341.xml"/><Relationship Id="rId110" Type="http://schemas.openxmlformats.org/officeDocument/2006/relationships/tags" Target="../tags/tag349.xml"/><Relationship Id="rId115" Type="http://schemas.openxmlformats.org/officeDocument/2006/relationships/tags" Target="../tags/tag354.xml"/><Relationship Id="rId5" Type="http://schemas.openxmlformats.org/officeDocument/2006/relationships/tags" Target="../tags/tag244.xml"/><Relationship Id="rId61" Type="http://schemas.openxmlformats.org/officeDocument/2006/relationships/tags" Target="../tags/tag300.xml"/><Relationship Id="rId82" Type="http://schemas.openxmlformats.org/officeDocument/2006/relationships/tags" Target="../tags/tag321.xml"/><Relationship Id="rId90" Type="http://schemas.openxmlformats.org/officeDocument/2006/relationships/tags" Target="../tags/tag329.xml"/><Relationship Id="rId95" Type="http://schemas.openxmlformats.org/officeDocument/2006/relationships/tags" Target="../tags/tag334.xml"/><Relationship Id="rId19" Type="http://schemas.openxmlformats.org/officeDocument/2006/relationships/tags" Target="../tags/tag25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Relationship Id="rId35" Type="http://schemas.openxmlformats.org/officeDocument/2006/relationships/tags" Target="../tags/tag274.xml"/><Relationship Id="rId43" Type="http://schemas.openxmlformats.org/officeDocument/2006/relationships/tags" Target="../tags/tag282.xml"/><Relationship Id="rId48" Type="http://schemas.openxmlformats.org/officeDocument/2006/relationships/tags" Target="../tags/tag287.xml"/><Relationship Id="rId56" Type="http://schemas.openxmlformats.org/officeDocument/2006/relationships/tags" Target="../tags/tag295.xml"/><Relationship Id="rId64" Type="http://schemas.openxmlformats.org/officeDocument/2006/relationships/tags" Target="../tags/tag303.xml"/><Relationship Id="rId69" Type="http://schemas.openxmlformats.org/officeDocument/2006/relationships/tags" Target="../tags/tag308.xml"/><Relationship Id="rId77" Type="http://schemas.openxmlformats.org/officeDocument/2006/relationships/tags" Target="../tags/tag316.xml"/><Relationship Id="rId100" Type="http://schemas.openxmlformats.org/officeDocument/2006/relationships/tags" Target="../tags/tag339.xml"/><Relationship Id="rId105" Type="http://schemas.openxmlformats.org/officeDocument/2006/relationships/tags" Target="../tags/tag344.xml"/><Relationship Id="rId113" Type="http://schemas.openxmlformats.org/officeDocument/2006/relationships/tags" Target="../tags/tag352.xml"/><Relationship Id="rId8" Type="http://schemas.openxmlformats.org/officeDocument/2006/relationships/tags" Target="../tags/tag247.xml"/><Relationship Id="rId51" Type="http://schemas.openxmlformats.org/officeDocument/2006/relationships/tags" Target="../tags/tag290.xml"/><Relationship Id="rId72" Type="http://schemas.openxmlformats.org/officeDocument/2006/relationships/tags" Target="../tags/tag311.xml"/><Relationship Id="rId80" Type="http://schemas.openxmlformats.org/officeDocument/2006/relationships/tags" Target="../tags/tag319.xml"/><Relationship Id="rId85" Type="http://schemas.openxmlformats.org/officeDocument/2006/relationships/tags" Target="../tags/tag324.xml"/><Relationship Id="rId93" Type="http://schemas.openxmlformats.org/officeDocument/2006/relationships/tags" Target="../tags/tag332.xml"/><Relationship Id="rId98" Type="http://schemas.openxmlformats.org/officeDocument/2006/relationships/tags" Target="../tags/tag337.xml"/><Relationship Id="rId3" Type="http://schemas.openxmlformats.org/officeDocument/2006/relationships/tags" Target="../tags/tag242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tags" Target="../tags/tag272.xml"/><Relationship Id="rId38" Type="http://schemas.openxmlformats.org/officeDocument/2006/relationships/tags" Target="../tags/tag277.xml"/><Relationship Id="rId46" Type="http://schemas.openxmlformats.org/officeDocument/2006/relationships/tags" Target="../tags/tag285.xml"/><Relationship Id="rId59" Type="http://schemas.openxmlformats.org/officeDocument/2006/relationships/tags" Target="../tags/tag298.xml"/><Relationship Id="rId67" Type="http://schemas.openxmlformats.org/officeDocument/2006/relationships/tags" Target="../tags/tag306.xml"/><Relationship Id="rId103" Type="http://schemas.openxmlformats.org/officeDocument/2006/relationships/tags" Target="../tags/tag342.xml"/><Relationship Id="rId108" Type="http://schemas.openxmlformats.org/officeDocument/2006/relationships/tags" Target="../tags/tag347.xml"/><Relationship Id="rId116" Type="http://schemas.openxmlformats.org/officeDocument/2006/relationships/tags" Target="../tags/tag355.xml"/><Relationship Id="rId20" Type="http://schemas.openxmlformats.org/officeDocument/2006/relationships/tags" Target="../tags/tag259.xml"/><Relationship Id="rId41" Type="http://schemas.openxmlformats.org/officeDocument/2006/relationships/tags" Target="../tags/tag280.xml"/><Relationship Id="rId54" Type="http://schemas.openxmlformats.org/officeDocument/2006/relationships/tags" Target="../tags/tag293.xml"/><Relationship Id="rId62" Type="http://schemas.openxmlformats.org/officeDocument/2006/relationships/tags" Target="../tags/tag301.xml"/><Relationship Id="rId70" Type="http://schemas.openxmlformats.org/officeDocument/2006/relationships/tags" Target="../tags/tag309.xml"/><Relationship Id="rId75" Type="http://schemas.openxmlformats.org/officeDocument/2006/relationships/tags" Target="../tags/tag314.xml"/><Relationship Id="rId83" Type="http://schemas.openxmlformats.org/officeDocument/2006/relationships/tags" Target="../tags/tag322.xml"/><Relationship Id="rId88" Type="http://schemas.openxmlformats.org/officeDocument/2006/relationships/tags" Target="../tags/tag327.xml"/><Relationship Id="rId91" Type="http://schemas.openxmlformats.org/officeDocument/2006/relationships/tags" Target="../tags/tag330.xml"/><Relationship Id="rId96" Type="http://schemas.openxmlformats.org/officeDocument/2006/relationships/tags" Target="../tags/tag335.xml"/><Relationship Id="rId111" Type="http://schemas.openxmlformats.org/officeDocument/2006/relationships/tags" Target="../tags/tag350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36" Type="http://schemas.openxmlformats.org/officeDocument/2006/relationships/tags" Target="../tags/tag275.xml"/><Relationship Id="rId49" Type="http://schemas.openxmlformats.org/officeDocument/2006/relationships/tags" Target="../tags/tag288.xml"/><Relationship Id="rId57" Type="http://schemas.openxmlformats.org/officeDocument/2006/relationships/tags" Target="../tags/tag296.xml"/><Relationship Id="rId106" Type="http://schemas.openxmlformats.org/officeDocument/2006/relationships/tags" Target="../tags/tag345.xml"/><Relationship Id="rId114" Type="http://schemas.openxmlformats.org/officeDocument/2006/relationships/tags" Target="../tags/tag353.xml"/><Relationship Id="rId10" Type="http://schemas.openxmlformats.org/officeDocument/2006/relationships/tags" Target="../tags/tag249.xml"/><Relationship Id="rId31" Type="http://schemas.openxmlformats.org/officeDocument/2006/relationships/tags" Target="../tags/tag270.xml"/><Relationship Id="rId44" Type="http://schemas.openxmlformats.org/officeDocument/2006/relationships/tags" Target="../tags/tag283.xml"/><Relationship Id="rId52" Type="http://schemas.openxmlformats.org/officeDocument/2006/relationships/tags" Target="../tags/tag291.xml"/><Relationship Id="rId60" Type="http://schemas.openxmlformats.org/officeDocument/2006/relationships/tags" Target="../tags/tag299.xml"/><Relationship Id="rId65" Type="http://schemas.openxmlformats.org/officeDocument/2006/relationships/tags" Target="../tags/tag304.xml"/><Relationship Id="rId73" Type="http://schemas.openxmlformats.org/officeDocument/2006/relationships/tags" Target="../tags/tag312.xml"/><Relationship Id="rId78" Type="http://schemas.openxmlformats.org/officeDocument/2006/relationships/tags" Target="../tags/tag317.xml"/><Relationship Id="rId81" Type="http://schemas.openxmlformats.org/officeDocument/2006/relationships/tags" Target="../tags/tag320.xml"/><Relationship Id="rId86" Type="http://schemas.openxmlformats.org/officeDocument/2006/relationships/tags" Target="../tags/tag325.xml"/><Relationship Id="rId94" Type="http://schemas.openxmlformats.org/officeDocument/2006/relationships/tags" Target="../tags/tag333.xml"/><Relationship Id="rId99" Type="http://schemas.openxmlformats.org/officeDocument/2006/relationships/tags" Target="../tags/tag338.xml"/><Relationship Id="rId101" Type="http://schemas.openxmlformats.org/officeDocument/2006/relationships/tags" Target="../tags/tag340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39" Type="http://schemas.openxmlformats.org/officeDocument/2006/relationships/tags" Target="../tags/tag278.xml"/><Relationship Id="rId109" Type="http://schemas.openxmlformats.org/officeDocument/2006/relationships/tags" Target="../tags/tag348.xml"/><Relationship Id="rId34" Type="http://schemas.openxmlformats.org/officeDocument/2006/relationships/tags" Target="../tags/tag273.xml"/><Relationship Id="rId50" Type="http://schemas.openxmlformats.org/officeDocument/2006/relationships/tags" Target="../tags/tag289.xml"/><Relationship Id="rId55" Type="http://schemas.openxmlformats.org/officeDocument/2006/relationships/tags" Target="../tags/tag294.xml"/><Relationship Id="rId76" Type="http://schemas.openxmlformats.org/officeDocument/2006/relationships/tags" Target="../tags/tag315.xml"/><Relationship Id="rId97" Type="http://schemas.openxmlformats.org/officeDocument/2006/relationships/tags" Target="../tags/tag336.xml"/><Relationship Id="rId104" Type="http://schemas.openxmlformats.org/officeDocument/2006/relationships/tags" Target="../tags/tag343.xml"/><Relationship Id="rId7" Type="http://schemas.openxmlformats.org/officeDocument/2006/relationships/tags" Target="../tags/tag246.xml"/><Relationship Id="rId71" Type="http://schemas.openxmlformats.org/officeDocument/2006/relationships/tags" Target="../tags/tag310.xml"/><Relationship Id="rId92" Type="http://schemas.openxmlformats.org/officeDocument/2006/relationships/tags" Target="../tags/tag331.xml"/><Relationship Id="rId2" Type="http://schemas.openxmlformats.org/officeDocument/2006/relationships/tags" Target="../tags/tag241.xml"/><Relationship Id="rId29" Type="http://schemas.openxmlformats.org/officeDocument/2006/relationships/tags" Target="../tags/tag26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81.xml"/><Relationship Id="rId117" Type="http://schemas.openxmlformats.org/officeDocument/2006/relationships/tags" Target="../tags/tag472.xml"/><Relationship Id="rId21" Type="http://schemas.openxmlformats.org/officeDocument/2006/relationships/tags" Target="../tags/tag376.xml"/><Relationship Id="rId42" Type="http://schemas.openxmlformats.org/officeDocument/2006/relationships/tags" Target="../tags/tag397.xml"/><Relationship Id="rId47" Type="http://schemas.openxmlformats.org/officeDocument/2006/relationships/tags" Target="../tags/tag402.xml"/><Relationship Id="rId63" Type="http://schemas.openxmlformats.org/officeDocument/2006/relationships/tags" Target="../tags/tag418.xml"/><Relationship Id="rId68" Type="http://schemas.openxmlformats.org/officeDocument/2006/relationships/tags" Target="../tags/tag423.xml"/><Relationship Id="rId84" Type="http://schemas.openxmlformats.org/officeDocument/2006/relationships/tags" Target="../tags/tag439.xml"/><Relationship Id="rId89" Type="http://schemas.openxmlformats.org/officeDocument/2006/relationships/tags" Target="../tags/tag444.xml"/><Relationship Id="rId112" Type="http://schemas.openxmlformats.org/officeDocument/2006/relationships/tags" Target="../tags/tag467.xml"/><Relationship Id="rId133" Type="http://schemas.openxmlformats.org/officeDocument/2006/relationships/tags" Target="../tags/tag488.xml"/><Relationship Id="rId138" Type="http://schemas.openxmlformats.org/officeDocument/2006/relationships/tags" Target="../tags/tag493.xml"/><Relationship Id="rId154" Type="http://schemas.openxmlformats.org/officeDocument/2006/relationships/tags" Target="../tags/tag509.xml"/><Relationship Id="rId159" Type="http://schemas.openxmlformats.org/officeDocument/2006/relationships/tags" Target="../tags/tag514.xml"/><Relationship Id="rId175" Type="http://schemas.openxmlformats.org/officeDocument/2006/relationships/tags" Target="../tags/tag530.xml"/><Relationship Id="rId170" Type="http://schemas.openxmlformats.org/officeDocument/2006/relationships/tags" Target="../tags/tag525.xml"/><Relationship Id="rId16" Type="http://schemas.openxmlformats.org/officeDocument/2006/relationships/tags" Target="../tags/tag371.xml"/><Relationship Id="rId107" Type="http://schemas.openxmlformats.org/officeDocument/2006/relationships/tags" Target="../tags/tag462.xml"/><Relationship Id="rId11" Type="http://schemas.openxmlformats.org/officeDocument/2006/relationships/tags" Target="../tags/tag366.xml"/><Relationship Id="rId32" Type="http://schemas.openxmlformats.org/officeDocument/2006/relationships/tags" Target="../tags/tag387.xml"/><Relationship Id="rId37" Type="http://schemas.openxmlformats.org/officeDocument/2006/relationships/tags" Target="../tags/tag392.xml"/><Relationship Id="rId53" Type="http://schemas.openxmlformats.org/officeDocument/2006/relationships/tags" Target="../tags/tag408.xml"/><Relationship Id="rId58" Type="http://schemas.openxmlformats.org/officeDocument/2006/relationships/tags" Target="../tags/tag413.xml"/><Relationship Id="rId74" Type="http://schemas.openxmlformats.org/officeDocument/2006/relationships/tags" Target="../tags/tag429.xml"/><Relationship Id="rId79" Type="http://schemas.openxmlformats.org/officeDocument/2006/relationships/tags" Target="../tags/tag434.xml"/><Relationship Id="rId102" Type="http://schemas.openxmlformats.org/officeDocument/2006/relationships/tags" Target="../tags/tag457.xml"/><Relationship Id="rId123" Type="http://schemas.openxmlformats.org/officeDocument/2006/relationships/tags" Target="../tags/tag478.xml"/><Relationship Id="rId128" Type="http://schemas.openxmlformats.org/officeDocument/2006/relationships/tags" Target="../tags/tag483.xml"/><Relationship Id="rId144" Type="http://schemas.openxmlformats.org/officeDocument/2006/relationships/tags" Target="../tags/tag499.xml"/><Relationship Id="rId149" Type="http://schemas.openxmlformats.org/officeDocument/2006/relationships/tags" Target="../tags/tag504.xml"/><Relationship Id="rId5" Type="http://schemas.openxmlformats.org/officeDocument/2006/relationships/tags" Target="../tags/tag360.xml"/><Relationship Id="rId90" Type="http://schemas.openxmlformats.org/officeDocument/2006/relationships/tags" Target="../tags/tag445.xml"/><Relationship Id="rId95" Type="http://schemas.openxmlformats.org/officeDocument/2006/relationships/tags" Target="../tags/tag450.xml"/><Relationship Id="rId160" Type="http://schemas.openxmlformats.org/officeDocument/2006/relationships/tags" Target="../tags/tag515.xml"/><Relationship Id="rId165" Type="http://schemas.openxmlformats.org/officeDocument/2006/relationships/tags" Target="../tags/tag520.xml"/><Relationship Id="rId22" Type="http://schemas.openxmlformats.org/officeDocument/2006/relationships/tags" Target="../tags/tag377.xml"/><Relationship Id="rId27" Type="http://schemas.openxmlformats.org/officeDocument/2006/relationships/tags" Target="../tags/tag382.xml"/><Relationship Id="rId43" Type="http://schemas.openxmlformats.org/officeDocument/2006/relationships/tags" Target="../tags/tag398.xml"/><Relationship Id="rId48" Type="http://schemas.openxmlformats.org/officeDocument/2006/relationships/tags" Target="../tags/tag403.xml"/><Relationship Id="rId64" Type="http://schemas.openxmlformats.org/officeDocument/2006/relationships/tags" Target="../tags/tag419.xml"/><Relationship Id="rId69" Type="http://schemas.openxmlformats.org/officeDocument/2006/relationships/tags" Target="../tags/tag424.xml"/><Relationship Id="rId113" Type="http://schemas.openxmlformats.org/officeDocument/2006/relationships/tags" Target="../tags/tag468.xml"/><Relationship Id="rId118" Type="http://schemas.openxmlformats.org/officeDocument/2006/relationships/tags" Target="../tags/tag473.xml"/><Relationship Id="rId134" Type="http://schemas.openxmlformats.org/officeDocument/2006/relationships/tags" Target="../tags/tag489.xml"/><Relationship Id="rId139" Type="http://schemas.openxmlformats.org/officeDocument/2006/relationships/tags" Target="../tags/tag494.xml"/><Relationship Id="rId80" Type="http://schemas.openxmlformats.org/officeDocument/2006/relationships/tags" Target="../tags/tag435.xml"/><Relationship Id="rId85" Type="http://schemas.openxmlformats.org/officeDocument/2006/relationships/tags" Target="../tags/tag440.xml"/><Relationship Id="rId150" Type="http://schemas.openxmlformats.org/officeDocument/2006/relationships/tags" Target="../tags/tag505.xml"/><Relationship Id="rId155" Type="http://schemas.openxmlformats.org/officeDocument/2006/relationships/tags" Target="../tags/tag510.xml"/><Relationship Id="rId171" Type="http://schemas.openxmlformats.org/officeDocument/2006/relationships/tags" Target="../tags/tag526.xml"/><Relationship Id="rId176" Type="http://schemas.openxmlformats.org/officeDocument/2006/relationships/tags" Target="../tags/tag531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33" Type="http://schemas.openxmlformats.org/officeDocument/2006/relationships/tags" Target="../tags/tag388.xml"/><Relationship Id="rId38" Type="http://schemas.openxmlformats.org/officeDocument/2006/relationships/tags" Target="../tags/tag393.xml"/><Relationship Id="rId59" Type="http://schemas.openxmlformats.org/officeDocument/2006/relationships/tags" Target="../tags/tag414.xml"/><Relationship Id="rId103" Type="http://schemas.openxmlformats.org/officeDocument/2006/relationships/tags" Target="../tags/tag458.xml"/><Relationship Id="rId108" Type="http://schemas.openxmlformats.org/officeDocument/2006/relationships/tags" Target="../tags/tag463.xml"/><Relationship Id="rId124" Type="http://schemas.openxmlformats.org/officeDocument/2006/relationships/tags" Target="../tags/tag479.xml"/><Relationship Id="rId129" Type="http://schemas.openxmlformats.org/officeDocument/2006/relationships/tags" Target="../tags/tag484.xml"/><Relationship Id="rId54" Type="http://schemas.openxmlformats.org/officeDocument/2006/relationships/tags" Target="../tags/tag409.xml"/><Relationship Id="rId70" Type="http://schemas.openxmlformats.org/officeDocument/2006/relationships/tags" Target="../tags/tag425.xml"/><Relationship Id="rId75" Type="http://schemas.openxmlformats.org/officeDocument/2006/relationships/tags" Target="../tags/tag430.xml"/><Relationship Id="rId91" Type="http://schemas.openxmlformats.org/officeDocument/2006/relationships/tags" Target="../tags/tag446.xml"/><Relationship Id="rId96" Type="http://schemas.openxmlformats.org/officeDocument/2006/relationships/tags" Target="../tags/tag451.xml"/><Relationship Id="rId140" Type="http://schemas.openxmlformats.org/officeDocument/2006/relationships/tags" Target="../tags/tag495.xml"/><Relationship Id="rId145" Type="http://schemas.openxmlformats.org/officeDocument/2006/relationships/tags" Target="../tags/tag500.xml"/><Relationship Id="rId161" Type="http://schemas.openxmlformats.org/officeDocument/2006/relationships/tags" Target="../tags/tag516.xml"/><Relationship Id="rId166" Type="http://schemas.openxmlformats.org/officeDocument/2006/relationships/tags" Target="../tags/tag521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23" Type="http://schemas.openxmlformats.org/officeDocument/2006/relationships/tags" Target="../tags/tag378.xml"/><Relationship Id="rId28" Type="http://schemas.openxmlformats.org/officeDocument/2006/relationships/tags" Target="../tags/tag383.xml"/><Relationship Id="rId49" Type="http://schemas.openxmlformats.org/officeDocument/2006/relationships/tags" Target="../tags/tag404.xml"/><Relationship Id="rId114" Type="http://schemas.openxmlformats.org/officeDocument/2006/relationships/tags" Target="../tags/tag469.xml"/><Relationship Id="rId119" Type="http://schemas.openxmlformats.org/officeDocument/2006/relationships/tags" Target="../tags/tag474.xml"/><Relationship Id="rId10" Type="http://schemas.openxmlformats.org/officeDocument/2006/relationships/tags" Target="../tags/tag365.xml"/><Relationship Id="rId31" Type="http://schemas.openxmlformats.org/officeDocument/2006/relationships/tags" Target="../tags/tag386.xml"/><Relationship Id="rId44" Type="http://schemas.openxmlformats.org/officeDocument/2006/relationships/tags" Target="../tags/tag399.xml"/><Relationship Id="rId52" Type="http://schemas.openxmlformats.org/officeDocument/2006/relationships/tags" Target="../tags/tag407.xml"/><Relationship Id="rId60" Type="http://schemas.openxmlformats.org/officeDocument/2006/relationships/tags" Target="../tags/tag415.xml"/><Relationship Id="rId65" Type="http://schemas.openxmlformats.org/officeDocument/2006/relationships/tags" Target="../tags/tag420.xml"/><Relationship Id="rId73" Type="http://schemas.openxmlformats.org/officeDocument/2006/relationships/tags" Target="../tags/tag428.xml"/><Relationship Id="rId78" Type="http://schemas.openxmlformats.org/officeDocument/2006/relationships/tags" Target="../tags/tag433.xml"/><Relationship Id="rId81" Type="http://schemas.openxmlformats.org/officeDocument/2006/relationships/tags" Target="../tags/tag436.xml"/><Relationship Id="rId86" Type="http://schemas.openxmlformats.org/officeDocument/2006/relationships/tags" Target="../tags/tag441.xml"/><Relationship Id="rId94" Type="http://schemas.openxmlformats.org/officeDocument/2006/relationships/tags" Target="../tags/tag449.xml"/><Relationship Id="rId99" Type="http://schemas.openxmlformats.org/officeDocument/2006/relationships/tags" Target="../tags/tag454.xml"/><Relationship Id="rId101" Type="http://schemas.openxmlformats.org/officeDocument/2006/relationships/tags" Target="../tags/tag456.xml"/><Relationship Id="rId122" Type="http://schemas.openxmlformats.org/officeDocument/2006/relationships/tags" Target="../tags/tag477.xml"/><Relationship Id="rId130" Type="http://schemas.openxmlformats.org/officeDocument/2006/relationships/tags" Target="../tags/tag485.xml"/><Relationship Id="rId135" Type="http://schemas.openxmlformats.org/officeDocument/2006/relationships/tags" Target="../tags/tag490.xml"/><Relationship Id="rId143" Type="http://schemas.openxmlformats.org/officeDocument/2006/relationships/tags" Target="../tags/tag498.xml"/><Relationship Id="rId148" Type="http://schemas.openxmlformats.org/officeDocument/2006/relationships/tags" Target="../tags/tag503.xml"/><Relationship Id="rId151" Type="http://schemas.openxmlformats.org/officeDocument/2006/relationships/tags" Target="../tags/tag506.xml"/><Relationship Id="rId156" Type="http://schemas.openxmlformats.org/officeDocument/2006/relationships/tags" Target="../tags/tag511.xml"/><Relationship Id="rId164" Type="http://schemas.openxmlformats.org/officeDocument/2006/relationships/tags" Target="../tags/tag519.xml"/><Relationship Id="rId169" Type="http://schemas.openxmlformats.org/officeDocument/2006/relationships/tags" Target="../tags/tag524.xml"/><Relationship Id="rId177" Type="http://schemas.openxmlformats.org/officeDocument/2006/relationships/tags" Target="../tags/tag532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72" Type="http://schemas.openxmlformats.org/officeDocument/2006/relationships/tags" Target="../tags/tag527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39" Type="http://schemas.openxmlformats.org/officeDocument/2006/relationships/tags" Target="../tags/tag394.xml"/><Relationship Id="rId109" Type="http://schemas.openxmlformats.org/officeDocument/2006/relationships/tags" Target="../tags/tag464.xml"/><Relationship Id="rId34" Type="http://schemas.openxmlformats.org/officeDocument/2006/relationships/tags" Target="../tags/tag389.xml"/><Relationship Id="rId50" Type="http://schemas.openxmlformats.org/officeDocument/2006/relationships/tags" Target="../tags/tag405.xml"/><Relationship Id="rId55" Type="http://schemas.openxmlformats.org/officeDocument/2006/relationships/tags" Target="../tags/tag410.xml"/><Relationship Id="rId76" Type="http://schemas.openxmlformats.org/officeDocument/2006/relationships/tags" Target="../tags/tag431.xml"/><Relationship Id="rId97" Type="http://schemas.openxmlformats.org/officeDocument/2006/relationships/tags" Target="../tags/tag452.xml"/><Relationship Id="rId104" Type="http://schemas.openxmlformats.org/officeDocument/2006/relationships/tags" Target="../tags/tag459.xml"/><Relationship Id="rId120" Type="http://schemas.openxmlformats.org/officeDocument/2006/relationships/tags" Target="../tags/tag475.xml"/><Relationship Id="rId125" Type="http://schemas.openxmlformats.org/officeDocument/2006/relationships/tags" Target="../tags/tag480.xml"/><Relationship Id="rId141" Type="http://schemas.openxmlformats.org/officeDocument/2006/relationships/tags" Target="../tags/tag496.xml"/><Relationship Id="rId146" Type="http://schemas.openxmlformats.org/officeDocument/2006/relationships/tags" Target="../tags/tag501.xml"/><Relationship Id="rId167" Type="http://schemas.openxmlformats.org/officeDocument/2006/relationships/tags" Target="../tags/tag522.xml"/><Relationship Id="rId7" Type="http://schemas.openxmlformats.org/officeDocument/2006/relationships/tags" Target="../tags/tag362.xml"/><Relationship Id="rId71" Type="http://schemas.openxmlformats.org/officeDocument/2006/relationships/tags" Target="../tags/tag426.xml"/><Relationship Id="rId92" Type="http://schemas.openxmlformats.org/officeDocument/2006/relationships/tags" Target="../tags/tag447.xml"/><Relationship Id="rId162" Type="http://schemas.openxmlformats.org/officeDocument/2006/relationships/tags" Target="../tags/tag517.xml"/><Relationship Id="rId2" Type="http://schemas.openxmlformats.org/officeDocument/2006/relationships/tags" Target="../tags/tag357.xml"/><Relationship Id="rId29" Type="http://schemas.openxmlformats.org/officeDocument/2006/relationships/tags" Target="../tags/tag384.xml"/><Relationship Id="rId24" Type="http://schemas.openxmlformats.org/officeDocument/2006/relationships/tags" Target="../tags/tag379.xml"/><Relationship Id="rId40" Type="http://schemas.openxmlformats.org/officeDocument/2006/relationships/tags" Target="../tags/tag395.xml"/><Relationship Id="rId45" Type="http://schemas.openxmlformats.org/officeDocument/2006/relationships/tags" Target="../tags/tag400.xml"/><Relationship Id="rId66" Type="http://schemas.openxmlformats.org/officeDocument/2006/relationships/tags" Target="../tags/tag421.xml"/><Relationship Id="rId87" Type="http://schemas.openxmlformats.org/officeDocument/2006/relationships/tags" Target="../tags/tag442.xml"/><Relationship Id="rId110" Type="http://schemas.openxmlformats.org/officeDocument/2006/relationships/tags" Target="../tags/tag465.xml"/><Relationship Id="rId115" Type="http://schemas.openxmlformats.org/officeDocument/2006/relationships/tags" Target="../tags/tag470.xml"/><Relationship Id="rId131" Type="http://schemas.openxmlformats.org/officeDocument/2006/relationships/tags" Target="../tags/tag486.xml"/><Relationship Id="rId136" Type="http://schemas.openxmlformats.org/officeDocument/2006/relationships/tags" Target="../tags/tag491.xml"/><Relationship Id="rId157" Type="http://schemas.openxmlformats.org/officeDocument/2006/relationships/tags" Target="../tags/tag512.xml"/><Relationship Id="rId178" Type="http://schemas.openxmlformats.org/officeDocument/2006/relationships/tags" Target="../tags/tag533.xml"/><Relationship Id="rId61" Type="http://schemas.openxmlformats.org/officeDocument/2006/relationships/tags" Target="../tags/tag416.xml"/><Relationship Id="rId82" Type="http://schemas.openxmlformats.org/officeDocument/2006/relationships/tags" Target="../tags/tag437.xml"/><Relationship Id="rId152" Type="http://schemas.openxmlformats.org/officeDocument/2006/relationships/tags" Target="../tags/tag507.xml"/><Relationship Id="rId173" Type="http://schemas.openxmlformats.org/officeDocument/2006/relationships/tags" Target="../tags/tag528.xml"/><Relationship Id="rId19" Type="http://schemas.openxmlformats.org/officeDocument/2006/relationships/tags" Target="../tags/tag374.xml"/><Relationship Id="rId14" Type="http://schemas.openxmlformats.org/officeDocument/2006/relationships/tags" Target="../tags/tag369.xml"/><Relationship Id="rId30" Type="http://schemas.openxmlformats.org/officeDocument/2006/relationships/tags" Target="../tags/tag385.xml"/><Relationship Id="rId35" Type="http://schemas.openxmlformats.org/officeDocument/2006/relationships/tags" Target="../tags/tag390.xml"/><Relationship Id="rId56" Type="http://schemas.openxmlformats.org/officeDocument/2006/relationships/tags" Target="../tags/tag411.xml"/><Relationship Id="rId77" Type="http://schemas.openxmlformats.org/officeDocument/2006/relationships/tags" Target="../tags/tag432.xml"/><Relationship Id="rId100" Type="http://schemas.openxmlformats.org/officeDocument/2006/relationships/tags" Target="../tags/tag455.xml"/><Relationship Id="rId105" Type="http://schemas.openxmlformats.org/officeDocument/2006/relationships/tags" Target="../tags/tag460.xml"/><Relationship Id="rId126" Type="http://schemas.openxmlformats.org/officeDocument/2006/relationships/tags" Target="../tags/tag481.xml"/><Relationship Id="rId147" Type="http://schemas.openxmlformats.org/officeDocument/2006/relationships/tags" Target="../tags/tag502.xml"/><Relationship Id="rId168" Type="http://schemas.openxmlformats.org/officeDocument/2006/relationships/tags" Target="../tags/tag523.xml"/><Relationship Id="rId8" Type="http://schemas.openxmlformats.org/officeDocument/2006/relationships/tags" Target="../tags/tag363.xml"/><Relationship Id="rId51" Type="http://schemas.openxmlformats.org/officeDocument/2006/relationships/tags" Target="../tags/tag406.xml"/><Relationship Id="rId72" Type="http://schemas.openxmlformats.org/officeDocument/2006/relationships/tags" Target="../tags/tag427.xml"/><Relationship Id="rId93" Type="http://schemas.openxmlformats.org/officeDocument/2006/relationships/tags" Target="../tags/tag448.xml"/><Relationship Id="rId98" Type="http://schemas.openxmlformats.org/officeDocument/2006/relationships/tags" Target="../tags/tag453.xml"/><Relationship Id="rId121" Type="http://schemas.openxmlformats.org/officeDocument/2006/relationships/tags" Target="../tags/tag476.xml"/><Relationship Id="rId142" Type="http://schemas.openxmlformats.org/officeDocument/2006/relationships/tags" Target="../tags/tag497.xml"/><Relationship Id="rId163" Type="http://schemas.openxmlformats.org/officeDocument/2006/relationships/tags" Target="../tags/tag518.xml"/><Relationship Id="rId3" Type="http://schemas.openxmlformats.org/officeDocument/2006/relationships/tags" Target="../tags/tag358.xml"/><Relationship Id="rId25" Type="http://schemas.openxmlformats.org/officeDocument/2006/relationships/tags" Target="../tags/tag380.xml"/><Relationship Id="rId46" Type="http://schemas.openxmlformats.org/officeDocument/2006/relationships/tags" Target="../tags/tag401.xml"/><Relationship Id="rId67" Type="http://schemas.openxmlformats.org/officeDocument/2006/relationships/tags" Target="../tags/tag422.xml"/><Relationship Id="rId116" Type="http://schemas.openxmlformats.org/officeDocument/2006/relationships/tags" Target="../tags/tag471.xml"/><Relationship Id="rId137" Type="http://schemas.openxmlformats.org/officeDocument/2006/relationships/tags" Target="../tags/tag492.xml"/><Relationship Id="rId158" Type="http://schemas.openxmlformats.org/officeDocument/2006/relationships/tags" Target="../tags/tag513.xml"/><Relationship Id="rId20" Type="http://schemas.openxmlformats.org/officeDocument/2006/relationships/tags" Target="../tags/tag375.xml"/><Relationship Id="rId41" Type="http://schemas.openxmlformats.org/officeDocument/2006/relationships/tags" Target="../tags/tag396.xml"/><Relationship Id="rId62" Type="http://schemas.openxmlformats.org/officeDocument/2006/relationships/tags" Target="../tags/tag417.xml"/><Relationship Id="rId83" Type="http://schemas.openxmlformats.org/officeDocument/2006/relationships/tags" Target="../tags/tag438.xml"/><Relationship Id="rId88" Type="http://schemas.openxmlformats.org/officeDocument/2006/relationships/tags" Target="../tags/tag443.xml"/><Relationship Id="rId111" Type="http://schemas.openxmlformats.org/officeDocument/2006/relationships/tags" Target="../tags/tag466.xml"/><Relationship Id="rId132" Type="http://schemas.openxmlformats.org/officeDocument/2006/relationships/tags" Target="../tags/tag487.xml"/><Relationship Id="rId153" Type="http://schemas.openxmlformats.org/officeDocument/2006/relationships/tags" Target="../tags/tag508.xml"/><Relationship Id="rId174" Type="http://schemas.openxmlformats.org/officeDocument/2006/relationships/tags" Target="../tags/tag529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370.xml"/><Relationship Id="rId36" Type="http://schemas.openxmlformats.org/officeDocument/2006/relationships/tags" Target="../tags/tag391.xml"/><Relationship Id="rId57" Type="http://schemas.openxmlformats.org/officeDocument/2006/relationships/tags" Target="../tags/tag412.xml"/><Relationship Id="rId106" Type="http://schemas.openxmlformats.org/officeDocument/2006/relationships/tags" Target="../tags/tag461.xml"/><Relationship Id="rId127" Type="http://schemas.openxmlformats.org/officeDocument/2006/relationships/tags" Target="../tags/tag48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59.xml"/><Relationship Id="rId117" Type="http://schemas.openxmlformats.org/officeDocument/2006/relationships/tags" Target="../tags/tag650.xml"/><Relationship Id="rId21" Type="http://schemas.openxmlformats.org/officeDocument/2006/relationships/tags" Target="../tags/tag554.xml"/><Relationship Id="rId42" Type="http://schemas.openxmlformats.org/officeDocument/2006/relationships/tags" Target="../tags/tag575.xml"/><Relationship Id="rId47" Type="http://schemas.openxmlformats.org/officeDocument/2006/relationships/tags" Target="../tags/tag580.xml"/><Relationship Id="rId63" Type="http://schemas.openxmlformats.org/officeDocument/2006/relationships/tags" Target="../tags/tag596.xml"/><Relationship Id="rId68" Type="http://schemas.openxmlformats.org/officeDocument/2006/relationships/tags" Target="../tags/tag601.xml"/><Relationship Id="rId84" Type="http://schemas.openxmlformats.org/officeDocument/2006/relationships/tags" Target="../tags/tag617.xml"/><Relationship Id="rId89" Type="http://schemas.openxmlformats.org/officeDocument/2006/relationships/tags" Target="../tags/tag622.xml"/><Relationship Id="rId112" Type="http://schemas.openxmlformats.org/officeDocument/2006/relationships/tags" Target="../tags/tag645.xml"/><Relationship Id="rId16" Type="http://schemas.openxmlformats.org/officeDocument/2006/relationships/tags" Target="../tags/tag549.xml"/><Relationship Id="rId107" Type="http://schemas.openxmlformats.org/officeDocument/2006/relationships/tags" Target="../tags/tag640.xml"/><Relationship Id="rId11" Type="http://schemas.openxmlformats.org/officeDocument/2006/relationships/tags" Target="../tags/tag544.xml"/><Relationship Id="rId32" Type="http://schemas.openxmlformats.org/officeDocument/2006/relationships/tags" Target="../tags/tag565.xml"/><Relationship Id="rId37" Type="http://schemas.openxmlformats.org/officeDocument/2006/relationships/tags" Target="../tags/tag570.xml"/><Relationship Id="rId53" Type="http://schemas.openxmlformats.org/officeDocument/2006/relationships/tags" Target="../tags/tag586.xml"/><Relationship Id="rId58" Type="http://schemas.openxmlformats.org/officeDocument/2006/relationships/tags" Target="../tags/tag591.xml"/><Relationship Id="rId74" Type="http://schemas.openxmlformats.org/officeDocument/2006/relationships/tags" Target="../tags/tag607.xml"/><Relationship Id="rId79" Type="http://schemas.openxmlformats.org/officeDocument/2006/relationships/tags" Target="../tags/tag612.xml"/><Relationship Id="rId102" Type="http://schemas.openxmlformats.org/officeDocument/2006/relationships/tags" Target="../tags/tag635.xml"/><Relationship Id="rId123" Type="http://schemas.openxmlformats.org/officeDocument/2006/relationships/tags" Target="../tags/tag656.xml"/><Relationship Id="rId5" Type="http://schemas.openxmlformats.org/officeDocument/2006/relationships/tags" Target="../tags/tag538.xml"/><Relationship Id="rId61" Type="http://schemas.openxmlformats.org/officeDocument/2006/relationships/tags" Target="../tags/tag594.xml"/><Relationship Id="rId82" Type="http://schemas.openxmlformats.org/officeDocument/2006/relationships/tags" Target="../tags/tag615.xml"/><Relationship Id="rId90" Type="http://schemas.openxmlformats.org/officeDocument/2006/relationships/tags" Target="../tags/tag623.xml"/><Relationship Id="rId95" Type="http://schemas.openxmlformats.org/officeDocument/2006/relationships/tags" Target="../tags/tag628.xml"/><Relationship Id="rId19" Type="http://schemas.openxmlformats.org/officeDocument/2006/relationships/tags" Target="../tags/tag552.xml"/><Relationship Id="rId14" Type="http://schemas.openxmlformats.org/officeDocument/2006/relationships/tags" Target="../tags/tag547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30" Type="http://schemas.openxmlformats.org/officeDocument/2006/relationships/tags" Target="../tags/tag563.xml"/><Relationship Id="rId35" Type="http://schemas.openxmlformats.org/officeDocument/2006/relationships/tags" Target="../tags/tag568.xml"/><Relationship Id="rId43" Type="http://schemas.openxmlformats.org/officeDocument/2006/relationships/tags" Target="../tags/tag576.xml"/><Relationship Id="rId48" Type="http://schemas.openxmlformats.org/officeDocument/2006/relationships/tags" Target="../tags/tag581.xml"/><Relationship Id="rId56" Type="http://schemas.openxmlformats.org/officeDocument/2006/relationships/tags" Target="../tags/tag589.xml"/><Relationship Id="rId64" Type="http://schemas.openxmlformats.org/officeDocument/2006/relationships/tags" Target="../tags/tag597.xml"/><Relationship Id="rId69" Type="http://schemas.openxmlformats.org/officeDocument/2006/relationships/tags" Target="../tags/tag602.xml"/><Relationship Id="rId77" Type="http://schemas.openxmlformats.org/officeDocument/2006/relationships/tags" Target="../tags/tag610.xml"/><Relationship Id="rId100" Type="http://schemas.openxmlformats.org/officeDocument/2006/relationships/tags" Target="../tags/tag633.xml"/><Relationship Id="rId105" Type="http://schemas.openxmlformats.org/officeDocument/2006/relationships/tags" Target="../tags/tag638.xml"/><Relationship Id="rId113" Type="http://schemas.openxmlformats.org/officeDocument/2006/relationships/tags" Target="../tags/tag646.xml"/><Relationship Id="rId118" Type="http://schemas.openxmlformats.org/officeDocument/2006/relationships/tags" Target="../tags/tag651.xml"/><Relationship Id="rId8" Type="http://schemas.openxmlformats.org/officeDocument/2006/relationships/tags" Target="../tags/tag541.xml"/><Relationship Id="rId51" Type="http://schemas.openxmlformats.org/officeDocument/2006/relationships/tags" Target="../tags/tag584.xml"/><Relationship Id="rId72" Type="http://schemas.openxmlformats.org/officeDocument/2006/relationships/tags" Target="../tags/tag605.xml"/><Relationship Id="rId80" Type="http://schemas.openxmlformats.org/officeDocument/2006/relationships/tags" Target="../tags/tag613.xml"/><Relationship Id="rId85" Type="http://schemas.openxmlformats.org/officeDocument/2006/relationships/tags" Target="../tags/tag618.xml"/><Relationship Id="rId93" Type="http://schemas.openxmlformats.org/officeDocument/2006/relationships/tags" Target="../tags/tag626.xml"/><Relationship Id="rId98" Type="http://schemas.openxmlformats.org/officeDocument/2006/relationships/tags" Target="../tags/tag631.xml"/><Relationship Id="rId121" Type="http://schemas.openxmlformats.org/officeDocument/2006/relationships/tags" Target="../tags/tag654.xml"/><Relationship Id="rId3" Type="http://schemas.openxmlformats.org/officeDocument/2006/relationships/tags" Target="../tags/tag536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tags" Target="../tags/tag558.xml"/><Relationship Id="rId33" Type="http://schemas.openxmlformats.org/officeDocument/2006/relationships/tags" Target="../tags/tag566.xml"/><Relationship Id="rId38" Type="http://schemas.openxmlformats.org/officeDocument/2006/relationships/tags" Target="../tags/tag571.xml"/><Relationship Id="rId46" Type="http://schemas.openxmlformats.org/officeDocument/2006/relationships/tags" Target="../tags/tag579.xml"/><Relationship Id="rId59" Type="http://schemas.openxmlformats.org/officeDocument/2006/relationships/tags" Target="../tags/tag592.xml"/><Relationship Id="rId67" Type="http://schemas.openxmlformats.org/officeDocument/2006/relationships/tags" Target="../tags/tag600.xml"/><Relationship Id="rId103" Type="http://schemas.openxmlformats.org/officeDocument/2006/relationships/tags" Target="../tags/tag636.xml"/><Relationship Id="rId108" Type="http://schemas.openxmlformats.org/officeDocument/2006/relationships/tags" Target="../tags/tag641.xml"/><Relationship Id="rId116" Type="http://schemas.openxmlformats.org/officeDocument/2006/relationships/tags" Target="../tags/tag649.xml"/><Relationship Id="rId124" Type="http://schemas.openxmlformats.org/officeDocument/2006/relationships/tags" Target="../tags/tag657.xml"/><Relationship Id="rId20" Type="http://schemas.openxmlformats.org/officeDocument/2006/relationships/tags" Target="../tags/tag553.xml"/><Relationship Id="rId41" Type="http://schemas.openxmlformats.org/officeDocument/2006/relationships/tags" Target="../tags/tag574.xml"/><Relationship Id="rId54" Type="http://schemas.openxmlformats.org/officeDocument/2006/relationships/tags" Target="../tags/tag587.xml"/><Relationship Id="rId62" Type="http://schemas.openxmlformats.org/officeDocument/2006/relationships/tags" Target="../tags/tag595.xml"/><Relationship Id="rId70" Type="http://schemas.openxmlformats.org/officeDocument/2006/relationships/tags" Target="../tags/tag603.xml"/><Relationship Id="rId75" Type="http://schemas.openxmlformats.org/officeDocument/2006/relationships/tags" Target="../tags/tag608.xml"/><Relationship Id="rId83" Type="http://schemas.openxmlformats.org/officeDocument/2006/relationships/tags" Target="../tags/tag616.xml"/><Relationship Id="rId88" Type="http://schemas.openxmlformats.org/officeDocument/2006/relationships/tags" Target="../tags/tag621.xml"/><Relationship Id="rId91" Type="http://schemas.openxmlformats.org/officeDocument/2006/relationships/tags" Target="../tags/tag624.xml"/><Relationship Id="rId96" Type="http://schemas.openxmlformats.org/officeDocument/2006/relationships/tags" Target="../tags/tag629.xml"/><Relationship Id="rId111" Type="http://schemas.openxmlformats.org/officeDocument/2006/relationships/tags" Target="../tags/tag644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5" Type="http://schemas.openxmlformats.org/officeDocument/2006/relationships/tags" Target="../tags/tag548.xml"/><Relationship Id="rId23" Type="http://schemas.openxmlformats.org/officeDocument/2006/relationships/tags" Target="../tags/tag556.xml"/><Relationship Id="rId28" Type="http://schemas.openxmlformats.org/officeDocument/2006/relationships/tags" Target="../tags/tag561.xml"/><Relationship Id="rId36" Type="http://schemas.openxmlformats.org/officeDocument/2006/relationships/tags" Target="../tags/tag569.xml"/><Relationship Id="rId49" Type="http://schemas.openxmlformats.org/officeDocument/2006/relationships/tags" Target="../tags/tag582.xml"/><Relationship Id="rId57" Type="http://schemas.openxmlformats.org/officeDocument/2006/relationships/tags" Target="../tags/tag590.xml"/><Relationship Id="rId106" Type="http://schemas.openxmlformats.org/officeDocument/2006/relationships/tags" Target="../tags/tag639.xml"/><Relationship Id="rId114" Type="http://schemas.openxmlformats.org/officeDocument/2006/relationships/tags" Target="../tags/tag647.xml"/><Relationship Id="rId119" Type="http://schemas.openxmlformats.org/officeDocument/2006/relationships/tags" Target="../tags/tag652.xml"/><Relationship Id="rId10" Type="http://schemas.openxmlformats.org/officeDocument/2006/relationships/tags" Target="../tags/tag543.xml"/><Relationship Id="rId31" Type="http://schemas.openxmlformats.org/officeDocument/2006/relationships/tags" Target="../tags/tag564.xml"/><Relationship Id="rId44" Type="http://schemas.openxmlformats.org/officeDocument/2006/relationships/tags" Target="../tags/tag577.xml"/><Relationship Id="rId52" Type="http://schemas.openxmlformats.org/officeDocument/2006/relationships/tags" Target="../tags/tag585.xml"/><Relationship Id="rId60" Type="http://schemas.openxmlformats.org/officeDocument/2006/relationships/tags" Target="../tags/tag593.xml"/><Relationship Id="rId65" Type="http://schemas.openxmlformats.org/officeDocument/2006/relationships/tags" Target="../tags/tag598.xml"/><Relationship Id="rId73" Type="http://schemas.openxmlformats.org/officeDocument/2006/relationships/tags" Target="../tags/tag606.xml"/><Relationship Id="rId78" Type="http://schemas.openxmlformats.org/officeDocument/2006/relationships/tags" Target="../tags/tag611.xml"/><Relationship Id="rId81" Type="http://schemas.openxmlformats.org/officeDocument/2006/relationships/tags" Target="../tags/tag614.xml"/><Relationship Id="rId86" Type="http://schemas.openxmlformats.org/officeDocument/2006/relationships/tags" Target="../tags/tag619.xml"/><Relationship Id="rId94" Type="http://schemas.openxmlformats.org/officeDocument/2006/relationships/tags" Target="../tags/tag627.xml"/><Relationship Id="rId99" Type="http://schemas.openxmlformats.org/officeDocument/2006/relationships/tags" Target="../tags/tag632.xml"/><Relationship Id="rId101" Type="http://schemas.openxmlformats.org/officeDocument/2006/relationships/tags" Target="../tags/tag634.xml"/><Relationship Id="rId122" Type="http://schemas.openxmlformats.org/officeDocument/2006/relationships/tags" Target="../tags/tag655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39" Type="http://schemas.openxmlformats.org/officeDocument/2006/relationships/tags" Target="../tags/tag572.xml"/><Relationship Id="rId109" Type="http://schemas.openxmlformats.org/officeDocument/2006/relationships/tags" Target="../tags/tag642.xml"/><Relationship Id="rId34" Type="http://schemas.openxmlformats.org/officeDocument/2006/relationships/tags" Target="../tags/tag567.xml"/><Relationship Id="rId50" Type="http://schemas.openxmlformats.org/officeDocument/2006/relationships/tags" Target="../tags/tag583.xml"/><Relationship Id="rId55" Type="http://schemas.openxmlformats.org/officeDocument/2006/relationships/tags" Target="../tags/tag588.xml"/><Relationship Id="rId76" Type="http://schemas.openxmlformats.org/officeDocument/2006/relationships/tags" Target="../tags/tag609.xml"/><Relationship Id="rId97" Type="http://schemas.openxmlformats.org/officeDocument/2006/relationships/tags" Target="../tags/tag630.xml"/><Relationship Id="rId104" Type="http://schemas.openxmlformats.org/officeDocument/2006/relationships/tags" Target="../tags/tag637.xml"/><Relationship Id="rId120" Type="http://schemas.openxmlformats.org/officeDocument/2006/relationships/tags" Target="../tags/tag653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540.xml"/><Relationship Id="rId71" Type="http://schemas.openxmlformats.org/officeDocument/2006/relationships/tags" Target="../tags/tag604.xml"/><Relationship Id="rId92" Type="http://schemas.openxmlformats.org/officeDocument/2006/relationships/tags" Target="../tags/tag625.xml"/><Relationship Id="rId2" Type="http://schemas.openxmlformats.org/officeDocument/2006/relationships/tags" Target="../tags/tag535.xml"/><Relationship Id="rId29" Type="http://schemas.openxmlformats.org/officeDocument/2006/relationships/tags" Target="../tags/tag562.xml"/><Relationship Id="rId24" Type="http://schemas.openxmlformats.org/officeDocument/2006/relationships/tags" Target="../tags/tag557.xml"/><Relationship Id="rId40" Type="http://schemas.openxmlformats.org/officeDocument/2006/relationships/tags" Target="../tags/tag573.xml"/><Relationship Id="rId45" Type="http://schemas.openxmlformats.org/officeDocument/2006/relationships/tags" Target="../tags/tag578.xml"/><Relationship Id="rId66" Type="http://schemas.openxmlformats.org/officeDocument/2006/relationships/tags" Target="../tags/tag599.xml"/><Relationship Id="rId87" Type="http://schemas.openxmlformats.org/officeDocument/2006/relationships/tags" Target="../tags/tag620.xml"/><Relationship Id="rId110" Type="http://schemas.openxmlformats.org/officeDocument/2006/relationships/tags" Target="../tags/tag643.xml"/><Relationship Id="rId115" Type="http://schemas.openxmlformats.org/officeDocument/2006/relationships/tags" Target="../tags/tag64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683.xml"/><Relationship Id="rId117" Type="http://schemas.openxmlformats.org/officeDocument/2006/relationships/tags" Target="../tags/tag774.xml"/><Relationship Id="rId21" Type="http://schemas.openxmlformats.org/officeDocument/2006/relationships/tags" Target="../tags/tag678.xml"/><Relationship Id="rId42" Type="http://schemas.openxmlformats.org/officeDocument/2006/relationships/tags" Target="../tags/tag699.xml"/><Relationship Id="rId47" Type="http://schemas.openxmlformats.org/officeDocument/2006/relationships/tags" Target="../tags/tag704.xml"/><Relationship Id="rId63" Type="http://schemas.openxmlformats.org/officeDocument/2006/relationships/tags" Target="../tags/tag720.xml"/><Relationship Id="rId68" Type="http://schemas.openxmlformats.org/officeDocument/2006/relationships/tags" Target="../tags/tag725.xml"/><Relationship Id="rId84" Type="http://schemas.openxmlformats.org/officeDocument/2006/relationships/tags" Target="../tags/tag741.xml"/><Relationship Id="rId89" Type="http://schemas.openxmlformats.org/officeDocument/2006/relationships/tags" Target="../tags/tag746.xml"/><Relationship Id="rId112" Type="http://schemas.openxmlformats.org/officeDocument/2006/relationships/tags" Target="../tags/tag769.xml"/><Relationship Id="rId133" Type="http://schemas.openxmlformats.org/officeDocument/2006/relationships/tags" Target="../tags/tag790.xml"/><Relationship Id="rId138" Type="http://schemas.openxmlformats.org/officeDocument/2006/relationships/tags" Target="../tags/tag795.xml"/><Relationship Id="rId154" Type="http://schemas.openxmlformats.org/officeDocument/2006/relationships/tags" Target="../tags/tag811.xml"/><Relationship Id="rId159" Type="http://schemas.openxmlformats.org/officeDocument/2006/relationships/tags" Target="../tags/tag816.xml"/><Relationship Id="rId170" Type="http://schemas.openxmlformats.org/officeDocument/2006/relationships/tags" Target="../tags/tag827.xml"/><Relationship Id="rId16" Type="http://schemas.openxmlformats.org/officeDocument/2006/relationships/tags" Target="../tags/tag673.xml"/><Relationship Id="rId107" Type="http://schemas.openxmlformats.org/officeDocument/2006/relationships/tags" Target="../tags/tag764.xml"/><Relationship Id="rId11" Type="http://schemas.openxmlformats.org/officeDocument/2006/relationships/tags" Target="../tags/tag668.xml"/><Relationship Id="rId32" Type="http://schemas.openxmlformats.org/officeDocument/2006/relationships/tags" Target="../tags/tag689.xml"/><Relationship Id="rId37" Type="http://schemas.openxmlformats.org/officeDocument/2006/relationships/tags" Target="../tags/tag694.xml"/><Relationship Id="rId53" Type="http://schemas.openxmlformats.org/officeDocument/2006/relationships/tags" Target="../tags/tag710.xml"/><Relationship Id="rId58" Type="http://schemas.openxmlformats.org/officeDocument/2006/relationships/tags" Target="../tags/tag715.xml"/><Relationship Id="rId74" Type="http://schemas.openxmlformats.org/officeDocument/2006/relationships/tags" Target="../tags/tag731.xml"/><Relationship Id="rId79" Type="http://schemas.openxmlformats.org/officeDocument/2006/relationships/tags" Target="../tags/tag736.xml"/><Relationship Id="rId102" Type="http://schemas.openxmlformats.org/officeDocument/2006/relationships/tags" Target="../tags/tag759.xml"/><Relationship Id="rId123" Type="http://schemas.openxmlformats.org/officeDocument/2006/relationships/tags" Target="../tags/tag780.xml"/><Relationship Id="rId128" Type="http://schemas.openxmlformats.org/officeDocument/2006/relationships/tags" Target="../tags/tag785.xml"/><Relationship Id="rId144" Type="http://schemas.openxmlformats.org/officeDocument/2006/relationships/tags" Target="../tags/tag801.xml"/><Relationship Id="rId149" Type="http://schemas.openxmlformats.org/officeDocument/2006/relationships/tags" Target="../tags/tag806.xml"/><Relationship Id="rId5" Type="http://schemas.openxmlformats.org/officeDocument/2006/relationships/tags" Target="../tags/tag662.xml"/><Relationship Id="rId90" Type="http://schemas.openxmlformats.org/officeDocument/2006/relationships/tags" Target="../tags/tag747.xml"/><Relationship Id="rId95" Type="http://schemas.openxmlformats.org/officeDocument/2006/relationships/tags" Target="../tags/tag752.xml"/><Relationship Id="rId160" Type="http://schemas.openxmlformats.org/officeDocument/2006/relationships/tags" Target="../tags/tag817.xml"/><Relationship Id="rId165" Type="http://schemas.openxmlformats.org/officeDocument/2006/relationships/tags" Target="../tags/tag822.xml"/><Relationship Id="rId22" Type="http://schemas.openxmlformats.org/officeDocument/2006/relationships/tags" Target="../tags/tag679.xml"/><Relationship Id="rId27" Type="http://schemas.openxmlformats.org/officeDocument/2006/relationships/tags" Target="../tags/tag684.xml"/><Relationship Id="rId43" Type="http://schemas.openxmlformats.org/officeDocument/2006/relationships/tags" Target="../tags/tag700.xml"/><Relationship Id="rId48" Type="http://schemas.openxmlformats.org/officeDocument/2006/relationships/tags" Target="../tags/tag705.xml"/><Relationship Id="rId64" Type="http://schemas.openxmlformats.org/officeDocument/2006/relationships/tags" Target="../tags/tag721.xml"/><Relationship Id="rId69" Type="http://schemas.openxmlformats.org/officeDocument/2006/relationships/tags" Target="../tags/tag726.xml"/><Relationship Id="rId113" Type="http://schemas.openxmlformats.org/officeDocument/2006/relationships/tags" Target="../tags/tag770.xml"/><Relationship Id="rId118" Type="http://schemas.openxmlformats.org/officeDocument/2006/relationships/tags" Target="../tags/tag775.xml"/><Relationship Id="rId134" Type="http://schemas.openxmlformats.org/officeDocument/2006/relationships/tags" Target="../tags/tag791.xml"/><Relationship Id="rId139" Type="http://schemas.openxmlformats.org/officeDocument/2006/relationships/tags" Target="../tags/tag796.xml"/><Relationship Id="rId80" Type="http://schemas.openxmlformats.org/officeDocument/2006/relationships/tags" Target="../tags/tag737.xml"/><Relationship Id="rId85" Type="http://schemas.openxmlformats.org/officeDocument/2006/relationships/tags" Target="../tags/tag742.xml"/><Relationship Id="rId150" Type="http://schemas.openxmlformats.org/officeDocument/2006/relationships/tags" Target="../tags/tag807.xml"/><Relationship Id="rId155" Type="http://schemas.openxmlformats.org/officeDocument/2006/relationships/tags" Target="../tags/tag812.xml"/><Relationship Id="rId171" Type="http://schemas.openxmlformats.org/officeDocument/2006/relationships/tags" Target="../tags/tag828.xml"/><Relationship Id="rId12" Type="http://schemas.openxmlformats.org/officeDocument/2006/relationships/tags" Target="../tags/tag669.xml"/><Relationship Id="rId17" Type="http://schemas.openxmlformats.org/officeDocument/2006/relationships/tags" Target="../tags/tag674.xml"/><Relationship Id="rId33" Type="http://schemas.openxmlformats.org/officeDocument/2006/relationships/tags" Target="../tags/tag690.xml"/><Relationship Id="rId38" Type="http://schemas.openxmlformats.org/officeDocument/2006/relationships/tags" Target="../tags/tag695.xml"/><Relationship Id="rId59" Type="http://schemas.openxmlformats.org/officeDocument/2006/relationships/tags" Target="../tags/tag716.xml"/><Relationship Id="rId103" Type="http://schemas.openxmlformats.org/officeDocument/2006/relationships/tags" Target="../tags/tag760.xml"/><Relationship Id="rId108" Type="http://schemas.openxmlformats.org/officeDocument/2006/relationships/tags" Target="../tags/tag765.xml"/><Relationship Id="rId124" Type="http://schemas.openxmlformats.org/officeDocument/2006/relationships/tags" Target="../tags/tag781.xml"/><Relationship Id="rId129" Type="http://schemas.openxmlformats.org/officeDocument/2006/relationships/tags" Target="../tags/tag786.xml"/><Relationship Id="rId54" Type="http://schemas.openxmlformats.org/officeDocument/2006/relationships/tags" Target="../tags/tag711.xml"/><Relationship Id="rId70" Type="http://schemas.openxmlformats.org/officeDocument/2006/relationships/tags" Target="../tags/tag727.xml"/><Relationship Id="rId75" Type="http://schemas.openxmlformats.org/officeDocument/2006/relationships/tags" Target="../tags/tag732.xml"/><Relationship Id="rId91" Type="http://schemas.openxmlformats.org/officeDocument/2006/relationships/tags" Target="../tags/tag748.xml"/><Relationship Id="rId96" Type="http://schemas.openxmlformats.org/officeDocument/2006/relationships/tags" Target="../tags/tag753.xml"/><Relationship Id="rId140" Type="http://schemas.openxmlformats.org/officeDocument/2006/relationships/tags" Target="../tags/tag797.xml"/><Relationship Id="rId145" Type="http://schemas.openxmlformats.org/officeDocument/2006/relationships/tags" Target="../tags/tag802.xml"/><Relationship Id="rId161" Type="http://schemas.openxmlformats.org/officeDocument/2006/relationships/tags" Target="../tags/tag818.xml"/><Relationship Id="rId166" Type="http://schemas.openxmlformats.org/officeDocument/2006/relationships/tags" Target="../tags/tag823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5" Type="http://schemas.openxmlformats.org/officeDocument/2006/relationships/tags" Target="../tags/tag672.xml"/><Relationship Id="rId23" Type="http://schemas.openxmlformats.org/officeDocument/2006/relationships/tags" Target="../tags/tag680.xml"/><Relationship Id="rId28" Type="http://schemas.openxmlformats.org/officeDocument/2006/relationships/tags" Target="../tags/tag685.xml"/><Relationship Id="rId36" Type="http://schemas.openxmlformats.org/officeDocument/2006/relationships/tags" Target="../tags/tag693.xml"/><Relationship Id="rId49" Type="http://schemas.openxmlformats.org/officeDocument/2006/relationships/tags" Target="../tags/tag706.xml"/><Relationship Id="rId57" Type="http://schemas.openxmlformats.org/officeDocument/2006/relationships/tags" Target="../tags/tag714.xml"/><Relationship Id="rId106" Type="http://schemas.openxmlformats.org/officeDocument/2006/relationships/tags" Target="../tags/tag763.xml"/><Relationship Id="rId114" Type="http://schemas.openxmlformats.org/officeDocument/2006/relationships/tags" Target="../tags/tag771.xml"/><Relationship Id="rId119" Type="http://schemas.openxmlformats.org/officeDocument/2006/relationships/tags" Target="../tags/tag776.xml"/><Relationship Id="rId127" Type="http://schemas.openxmlformats.org/officeDocument/2006/relationships/tags" Target="../tags/tag784.xml"/><Relationship Id="rId10" Type="http://schemas.openxmlformats.org/officeDocument/2006/relationships/tags" Target="../tags/tag667.xml"/><Relationship Id="rId31" Type="http://schemas.openxmlformats.org/officeDocument/2006/relationships/tags" Target="../tags/tag688.xml"/><Relationship Id="rId44" Type="http://schemas.openxmlformats.org/officeDocument/2006/relationships/tags" Target="../tags/tag701.xml"/><Relationship Id="rId52" Type="http://schemas.openxmlformats.org/officeDocument/2006/relationships/tags" Target="../tags/tag709.xml"/><Relationship Id="rId60" Type="http://schemas.openxmlformats.org/officeDocument/2006/relationships/tags" Target="../tags/tag717.xml"/><Relationship Id="rId65" Type="http://schemas.openxmlformats.org/officeDocument/2006/relationships/tags" Target="../tags/tag722.xml"/><Relationship Id="rId73" Type="http://schemas.openxmlformats.org/officeDocument/2006/relationships/tags" Target="../tags/tag730.xml"/><Relationship Id="rId78" Type="http://schemas.openxmlformats.org/officeDocument/2006/relationships/tags" Target="../tags/tag735.xml"/><Relationship Id="rId81" Type="http://schemas.openxmlformats.org/officeDocument/2006/relationships/tags" Target="../tags/tag738.xml"/><Relationship Id="rId86" Type="http://schemas.openxmlformats.org/officeDocument/2006/relationships/tags" Target="../tags/tag743.xml"/><Relationship Id="rId94" Type="http://schemas.openxmlformats.org/officeDocument/2006/relationships/tags" Target="../tags/tag751.xml"/><Relationship Id="rId99" Type="http://schemas.openxmlformats.org/officeDocument/2006/relationships/tags" Target="../tags/tag756.xml"/><Relationship Id="rId101" Type="http://schemas.openxmlformats.org/officeDocument/2006/relationships/tags" Target="../tags/tag758.xml"/><Relationship Id="rId122" Type="http://schemas.openxmlformats.org/officeDocument/2006/relationships/tags" Target="../tags/tag779.xml"/><Relationship Id="rId130" Type="http://schemas.openxmlformats.org/officeDocument/2006/relationships/tags" Target="../tags/tag787.xml"/><Relationship Id="rId135" Type="http://schemas.openxmlformats.org/officeDocument/2006/relationships/tags" Target="../tags/tag792.xml"/><Relationship Id="rId143" Type="http://schemas.openxmlformats.org/officeDocument/2006/relationships/tags" Target="../tags/tag800.xml"/><Relationship Id="rId148" Type="http://schemas.openxmlformats.org/officeDocument/2006/relationships/tags" Target="../tags/tag805.xml"/><Relationship Id="rId151" Type="http://schemas.openxmlformats.org/officeDocument/2006/relationships/tags" Target="../tags/tag808.xml"/><Relationship Id="rId156" Type="http://schemas.openxmlformats.org/officeDocument/2006/relationships/tags" Target="../tags/tag813.xml"/><Relationship Id="rId164" Type="http://schemas.openxmlformats.org/officeDocument/2006/relationships/tags" Target="../tags/tag821.xml"/><Relationship Id="rId169" Type="http://schemas.openxmlformats.org/officeDocument/2006/relationships/tags" Target="../tags/tag826.xml"/><Relationship Id="rId4" Type="http://schemas.openxmlformats.org/officeDocument/2006/relationships/tags" Target="../tags/tag661.xml"/><Relationship Id="rId9" Type="http://schemas.openxmlformats.org/officeDocument/2006/relationships/tags" Target="../tags/tag666.xml"/><Relationship Id="rId172" Type="http://schemas.openxmlformats.org/officeDocument/2006/relationships/tags" Target="../tags/tag829.xml"/><Relationship Id="rId13" Type="http://schemas.openxmlformats.org/officeDocument/2006/relationships/tags" Target="../tags/tag670.xml"/><Relationship Id="rId18" Type="http://schemas.openxmlformats.org/officeDocument/2006/relationships/tags" Target="../tags/tag675.xml"/><Relationship Id="rId39" Type="http://schemas.openxmlformats.org/officeDocument/2006/relationships/tags" Target="../tags/tag696.xml"/><Relationship Id="rId109" Type="http://schemas.openxmlformats.org/officeDocument/2006/relationships/tags" Target="../tags/tag766.xml"/><Relationship Id="rId34" Type="http://schemas.openxmlformats.org/officeDocument/2006/relationships/tags" Target="../tags/tag691.xml"/><Relationship Id="rId50" Type="http://schemas.openxmlformats.org/officeDocument/2006/relationships/tags" Target="../tags/tag707.xml"/><Relationship Id="rId55" Type="http://schemas.openxmlformats.org/officeDocument/2006/relationships/tags" Target="../tags/tag712.xml"/><Relationship Id="rId76" Type="http://schemas.openxmlformats.org/officeDocument/2006/relationships/tags" Target="../tags/tag733.xml"/><Relationship Id="rId97" Type="http://schemas.openxmlformats.org/officeDocument/2006/relationships/tags" Target="../tags/tag754.xml"/><Relationship Id="rId104" Type="http://schemas.openxmlformats.org/officeDocument/2006/relationships/tags" Target="../tags/tag761.xml"/><Relationship Id="rId120" Type="http://schemas.openxmlformats.org/officeDocument/2006/relationships/tags" Target="../tags/tag777.xml"/><Relationship Id="rId125" Type="http://schemas.openxmlformats.org/officeDocument/2006/relationships/tags" Target="../tags/tag782.xml"/><Relationship Id="rId141" Type="http://schemas.openxmlformats.org/officeDocument/2006/relationships/tags" Target="../tags/tag798.xml"/><Relationship Id="rId146" Type="http://schemas.openxmlformats.org/officeDocument/2006/relationships/tags" Target="../tags/tag803.xml"/><Relationship Id="rId167" Type="http://schemas.openxmlformats.org/officeDocument/2006/relationships/tags" Target="../tags/tag824.xml"/><Relationship Id="rId7" Type="http://schemas.openxmlformats.org/officeDocument/2006/relationships/tags" Target="../tags/tag664.xml"/><Relationship Id="rId71" Type="http://schemas.openxmlformats.org/officeDocument/2006/relationships/tags" Target="../tags/tag728.xml"/><Relationship Id="rId92" Type="http://schemas.openxmlformats.org/officeDocument/2006/relationships/tags" Target="../tags/tag749.xml"/><Relationship Id="rId162" Type="http://schemas.openxmlformats.org/officeDocument/2006/relationships/tags" Target="../tags/tag819.xml"/><Relationship Id="rId2" Type="http://schemas.openxmlformats.org/officeDocument/2006/relationships/tags" Target="../tags/tag659.xml"/><Relationship Id="rId29" Type="http://schemas.openxmlformats.org/officeDocument/2006/relationships/tags" Target="../tags/tag686.xml"/><Relationship Id="rId24" Type="http://schemas.openxmlformats.org/officeDocument/2006/relationships/tags" Target="../tags/tag681.xml"/><Relationship Id="rId40" Type="http://schemas.openxmlformats.org/officeDocument/2006/relationships/tags" Target="../tags/tag697.xml"/><Relationship Id="rId45" Type="http://schemas.openxmlformats.org/officeDocument/2006/relationships/tags" Target="../tags/tag702.xml"/><Relationship Id="rId66" Type="http://schemas.openxmlformats.org/officeDocument/2006/relationships/tags" Target="../tags/tag723.xml"/><Relationship Id="rId87" Type="http://schemas.openxmlformats.org/officeDocument/2006/relationships/tags" Target="../tags/tag744.xml"/><Relationship Id="rId110" Type="http://schemas.openxmlformats.org/officeDocument/2006/relationships/tags" Target="../tags/tag767.xml"/><Relationship Id="rId115" Type="http://schemas.openxmlformats.org/officeDocument/2006/relationships/tags" Target="../tags/tag772.xml"/><Relationship Id="rId131" Type="http://schemas.openxmlformats.org/officeDocument/2006/relationships/tags" Target="../tags/tag788.xml"/><Relationship Id="rId136" Type="http://schemas.openxmlformats.org/officeDocument/2006/relationships/tags" Target="../tags/tag793.xml"/><Relationship Id="rId157" Type="http://schemas.openxmlformats.org/officeDocument/2006/relationships/tags" Target="../tags/tag814.xml"/><Relationship Id="rId61" Type="http://schemas.openxmlformats.org/officeDocument/2006/relationships/tags" Target="../tags/tag718.xml"/><Relationship Id="rId82" Type="http://schemas.openxmlformats.org/officeDocument/2006/relationships/tags" Target="../tags/tag739.xml"/><Relationship Id="rId152" Type="http://schemas.openxmlformats.org/officeDocument/2006/relationships/tags" Target="../tags/tag809.xml"/><Relationship Id="rId173" Type="http://schemas.openxmlformats.org/officeDocument/2006/relationships/slideLayout" Target="../slideLayouts/slideLayout1.xml"/><Relationship Id="rId19" Type="http://schemas.openxmlformats.org/officeDocument/2006/relationships/tags" Target="../tags/tag676.xml"/><Relationship Id="rId14" Type="http://schemas.openxmlformats.org/officeDocument/2006/relationships/tags" Target="../tags/tag671.xml"/><Relationship Id="rId30" Type="http://schemas.openxmlformats.org/officeDocument/2006/relationships/tags" Target="../tags/tag687.xml"/><Relationship Id="rId35" Type="http://schemas.openxmlformats.org/officeDocument/2006/relationships/tags" Target="../tags/tag692.xml"/><Relationship Id="rId56" Type="http://schemas.openxmlformats.org/officeDocument/2006/relationships/tags" Target="../tags/tag713.xml"/><Relationship Id="rId77" Type="http://schemas.openxmlformats.org/officeDocument/2006/relationships/tags" Target="../tags/tag734.xml"/><Relationship Id="rId100" Type="http://schemas.openxmlformats.org/officeDocument/2006/relationships/tags" Target="../tags/tag757.xml"/><Relationship Id="rId105" Type="http://schemas.openxmlformats.org/officeDocument/2006/relationships/tags" Target="../tags/tag762.xml"/><Relationship Id="rId126" Type="http://schemas.openxmlformats.org/officeDocument/2006/relationships/tags" Target="../tags/tag783.xml"/><Relationship Id="rId147" Type="http://schemas.openxmlformats.org/officeDocument/2006/relationships/tags" Target="../tags/tag804.xml"/><Relationship Id="rId168" Type="http://schemas.openxmlformats.org/officeDocument/2006/relationships/tags" Target="../tags/tag825.xml"/><Relationship Id="rId8" Type="http://schemas.openxmlformats.org/officeDocument/2006/relationships/tags" Target="../tags/tag665.xml"/><Relationship Id="rId51" Type="http://schemas.openxmlformats.org/officeDocument/2006/relationships/tags" Target="../tags/tag708.xml"/><Relationship Id="rId72" Type="http://schemas.openxmlformats.org/officeDocument/2006/relationships/tags" Target="../tags/tag729.xml"/><Relationship Id="rId93" Type="http://schemas.openxmlformats.org/officeDocument/2006/relationships/tags" Target="../tags/tag750.xml"/><Relationship Id="rId98" Type="http://schemas.openxmlformats.org/officeDocument/2006/relationships/tags" Target="../tags/tag755.xml"/><Relationship Id="rId121" Type="http://schemas.openxmlformats.org/officeDocument/2006/relationships/tags" Target="../tags/tag778.xml"/><Relationship Id="rId142" Type="http://schemas.openxmlformats.org/officeDocument/2006/relationships/tags" Target="../tags/tag799.xml"/><Relationship Id="rId163" Type="http://schemas.openxmlformats.org/officeDocument/2006/relationships/tags" Target="../tags/tag820.xml"/><Relationship Id="rId3" Type="http://schemas.openxmlformats.org/officeDocument/2006/relationships/tags" Target="../tags/tag660.xml"/><Relationship Id="rId25" Type="http://schemas.openxmlformats.org/officeDocument/2006/relationships/tags" Target="../tags/tag682.xml"/><Relationship Id="rId46" Type="http://schemas.openxmlformats.org/officeDocument/2006/relationships/tags" Target="../tags/tag703.xml"/><Relationship Id="rId67" Type="http://schemas.openxmlformats.org/officeDocument/2006/relationships/tags" Target="../tags/tag724.xml"/><Relationship Id="rId116" Type="http://schemas.openxmlformats.org/officeDocument/2006/relationships/tags" Target="../tags/tag773.xml"/><Relationship Id="rId137" Type="http://schemas.openxmlformats.org/officeDocument/2006/relationships/tags" Target="../tags/tag794.xml"/><Relationship Id="rId158" Type="http://schemas.openxmlformats.org/officeDocument/2006/relationships/tags" Target="../tags/tag815.xml"/><Relationship Id="rId20" Type="http://schemas.openxmlformats.org/officeDocument/2006/relationships/tags" Target="../tags/tag677.xml"/><Relationship Id="rId41" Type="http://schemas.openxmlformats.org/officeDocument/2006/relationships/tags" Target="../tags/tag698.xml"/><Relationship Id="rId62" Type="http://schemas.openxmlformats.org/officeDocument/2006/relationships/tags" Target="../tags/tag719.xml"/><Relationship Id="rId83" Type="http://schemas.openxmlformats.org/officeDocument/2006/relationships/tags" Target="../tags/tag740.xml"/><Relationship Id="rId88" Type="http://schemas.openxmlformats.org/officeDocument/2006/relationships/tags" Target="../tags/tag745.xml"/><Relationship Id="rId111" Type="http://schemas.openxmlformats.org/officeDocument/2006/relationships/tags" Target="../tags/tag768.xml"/><Relationship Id="rId132" Type="http://schemas.openxmlformats.org/officeDocument/2006/relationships/tags" Target="../tags/tag789.xml"/><Relationship Id="rId153" Type="http://schemas.openxmlformats.org/officeDocument/2006/relationships/tags" Target="../tags/tag81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55.xml"/><Relationship Id="rId21" Type="http://schemas.openxmlformats.org/officeDocument/2006/relationships/tags" Target="../tags/tag850.xml"/><Relationship Id="rId42" Type="http://schemas.openxmlformats.org/officeDocument/2006/relationships/tags" Target="../tags/tag871.xml"/><Relationship Id="rId47" Type="http://schemas.openxmlformats.org/officeDocument/2006/relationships/tags" Target="../tags/tag876.xml"/><Relationship Id="rId63" Type="http://schemas.openxmlformats.org/officeDocument/2006/relationships/tags" Target="../tags/tag892.xml"/><Relationship Id="rId68" Type="http://schemas.openxmlformats.org/officeDocument/2006/relationships/tags" Target="../tags/tag897.xml"/><Relationship Id="rId84" Type="http://schemas.openxmlformats.org/officeDocument/2006/relationships/tags" Target="../tags/tag913.xml"/><Relationship Id="rId89" Type="http://schemas.openxmlformats.org/officeDocument/2006/relationships/tags" Target="../tags/tag918.xml"/><Relationship Id="rId7" Type="http://schemas.openxmlformats.org/officeDocument/2006/relationships/tags" Target="../tags/tag836.xml"/><Relationship Id="rId71" Type="http://schemas.openxmlformats.org/officeDocument/2006/relationships/tags" Target="../tags/tag900.xml"/><Relationship Id="rId92" Type="http://schemas.openxmlformats.org/officeDocument/2006/relationships/tags" Target="../tags/tag921.xml"/><Relationship Id="rId2" Type="http://schemas.openxmlformats.org/officeDocument/2006/relationships/tags" Target="../tags/tag831.xml"/><Relationship Id="rId16" Type="http://schemas.openxmlformats.org/officeDocument/2006/relationships/tags" Target="../tags/tag845.xml"/><Relationship Id="rId29" Type="http://schemas.openxmlformats.org/officeDocument/2006/relationships/tags" Target="../tags/tag858.xml"/><Relationship Id="rId11" Type="http://schemas.openxmlformats.org/officeDocument/2006/relationships/tags" Target="../tags/tag840.xml"/><Relationship Id="rId24" Type="http://schemas.openxmlformats.org/officeDocument/2006/relationships/tags" Target="../tags/tag853.xml"/><Relationship Id="rId32" Type="http://schemas.openxmlformats.org/officeDocument/2006/relationships/tags" Target="../tags/tag861.xml"/><Relationship Id="rId37" Type="http://schemas.openxmlformats.org/officeDocument/2006/relationships/tags" Target="../tags/tag866.xml"/><Relationship Id="rId40" Type="http://schemas.openxmlformats.org/officeDocument/2006/relationships/tags" Target="../tags/tag869.xml"/><Relationship Id="rId45" Type="http://schemas.openxmlformats.org/officeDocument/2006/relationships/tags" Target="../tags/tag874.xml"/><Relationship Id="rId53" Type="http://schemas.openxmlformats.org/officeDocument/2006/relationships/tags" Target="../tags/tag882.xml"/><Relationship Id="rId58" Type="http://schemas.openxmlformats.org/officeDocument/2006/relationships/tags" Target="../tags/tag887.xml"/><Relationship Id="rId66" Type="http://schemas.openxmlformats.org/officeDocument/2006/relationships/tags" Target="../tags/tag895.xml"/><Relationship Id="rId74" Type="http://schemas.openxmlformats.org/officeDocument/2006/relationships/tags" Target="../tags/tag903.xml"/><Relationship Id="rId79" Type="http://schemas.openxmlformats.org/officeDocument/2006/relationships/tags" Target="../tags/tag908.xml"/><Relationship Id="rId87" Type="http://schemas.openxmlformats.org/officeDocument/2006/relationships/tags" Target="../tags/tag916.xml"/><Relationship Id="rId102" Type="http://schemas.openxmlformats.org/officeDocument/2006/relationships/tags" Target="../tags/tag931.xml"/><Relationship Id="rId5" Type="http://schemas.openxmlformats.org/officeDocument/2006/relationships/tags" Target="../tags/tag834.xml"/><Relationship Id="rId61" Type="http://schemas.openxmlformats.org/officeDocument/2006/relationships/tags" Target="../tags/tag890.xml"/><Relationship Id="rId82" Type="http://schemas.openxmlformats.org/officeDocument/2006/relationships/tags" Target="../tags/tag911.xml"/><Relationship Id="rId90" Type="http://schemas.openxmlformats.org/officeDocument/2006/relationships/tags" Target="../tags/tag919.xml"/><Relationship Id="rId95" Type="http://schemas.openxmlformats.org/officeDocument/2006/relationships/tags" Target="../tags/tag924.xml"/><Relationship Id="rId19" Type="http://schemas.openxmlformats.org/officeDocument/2006/relationships/tags" Target="../tags/tag848.xml"/><Relationship Id="rId14" Type="http://schemas.openxmlformats.org/officeDocument/2006/relationships/tags" Target="../tags/tag843.xml"/><Relationship Id="rId22" Type="http://schemas.openxmlformats.org/officeDocument/2006/relationships/tags" Target="../tags/tag851.xml"/><Relationship Id="rId27" Type="http://schemas.openxmlformats.org/officeDocument/2006/relationships/tags" Target="../tags/tag856.xml"/><Relationship Id="rId30" Type="http://schemas.openxmlformats.org/officeDocument/2006/relationships/tags" Target="../tags/tag859.xml"/><Relationship Id="rId35" Type="http://schemas.openxmlformats.org/officeDocument/2006/relationships/tags" Target="../tags/tag864.xml"/><Relationship Id="rId43" Type="http://schemas.openxmlformats.org/officeDocument/2006/relationships/tags" Target="../tags/tag872.xml"/><Relationship Id="rId48" Type="http://schemas.openxmlformats.org/officeDocument/2006/relationships/tags" Target="../tags/tag877.xml"/><Relationship Id="rId56" Type="http://schemas.openxmlformats.org/officeDocument/2006/relationships/tags" Target="../tags/tag885.xml"/><Relationship Id="rId64" Type="http://schemas.openxmlformats.org/officeDocument/2006/relationships/tags" Target="../tags/tag893.xml"/><Relationship Id="rId69" Type="http://schemas.openxmlformats.org/officeDocument/2006/relationships/tags" Target="../tags/tag898.xml"/><Relationship Id="rId77" Type="http://schemas.openxmlformats.org/officeDocument/2006/relationships/tags" Target="../tags/tag906.xml"/><Relationship Id="rId100" Type="http://schemas.openxmlformats.org/officeDocument/2006/relationships/tags" Target="../tags/tag929.xml"/><Relationship Id="rId105" Type="http://schemas.openxmlformats.org/officeDocument/2006/relationships/slideLayout" Target="../slideLayouts/slideLayout1.xml"/><Relationship Id="rId8" Type="http://schemas.openxmlformats.org/officeDocument/2006/relationships/tags" Target="../tags/tag837.xml"/><Relationship Id="rId51" Type="http://schemas.openxmlformats.org/officeDocument/2006/relationships/tags" Target="../tags/tag880.xml"/><Relationship Id="rId72" Type="http://schemas.openxmlformats.org/officeDocument/2006/relationships/tags" Target="../tags/tag901.xml"/><Relationship Id="rId80" Type="http://schemas.openxmlformats.org/officeDocument/2006/relationships/tags" Target="../tags/tag909.xml"/><Relationship Id="rId85" Type="http://schemas.openxmlformats.org/officeDocument/2006/relationships/tags" Target="../tags/tag914.xml"/><Relationship Id="rId93" Type="http://schemas.openxmlformats.org/officeDocument/2006/relationships/tags" Target="../tags/tag922.xml"/><Relationship Id="rId98" Type="http://schemas.openxmlformats.org/officeDocument/2006/relationships/tags" Target="../tags/tag927.xml"/><Relationship Id="rId3" Type="http://schemas.openxmlformats.org/officeDocument/2006/relationships/tags" Target="../tags/tag832.xml"/><Relationship Id="rId12" Type="http://schemas.openxmlformats.org/officeDocument/2006/relationships/tags" Target="../tags/tag841.xml"/><Relationship Id="rId17" Type="http://schemas.openxmlformats.org/officeDocument/2006/relationships/tags" Target="../tags/tag846.xml"/><Relationship Id="rId25" Type="http://schemas.openxmlformats.org/officeDocument/2006/relationships/tags" Target="../tags/tag854.xml"/><Relationship Id="rId33" Type="http://schemas.openxmlformats.org/officeDocument/2006/relationships/tags" Target="../tags/tag862.xml"/><Relationship Id="rId38" Type="http://schemas.openxmlformats.org/officeDocument/2006/relationships/tags" Target="../tags/tag867.xml"/><Relationship Id="rId46" Type="http://schemas.openxmlformats.org/officeDocument/2006/relationships/tags" Target="../tags/tag875.xml"/><Relationship Id="rId59" Type="http://schemas.openxmlformats.org/officeDocument/2006/relationships/tags" Target="../tags/tag888.xml"/><Relationship Id="rId67" Type="http://schemas.openxmlformats.org/officeDocument/2006/relationships/tags" Target="../tags/tag896.xml"/><Relationship Id="rId103" Type="http://schemas.openxmlformats.org/officeDocument/2006/relationships/tags" Target="../tags/tag932.xml"/><Relationship Id="rId20" Type="http://schemas.openxmlformats.org/officeDocument/2006/relationships/tags" Target="../tags/tag849.xml"/><Relationship Id="rId41" Type="http://schemas.openxmlformats.org/officeDocument/2006/relationships/tags" Target="../tags/tag870.xml"/><Relationship Id="rId54" Type="http://schemas.openxmlformats.org/officeDocument/2006/relationships/tags" Target="../tags/tag883.xml"/><Relationship Id="rId62" Type="http://schemas.openxmlformats.org/officeDocument/2006/relationships/tags" Target="../tags/tag891.xml"/><Relationship Id="rId70" Type="http://schemas.openxmlformats.org/officeDocument/2006/relationships/tags" Target="../tags/tag899.xml"/><Relationship Id="rId75" Type="http://schemas.openxmlformats.org/officeDocument/2006/relationships/tags" Target="../tags/tag904.xml"/><Relationship Id="rId83" Type="http://schemas.openxmlformats.org/officeDocument/2006/relationships/tags" Target="../tags/tag912.xml"/><Relationship Id="rId88" Type="http://schemas.openxmlformats.org/officeDocument/2006/relationships/tags" Target="../tags/tag917.xml"/><Relationship Id="rId91" Type="http://schemas.openxmlformats.org/officeDocument/2006/relationships/tags" Target="../tags/tag920.xml"/><Relationship Id="rId96" Type="http://schemas.openxmlformats.org/officeDocument/2006/relationships/tags" Target="../tags/tag925.xml"/><Relationship Id="rId1" Type="http://schemas.openxmlformats.org/officeDocument/2006/relationships/tags" Target="../tags/tag830.xml"/><Relationship Id="rId6" Type="http://schemas.openxmlformats.org/officeDocument/2006/relationships/tags" Target="../tags/tag835.xml"/><Relationship Id="rId15" Type="http://schemas.openxmlformats.org/officeDocument/2006/relationships/tags" Target="../tags/tag844.xml"/><Relationship Id="rId23" Type="http://schemas.openxmlformats.org/officeDocument/2006/relationships/tags" Target="../tags/tag852.xml"/><Relationship Id="rId28" Type="http://schemas.openxmlformats.org/officeDocument/2006/relationships/tags" Target="../tags/tag857.xml"/><Relationship Id="rId36" Type="http://schemas.openxmlformats.org/officeDocument/2006/relationships/tags" Target="../tags/tag865.xml"/><Relationship Id="rId49" Type="http://schemas.openxmlformats.org/officeDocument/2006/relationships/tags" Target="../tags/tag878.xml"/><Relationship Id="rId57" Type="http://schemas.openxmlformats.org/officeDocument/2006/relationships/tags" Target="../tags/tag886.xml"/><Relationship Id="rId10" Type="http://schemas.openxmlformats.org/officeDocument/2006/relationships/tags" Target="../tags/tag839.xml"/><Relationship Id="rId31" Type="http://schemas.openxmlformats.org/officeDocument/2006/relationships/tags" Target="../tags/tag860.xml"/><Relationship Id="rId44" Type="http://schemas.openxmlformats.org/officeDocument/2006/relationships/tags" Target="../tags/tag873.xml"/><Relationship Id="rId52" Type="http://schemas.openxmlformats.org/officeDocument/2006/relationships/tags" Target="../tags/tag881.xml"/><Relationship Id="rId60" Type="http://schemas.openxmlformats.org/officeDocument/2006/relationships/tags" Target="../tags/tag889.xml"/><Relationship Id="rId65" Type="http://schemas.openxmlformats.org/officeDocument/2006/relationships/tags" Target="../tags/tag894.xml"/><Relationship Id="rId73" Type="http://schemas.openxmlformats.org/officeDocument/2006/relationships/tags" Target="../tags/tag902.xml"/><Relationship Id="rId78" Type="http://schemas.openxmlformats.org/officeDocument/2006/relationships/tags" Target="../tags/tag907.xml"/><Relationship Id="rId81" Type="http://schemas.openxmlformats.org/officeDocument/2006/relationships/tags" Target="../tags/tag910.xml"/><Relationship Id="rId86" Type="http://schemas.openxmlformats.org/officeDocument/2006/relationships/tags" Target="../tags/tag915.xml"/><Relationship Id="rId94" Type="http://schemas.openxmlformats.org/officeDocument/2006/relationships/tags" Target="../tags/tag923.xml"/><Relationship Id="rId99" Type="http://schemas.openxmlformats.org/officeDocument/2006/relationships/tags" Target="../tags/tag928.xml"/><Relationship Id="rId101" Type="http://schemas.openxmlformats.org/officeDocument/2006/relationships/tags" Target="../tags/tag930.xml"/><Relationship Id="rId4" Type="http://schemas.openxmlformats.org/officeDocument/2006/relationships/tags" Target="../tags/tag833.xml"/><Relationship Id="rId9" Type="http://schemas.openxmlformats.org/officeDocument/2006/relationships/tags" Target="../tags/tag838.xml"/><Relationship Id="rId13" Type="http://schemas.openxmlformats.org/officeDocument/2006/relationships/tags" Target="../tags/tag842.xml"/><Relationship Id="rId18" Type="http://schemas.openxmlformats.org/officeDocument/2006/relationships/tags" Target="../tags/tag847.xml"/><Relationship Id="rId39" Type="http://schemas.openxmlformats.org/officeDocument/2006/relationships/tags" Target="../tags/tag868.xml"/><Relationship Id="rId34" Type="http://schemas.openxmlformats.org/officeDocument/2006/relationships/tags" Target="../tags/tag863.xml"/><Relationship Id="rId50" Type="http://schemas.openxmlformats.org/officeDocument/2006/relationships/tags" Target="../tags/tag879.xml"/><Relationship Id="rId55" Type="http://schemas.openxmlformats.org/officeDocument/2006/relationships/tags" Target="../tags/tag884.xml"/><Relationship Id="rId76" Type="http://schemas.openxmlformats.org/officeDocument/2006/relationships/tags" Target="../tags/tag905.xml"/><Relationship Id="rId97" Type="http://schemas.openxmlformats.org/officeDocument/2006/relationships/tags" Target="../tags/tag926.xml"/><Relationship Id="rId104" Type="http://schemas.openxmlformats.org/officeDocument/2006/relationships/tags" Target="../tags/tag93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46.xml"/><Relationship Id="rId18" Type="http://schemas.openxmlformats.org/officeDocument/2006/relationships/tags" Target="../tags/tag951.xml"/><Relationship Id="rId26" Type="http://schemas.openxmlformats.org/officeDocument/2006/relationships/tags" Target="../tags/tag959.xml"/><Relationship Id="rId39" Type="http://schemas.openxmlformats.org/officeDocument/2006/relationships/tags" Target="../tags/tag972.xml"/><Relationship Id="rId21" Type="http://schemas.openxmlformats.org/officeDocument/2006/relationships/tags" Target="../tags/tag954.xml"/><Relationship Id="rId34" Type="http://schemas.openxmlformats.org/officeDocument/2006/relationships/tags" Target="../tags/tag967.xml"/><Relationship Id="rId42" Type="http://schemas.openxmlformats.org/officeDocument/2006/relationships/tags" Target="../tags/tag975.xml"/><Relationship Id="rId47" Type="http://schemas.openxmlformats.org/officeDocument/2006/relationships/tags" Target="../tags/tag980.xml"/><Relationship Id="rId50" Type="http://schemas.openxmlformats.org/officeDocument/2006/relationships/tags" Target="../tags/tag983.xml"/><Relationship Id="rId55" Type="http://schemas.openxmlformats.org/officeDocument/2006/relationships/tags" Target="../tags/tag988.xml"/><Relationship Id="rId63" Type="http://schemas.openxmlformats.org/officeDocument/2006/relationships/tags" Target="../tags/tag996.xml"/><Relationship Id="rId68" Type="http://schemas.openxmlformats.org/officeDocument/2006/relationships/tags" Target="../tags/tag1001.xml"/><Relationship Id="rId76" Type="http://schemas.openxmlformats.org/officeDocument/2006/relationships/tags" Target="../tags/tag1009.xml"/><Relationship Id="rId84" Type="http://schemas.openxmlformats.org/officeDocument/2006/relationships/tags" Target="../tags/tag1017.xml"/><Relationship Id="rId7" Type="http://schemas.openxmlformats.org/officeDocument/2006/relationships/tags" Target="../tags/tag940.xml"/><Relationship Id="rId71" Type="http://schemas.openxmlformats.org/officeDocument/2006/relationships/tags" Target="../tags/tag1004.xml"/><Relationship Id="rId2" Type="http://schemas.openxmlformats.org/officeDocument/2006/relationships/tags" Target="../tags/tag935.xml"/><Relationship Id="rId16" Type="http://schemas.openxmlformats.org/officeDocument/2006/relationships/tags" Target="../tags/tag949.xml"/><Relationship Id="rId29" Type="http://schemas.openxmlformats.org/officeDocument/2006/relationships/tags" Target="../tags/tag962.xml"/><Relationship Id="rId11" Type="http://schemas.openxmlformats.org/officeDocument/2006/relationships/tags" Target="../tags/tag944.xml"/><Relationship Id="rId24" Type="http://schemas.openxmlformats.org/officeDocument/2006/relationships/tags" Target="../tags/tag957.xml"/><Relationship Id="rId32" Type="http://schemas.openxmlformats.org/officeDocument/2006/relationships/tags" Target="../tags/tag965.xml"/><Relationship Id="rId37" Type="http://schemas.openxmlformats.org/officeDocument/2006/relationships/tags" Target="../tags/tag970.xml"/><Relationship Id="rId40" Type="http://schemas.openxmlformats.org/officeDocument/2006/relationships/tags" Target="../tags/tag973.xml"/><Relationship Id="rId45" Type="http://schemas.openxmlformats.org/officeDocument/2006/relationships/tags" Target="../tags/tag978.xml"/><Relationship Id="rId53" Type="http://schemas.openxmlformats.org/officeDocument/2006/relationships/tags" Target="../tags/tag986.xml"/><Relationship Id="rId58" Type="http://schemas.openxmlformats.org/officeDocument/2006/relationships/tags" Target="../tags/tag991.xml"/><Relationship Id="rId66" Type="http://schemas.openxmlformats.org/officeDocument/2006/relationships/tags" Target="../tags/tag999.xml"/><Relationship Id="rId74" Type="http://schemas.openxmlformats.org/officeDocument/2006/relationships/tags" Target="../tags/tag1007.xml"/><Relationship Id="rId79" Type="http://schemas.openxmlformats.org/officeDocument/2006/relationships/tags" Target="../tags/tag1012.xml"/><Relationship Id="rId87" Type="http://schemas.openxmlformats.org/officeDocument/2006/relationships/slideLayout" Target="../slideLayouts/slideLayout1.xml"/><Relationship Id="rId5" Type="http://schemas.openxmlformats.org/officeDocument/2006/relationships/tags" Target="../tags/tag938.xml"/><Relationship Id="rId61" Type="http://schemas.openxmlformats.org/officeDocument/2006/relationships/tags" Target="../tags/tag994.xml"/><Relationship Id="rId82" Type="http://schemas.openxmlformats.org/officeDocument/2006/relationships/tags" Target="../tags/tag1015.xml"/><Relationship Id="rId19" Type="http://schemas.openxmlformats.org/officeDocument/2006/relationships/tags" Target="../tags/tag952.xml"/><Relationship Id="rId4" Type="http://schemas.openxmlformats.org/officeDocument/2006/relationships/tags" Target="../tags/tag937.xml"/><Relationship Id="rId9" Type="http://schemas.openxmlformats.org/officeDocument/2006/relationships/tags" Target="../tags/tag942.xml"/><Relationship Id="rId14" Type="http://schemas.openxmlformats.org/officeDocument/2006/relationships/tags" Target="../tags/tag947.xml"/><Relationship Id="rId22" Type="http://schemas.openxmlformats.org/officeDocument/2006/relationships/tags" Target="../tags/tag955.xml"/><Relationship Id="rId27" Type="http://schemas.openxmlformats.org/officeDocument/2006/relationships/tags" Target="../tags/tag960.xml"/><Relationship Id="rId30" Type="http://schemas.openxmlformats.org/officeDocument/2006/relationships/tags" Target="../tags/tag963.xml"/><Relationship Id="rId35" Type="http://schemas.openxmlformats.org/officeDocument/2006/relationships/tags" Target="../tags/tag968.xml"/><Relationship Id="rId43" Type="http://schemas.openxmlformats.org/officeDocument/2006/relationships/tags" Target="../tags/tag976.xml"/><Relationship Id="rId48" Type="http://schemas.openxmlformats.org/officeDocument/2006/relationships/tags" Target="../tags/tag981.xml"/><Relationship Id="rId56" Type="http://schemas.openxmlformats.org/officeDocument/2006/relationships/tags" Target="../tags/tag989.xml"/><Relationship Id="rId64" Type="http://schemas.openxmlformats.org/officeDocument/2006/relationships/tags" Target="../tags/tag997.xml"/><Relationship Id="rId69" Type="http://schemas.openxmlformats.org/officeDocument/2006/relationships/tags" Target="../tags/tag1002.xml"/><Relationship Id="rId77" Type="http://schemas.openxmlformats.org/officeDocument/2006/relationships/tags" Target="../tags/tag1010.xml"/><Relationship Id="rId8" Type="http://schemas.openxmlformats.org/officeDocument/2006/relationships/tags" Target="../tags/tag941.xml"/><Relationship Id="rId51" Type="http://schemas.openxmlformats.org/officeDocument/2006/relationships/tags" Target="../tags/tag984.xml"/><Relationship Id="rId72" Type="http://schemas.openxmlformats.org/officeDocument/2006/relationships/tags" Target="../tags/tag1005.xml"/><Relationship Id="rId80" Type="http://schemas.openxmlformats.org/officeDocument/2006/relationships/tags" Target="../tags/tag1013.xml"/><Relationship Id="rId85" Type="http://schemas.openxmlformats.org/officeDocument/2006/relationships/tags" Target="../tags/tag1018.xml"/><Relationship Id="rId3" Type="http://schemas.openxmlformats.org/officeDocument/2006/relationships/tags" Target="../tags/tag936.xml"/><Relationship Id="rId12" Type="http://schemas.openxmlformats.org/officeDocument/2006/relationships/tags" Target="../tags/tag945.xml"/><Relationship Id="rId17" Type="http://schemas.openxmlformats.org/officeDocument/2006/relationships/tags" Target="../tags/tag950.xml"/><Relationship Id="rId25" Type="http://schemas.openxmlformats.org/officeDocument/2006/relationships/tags" Target="../tags/tag958.xml"/><Relationship Id="rId33" Type="http://schemas.openxmlformats.org/officeDocument/2006/relationships/tags" Target="../tags/tag966.xml"/><Relationship Id="rId38" Type="http://schemas.openxmlformats.org/officeDocument/2006/relationships/tags" Target="../tags/tag971.xml"/><Relationship Id="rId46" Type="http://schemas.openxmlformats.org/officeDocument/2006/relationships/tags" Target="../tags/tag979.xml"/><Relationship Id="rId59" Type="http://schemas.openxmlformats.org/officeDocument/2006/relationships/tags" Target="../tags/tag992.xml"/><Relationship Id="rId67" Type="http://schemas.openxmlformats.org/officeDocument/2006/relationships/tags" Target="../tags/tag1000.xml"/><Relationship Id="rId20" Type="http://schemas.openxmlformats.org/officeDocument/2006/relationships/tags" Target="../tags/tag953.xml"/><Relationship Id="rId41" Type="http://schemas.openxmlformats.org/officeDocument/2006/relationships/tags" Target="../tags/tag974.xml"/><Relationship Id="rId54" Type="http://schemas.openxmlformats.org/officeDocument/2006/relationships/tags" Target="../tags/tag987.xml"/><Relationship Id="rId62" Type="http://schemas.openxmlformats.org/officeDocument/2006/relationships/tags" Target="../tags/tag995.xml"/><Relationship Id="rId70" Type="http://schemas.openxmlformats.org/officeDocument/2006/relationships/tags" Target="../tags/tag1003.xml"/><Relationship Id="rId75" Type="http://schemas.openxmlformats.org/officeDocument/2006/relationships/tags" Target="../tags/tag1008.xml"/><Relationship Id="rId83" Type="http://schemas.openxmlformats.org/officeDocument/2006/relationships/tags" Target="../tags/tag1016.xml"/><Relationship Id="rId1" Type="http://schemas.openxmlformats.org/officeDocument/2006/relationships/tags" Target="../tags/tag934.xml"/><Relationship Id="rId6" Type="http://schemas.openxmlformats.org/officeDocument/2006/relationships/tags" Target="../tags/tag939.xml"/><Relationship Id="rId15" Type="http://schemas.openxmlformats.org/officeDocument/2006/relationships/tags" Target="../tags/tag948.xml"/><Relationship Id="rId23" Type="http://schemas.openxmlformats.org/officeDocument/2006/relationships/tags" Target="../tags/tag956.xml"/><Relationship Id="rId28" Type="http://schemas.openxmlformats.org/officeDocument/2006/relationships/tags" Target="../tags/tag961.xml"/><Relationship Id="rId36" Type="http://schemas.openxmlformats.org/officeDocument/2006/relationships/tags" Target="../tags/tag969.xml"/><Relationship Id="rId49" Type="http://schemas.openxmlformats.org/officeDocument/2006/relationships/tags" Target="../tags/tag982.xml"/><Relationship Id="rId57" Type="http://schemas.openxmlformats.org/officeDocument/2006/relationships/tags" Target="../tags/tag990.xml"/><Relationship Id="rId10" Type="http://schemas.openxmlformats.org/officeDocument/2006/relationships/tags" Target="../tags/tag943.xml"/><Relationship Id="rId31" Type="http://schemas.openxmlformats.org/officeDocument/2006/relationships/tags" Target="../tags/tag964.xml"/><Relationship Id="rId44" Type="http://schemas.openxmlformats.org/officeDocument/2006/relationships/tags" Target="../tags/tag977.xml"/><Relationship Id="rId52" Type="http://schemas.openxmlformats.org/officeDocument/2006/relationships/tags" Target="../tags/tag985.xml"/><Relationship Id="rId60" Type="http://schemas.openxmlformats.org/officeDocument/2006/relationships/tags" Target="../tags/tag993.xml"/><Relationship Id="rId65" Type="http://schemas.openxmlformats.org/officeDocument/2006/relationships/tags" Target="../tags/tag998.xml"/><Relationship Id="rId73" Type="http://schemas.openxmlformats.org/officeDocument/2006/relationships/tags" Target="../tags/tag1006.xml"/><Relationship Id="rId78" Type="http://schemas.openxmlformats.org/officeDocument/2006/relationships/tags" Target="../tags/tag1011.xml"/><Relationship Id="rId81" Type="http://schemas.openxmlformats.org/officeDocument/2006/relationships/tags" Target="../tags/tag1014.xml"/><Relationship Id="rId86" Type="http://schemas.openxmlformats.org/officeDocument/2006/relationships/tags" Target="../tags/tag101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36.xml"/><Relationship Id="rId21" Type="http://schemas.openxmlformats.org/officeDocument/2006/relationships/tags" Target="../tags/tag1040.xml"/><Relationship Id="rId42" Type="http://schemas.openxmlformats.org/officeDocument/2006/relationships/tags" Target="../tags/tag1061.xml"/><Relationship Id="rId63" Type="http://schemas.openxmlformats.org/officeDocument/2006/relationships/tags" Target="../tags/tag1082.xml"/><Relationship Id="rId84" Type="http://schemas.openxmlformats.org/officeDocument/2006/relationships/tags" Target="../tags/tag1103.xml"/><Relationship Id="rId138" Type="http://schemas.openxmlformats.org/officeDocument/2006/relationships/tags" Target="../tags/tag1157.xml"/><Relationship Id="rId159" Type="http://schemas.openxmlformats.org/officeDocument/2006/relationships/tags" Target="../tags/tag1178.xml"/><Relationship Id="rId170" Type="http://schemas.openxmlformats.org/officeDocument/2006/relationships/tags" Target="../tags/tag1189.xml"/><Relationship Id="rId191" Type="http://schemas.openxmlformats.org/officeDocument/2006/relationships/tags" Target="../tags/tag1210.xml"/><Relationship Id="rId205" Type="http://schemas.openxmlformats.org/officeDocument/2006/relationships/tags" Target="../tags/tag1224.xml"/><Relationship Id="rId226" Type="http://schemas.openxmlformats.org/officeDocument/2006/relationships/tags" Target="../tags/tag1245.xml"/><Relationship Id="rId107" Type="http://schemas.openxmlformats.org/officeDocument/2006/relationships/tags" Target="../tags/tag1126.xml"/><Relationship Id="rId11" Type="http://schemas.openxmlformats.org/officeDocument/2006/relationships/tags" Target="../tags/tag1030.xml"/><Relationship Id="rId32" Type="http://schemas.openxmlformats.org/officeDocument/2006/relationships/tags" Target="../tags/tag1051.xml"/><Relationship Id="rId53" Type="http://schemas.openxmlformats.org/officeDocument/2006/relationships/tags" Target="../tags/tag1072.xml"/><Relationship Id="rId74" Type="http://schemas.openxmlformats.org/officeDocument/2006/relationships/tags" Target="../tags/tag1093.xml"/><Relationship Id="rId128" Type="http://schemas.openxmlformats.org/officeDocument/2006/relationships/tags" Target="../tags/tag1147.xml"/><Relationship Id="rId149" Type="http://schemas.openxmlformats.org/officeDocument/2006/relationships/tags" Target="../tags/tag1168.xml"/><Relationship Id="rId5" Type="http://schemas.openxmlformats.org/officeDocument/2006/relationships/tags" Target="../tags/tag1024.xml"/><Relationship Id="rId95" Type="http://schemas.openxmlformats.org/officeDocument/2006/relationships/tags" Target="../tags/tag1114.xml"/><Relationship Id="rId160" Type="http://schemas.openxmlformats.org/officeDocument/2006/relationships/tags" Target="../tags/tag1179.xml"/><Relationship Id="rId181" Type="http://schemas.openxmlformats.org/officeDocument/2006/relationships/tags" Target="../tags/tag1200.xml"/><Relationship Id="rId216" Type="http://schemas.openxmlformats.org/officeDocument/2006/relationships/tags" Target="../tags/tag1235.xml"/><Relationship Id="rId237" Type="http://schemas.openxmlformats.org/officeDocument/2006/relationships/tags" Target="../tags/tag1256.xml"/><Relationship Id="rId22" Type="http://schemas.openxmlformats.org/officeDocument/2006/relationships/tags" Target="../tags/tag1041.xml"/><Relationship Id="rId43" Type="http://schemas.openxmlformats.org/officeDocument/2006/relationships/tags" Target="../tags/tag1062.xml"/><Relationship Id="rId64" Type="http://schemas.openxmlformats.org/officeDocument/2006/relationships/tags" Target="../tags/tag1083.xml"/><Relationship Id="rId118" Type="http://schemas.openxmlformats.org/officeDocument/2006/relationships/tags" Target="../tags/tag1137.xml"/><Relationship Id="rId139" Type="http://schemas.openxmlformats.org/officeDocument/2006/relationships/tags" Target="../tags/tag1158.xml"/><Relationship Id="rId85" Type="http://schemas.openxmlformats.org/officeDocument/2006/relationships/tags" Target="../tags/tag1104.xml"/><Relationship Id="rId150" Type="http://schemas.openxmlformats.org/officeDocument/2006/relationships/tags" Target="../tags/tag1169.xml"/><Relationship Id="rId171" Type="http://schemas.openxmlformats.org/officeDocument/2006/relationships/tags" Target="../tags/tag1190.xml"/><Relationship Id="rId192" Type="http://schemas.openxmlformats.org/officeDocument/2006/relationships/tags" Target="../tags/tag1211.xml"/><Relationship Id="rId206" Type="http://schemas.openxmlformats.org/officeDocument/2006/relationships/tags" Target="../tags/tag1225.xml"/><Relationship Id="rId227" Type="http://schemas.openxmlformats.org/officeDocument/2006/relationships/tags" Target="../tags/tag1246.xml"/><Relationship Id="rId201" Type="http://schemas.openxmlformats.org/officeDocument/2006/relationships/tags" Target="../tags/tag1220.xml"/><Relationship Id="rId222" Type="http://schemas.openxmlformats.org/officeDocument/2006/relationships/tags" Target="../tags/tag1241.xml"/><Relationship Id="rId243" Type="http://schemas.openxmlformats.org/officeDocument/2006/relationships/tags" Target="../tags/tag1262.xml"/><Relationship Id="rId12" Type="http://schemas.openxmlformats.org/officeDocument/2006/relationships/tags" Target="../tags/tag1031.xml"/><Relationship Id="rId17" Type="http://schemas.openxmlformats.org/officeDocument/2006/relationships/tags" Target="../tags/tag1036.xml"/><Relationship Id="rId33" Type="http://schemas.openxmlformats.org/officeDocument/2006/relationships/tags" Target="../tags/tag1052.xml"/><Relationship Id="rId38" Type="http://schemas.openxmlformats.org/officeDocument/2006/relationships/tags" Target="../tags/tag1057.xml"/><Relationship Id="rId59" Type="http://schemas.openxmlformats.org/officeDocument/2006/relationships/tags" Target="../tags/tag1078.xml"/><Relationship Id="rId103" Type="http://schemas.openxmlformats.org/officeDocument/2006/relationships/tags" Target="../tags/tag1122.xml"/><Relationship Id="rId108" Type="http://schemas.openxmlformats.org/officeDocument/2006/relationships/tags" Target="../tags/tag1127.xml"/><Relationship Id="rId124" Type="http://schemas.openxmlformats.org/officeDocument/2006/relationships/tags" Target="../tags/tag1143.xml"/><Relationship Id="rId129" Type="http://schemas.openxmlformats.org/officeDocument/2006/relationships/tags" Target="../tags/tag1148.xml"/><Relationship Id="rId54" Type="http://schemas.openxmlformats.org/officeDocument/2006/relationships/tags" Target="../tags/tag1073.xml"/><Relationship Id="rId70" Type="http://schemas.openxmlformats.org/officeDocument/2006/relationships/tags" Target="../tags/tag1089.xml"/><Relationship Id="rId75" Type="http://schemas.openxmlformats.org/officeDocument/2006/relationships/tags" Target="../tags/tag1094.xml"/><Relationship Id="rId91" Type="http://schemas.openxmlformats.org/officeDocument/2006/relationships/tags" Target="../tags/tag1110.xml"/><Relationship Id="rId96" Type="http://schemas.openxmlformats.org/officeDocument/2006/relationships/tags" Target="../tags/tag1115.xml"/><Relationship Id="rId140" Type="http://schemas.openxmlformats.org/officeDocument/2006/relationships/tags" Target="../tags/tag1159.xml"/><Relationship Id="rId145" Type="http://schemas.openxmlformats.org/officeDocument/2006/relationships/tags" Target="../tags/tag1164.xml"/><Relationship Id="rId161" Type="http://schemas.openxmlformats.org/officeDocument/2006/relationships/tags" Target="../tags/tag1180.xml"/><Relationship Id="rId166" Type="http://schemas.openxmlformats.org/officeDocument/2006/relationships/tags" Target="../tags/tag1185.xml"/><Relationship Id="rId182" Type="http://schemas.openxmlformats.org/officeDocument/2006/relationships/tags" Target="../tags/tag1201.xml"/><Relationship Id="rId187" Type="http://schemas.openxmlformats.org/officeDocument/2006/relationships/tags" Target="../tags/tag1206.xml"/><Relationship Id="rId217" Type="http://schemas.openxmlformats.org/officeDocument/2006/relationships/tags" Target="../tags/tag1236.xml"/><Relationship Id="rId1" Type="http://schemas.openxmlformats.org/officeDocument/2006/relationships/tags" Target="../tags/tag1020.xml"/><Relationship Id="rId6" Type="http://schemas.openxmlformats.org/officeDocument/2006/relationships/tags" Target="../tags/tag1025.xml"/><Relationship Id="rId212" Type="http://schemas.openxmlformats.org/officeDocument/2006/relationships/tags" Target="../tags/tag1231.xml"/><Relationship Id="rId233" Type="http://schemas.openxmlformats.org/officeDocument/2006/relationships/tags" Target="../tags/tag1252.xml"/><Relationship Id="rId238" Type="http://schemas.openxmlformats.org/officeDocument/2006/relationships/tags" Target="../tags/tag1257.xml"/><Relationship Id="rId23" Type="http://schemas.openxmlformats.org/officeDocument/2006/relationships/tags" Target="../tags/tag1042.xml"/><Relationship Id="rId28" Type="http://schemas.openxmlformats.org/officeDocument/2006/relationships/tags" Target="../tags/tag1047.xml"/><Relationship Id="rId49" Type="http://schemas.openxmlformats.org/officeDocument/2006/relationships/tags" Target="../tags/tag1068.xml"/><Relationship Id="rId114" Type="http://schemas.openxmlformats.org/officeDocument/2006/relationships/tags" Target="../tags/tag1133.xml"/><Relationship Id="rId119" Type="http://schemas.openxmlformats.org/officeDocument/2006/relationships/tags" Target="../tags/tag1138.xml"/><Relationship Id="rId44" Type="http://schemas.openxmlformats.org/officeDocument/2006/relationships/tags" Target="../tags/tag1063.xml"/><Relationship Id="rId60" Type="http://schemas.openxmlformats.org/officeDocument/2006/relationships/tags" Target="../tags/tag1079.xml"/><Relationship Id="rId65" Type="http://schemas.openxmlformats.org/officeDocument/2006/relationships/tags" Target="../tags/tag1084.xml"/><Relationship Id="rId81" Type="http://schemas.openxmlformats.org/officeDocument/2006/relationships/tags" Target="../tags/tag1100.xml"/><Relationship Id="rId86" Type="http://schemas.openxmlformats.org/officeDocument/2006/relationships/tags" Target="../tags/tag1105.xml"/><Relationship Id="rId130" Type="http://schemas.openxmlformats.org/officeDocument/2006/relationships/tags" Target="../tags/tag1149.xml"/><Relationship Id="rId135" Type="http://schemas.openxmlformats.org/officeDocument/2006/relationships/tags" Target="../tags/tag1154.xml"/><Relationship Id="rId151" Type="http://schemas.openxmlformats.org/officeDocument/2006/relationships/tags" Target="../tags/tag1170.xml"/><Relationship Id="rId156" Type="http://schemas.openxmlformats.org/officeDocument/2006/relationships/tags" Target="../tags/tag1175.xml"/><Relationship Id="rId177" Type="http://schemas.openxmlformats.org/officeDocument/2006/relationships/tags" Target="../tags/tag1196.xml"/><Relationship Id="rId198" Type="http://schemas.openxmlformats.org/officeDocument/2006/relationships/tags" Target="../tags/tag1217.xml"/><Relationship Id="rId172" Type="http://schemas.openxmlformats.org/officeDocument/2006/relationships/tags" Target="../tags/tag1191.xml"/><Relationship Id="rId193" Type="http://schemas.openxmlformats.org/officeDocument/2006/relationships/tags" Target="../tags/tag1212.xml"/><Relationship Id="rId202" Type="http://schemas.openxmlformats.org/officeDocument/2006/relationships/tags" Target="../tags/tag1221.xml"/><Relationship Id="rId207" Type="http://schemas.openxmlformats.org/officeDocument/2006/relationships/tags" Target="../tags/tag1226.xml"/><Relationship Id="rId223" Type="http://schemas.openxmlformats.org/officeDocument/2006/relationships/tags" Target="../tags/tag1242.xml"/><Relationship Id="rId228" Type="http://schemas.openxmlformats.org/officeDocument/2006/relationships/tags" Target="../tags/tag1247.xml"/><Relationship Id="rId244" Type="http://schemas.openxmlformats.org/officeDocument/2006/relationships/tags" Target="../tags/tag1263.xml"/><Relationship Id="rId13" Type="http://schemas.openxmlformats.org/officeDocument/2006/relationships/tags" Target="../tags/tag1032.xml"/><Relationship Id="rId18" Type="http://schemas.openxmlformats.org/officeDocument/2006/relationships/tags" Target="../tags/tag1037.xml"/><Relationship Id="rId39" Type="http://schemas.openxmlformats.org/officeDocument/2006/relationships/tags" Target="../tags/tag1058.xml"/><Relationship Id="rId109" Type="http://schemas.openxmlformats.org/officeDocument/2006/relationships/tags" Target="../tags/tag1128.xml"/><Relationship Id="rId34" Type="http://schemas.openxmlformats.org/officeDocument/2006/relationships/tags" Target="../tags/tag1053.xml"/><Relationship Id="rId50" Type="http://schemas.openxmlformats.org/officeDocument/2006/relationships/tags" Target="../tags/tag1069.xml"/><Relationship Id="rId55" Type="http://schemas.openxmlformats.org/officeDocument/2006/relationships/tags" Target="../tags/tag1074.xml"/><Relationship Id="rId76" Type="http://schemas.openxmlformats.org/officeDocument/2006/relationships/tags" Target="../tags/tag1095.xml"/><Relationship Id="rId97" Type="http://schemas.openxmlformats.org/officeDocument/2006/relationships/tags" Target="../tags/tag1116.xml"/><Relationship Id="rId104" Type="http://schemas.openxmlformats.org/officeDocument/2006/relationships/tags" Target="../tags/tag1123.xml"/><Relationship Id="rId120" Type="http://schemas.openxmlformats.org/officeDocument/2006/relationships/tags" Target="../tags/tag1139.xml"/><Relationship Id="rId125" Type="http://schemas.openxmlformats.org/officeDocument/2006/relationships/tags" Target="../tags/tag1144.xml"/><Relationship Id="rId141" Type="http://schemas.openxmlformats.org/officeDocument/2006/relationships/tags" Target="../tags/tag1160.xml"/><Relationship Id="rId146" Type="http://schemas.openxmlformats.org/officeDocument/2006/relationships/tags" Target="../tags/tag1165.xml"/><Relationship Id="rId167" Type="http://schemas.openxmlformats.org/officeDocument/2006/relationships/tags" Target="../tags/tag1186.xml"/><Relationship Id="rId188" Type="http://schemas.openxmlformats.org/officeDocument/2006/relationships/tags" Target="../tags/tag1207.xml"/><Relationship Id="rId7" Type="http://schemas.openxmlformats.org/officeDocument/2006/relationships/tags" Target="../tags/tag1026.xml"/><Relationship Id="rId71" Type="http://schemas.openxmlformats.org/officeDocument/2006/relationships/tags" Target="../tags/tag1090.xml"/><Relationship Id="rId92" Type="http://schemas.openxmlformats.org/officeDocument/2006/relationships/tags" Target="../tags/tag1111.xml"/><Relationship Id="rId162" Type="http://schemas.openxmlformats.org/officeDocument/2006/relationships/tags" Target="../tags/tag1181.xml"/><Relationship Id="rId183" Type="http://schemas.openxmlformats.org/officeDocument/2006/relationships/tags" Target="../tags/tag1202.xml"/><Relationship Id="rId213" Type="http://schemas.openxmlformats.org/officeDocument/2006/relationships/tags" Target="../tags/tag1232.xml"/><Relationship Id="rId218" Type="http://schemas.openxmlformats.org/officeDocument/2006/relationships/tags" Target="../tags/tag1237.xml"/><Relationship Id="rId234" Type="http://schemas.openxmlformats.org/officeDocument/2006/relationships/tags" Target="../tags/tag1253.xml"/><Relationship Id="rId239" Type="http://schemas.openxmlformats.org/officeDocument/2006/relationships/tags" Target="../tags/tag1258.xml"/><Relationship Id="rId2" Type="http://schemas.openxmlformats.org/officeDocument/2006/relationships/tags" Target="../tags/tag1021.xml"/><Relationship Id="rId29" Type="http://schemas.openxmlformats.org/officeDocument/2006/relationships/tags" Target="../tags/tag1048.xml"/><Relationship Id="rId24" Type="http://schemas.openxmlformats.org/officeDocument/2006/relationships/tags" Target="../tags/tag1043.xml"/><Relationship Id="rId40" Type="http://schemas.openxmlformats.org/officeDocument/2006/relationships/tags" Target="../tags/tag1059.xml"/><Relationship Id="rId45" Type="http://schemas.openxmlformats.org/officeDocument/2006/relationships/tags" Target="../tags/tag1064.xml"/><Relationship Id="rId66" Type="http://schemas.openxmlformats.org/officeDocument/2006/relationships/tags" Target="../tags/tag1085.xml"/><Relationship Id="rId87" Type="http://schemas.openxmlformats.org/officeDocument/2006/relationships/tags" Target="../tags/tag1106.xml"/><Relationship Id="rId110" Type="http://schemas.openxmlformats.org/officeDocument/2006/relationships/tags" Target="../tags/tag1129.xml"/><Relationship Id="rId115" Type="http://schemas.openxmlformats.org/officeDocument/2006/relationships/tags" Target="../tags/tag1134.xml"/><Relationship Id="rId131" Type="http://schemas.openxmlformats.org/officeDocument/2006/relationships/tags" Target="../tags/tag1150.xml"/><Relationship Id="rId136" Type="http://schemas.openxmlformats.org/officeDocument/2006/relationships/tags" Target="../tags/tag1155.xml"/><Relationship Id="rId157" Type="http://schemas.openxmlformats.org/officeDocument/2006/relationships/tags" Target="../tags/tag1176.xml"/><Relationship Id="rId178" Type="http://schemas.openxmlformats.org/officeDocument/2006/relationships/tags" Target="../tags/tag1197.xml"/><Relationship Id="rId61" Type="http://schemas.openxmlformats.org/officeDocument/2006/relationships/tags" Target="../tags/tag1080.xml"/><Relationship Id="rId82" Type="http://schemas.openxmlformats.org/officeDocument/2006/relationships/tags" Target="../tags/tag1101.xml"/><Relationship Id="rId152" Type="http://schemas.openxmlformats.org/officeDocument/2006/relationships/tags" Target="../tags/tag1171.xml"/><Relationship Id="rId173" Type="http://schemas.openxmlformats.org/officeDocument/2006/relationships/tags" Target="../tags/tag1192.xml"/><Relationship Id="rId194" Type="http://schemas.openxmlformats.org/officeDocument/2006/relationships/tags" Target="../tags/tag1213.xml"/><Relationship Id="rId199" Type="http://schemas.openxmlformats.org/officeDocument/2006/relationships/tags" Target="../tags/tag1218.xml"/><Relationship Id="rId203" Type="http://schemas.openxmlformats.org/officeDocument/2006/relationships/tags" Target="../tags/tag1222.xml"/><Relationship Id="rId208" Type="http://schemas.openxmlformats.org/officeDocument/2006/relationships/tags" Target="../tags/tag1227.xml"/><Relationship Id="rId229" Type="http://schemas.openxmlformats.org/officeDocument/2006/relationships/tags" Target="../tags/tag1248.xml"/><Relationship Id="rId19" Type="http://schemas.openxmlformats.org/officeDocument/2006/relationships/tags" Target="../tags/tag1038.xml"/><Relationship Id="rId224" Type="http://schemas.openxmlformats.org/officeDocument/2006/relationships/tags" Target="../tags/tag1243.xml"/><Relationship Id="rId240" Type="http://schemas.openxmlformats.org/officeDocument/2006/relationships/tags" Target="../tags/tag1259.xml"/><Relationship Id="rId245" Type="http://schemas.openxmlformats.org/officeDocument/2006/relationships/slideLayout" Target="../slideLayouts/slideLayout1.xml"/><Relationship Id="rId14" Type="http://schemas.openxmlformats.org/officeDocument/2006/relationships/tags" Target="../tags/tag1033.xml"/><Relationship Id="rId30" Type="http://schemas.openxmlformats.org/officeDocument/2006/relationships/tags" Target="../tags/tag1049.xml"/><Relationship Id="rId35" Type="http://schemas.openxmlformats.org/officeDocument/2006/relationships/tags" Target="../tags/tag1054.xml"/><Relationship Id="rId56" Type="http://schemas.openxmlformats.org/officeDocument/2006/relationships/tags" Target="../tags/tag1075.xml"/><Relationship Id="rId77" Type="http://schemas.openxmlformats.org/officeDocument/2006/relationships/tags" Target="../tags/tag1096.xml"/><Relationship Id="rId100" Type="http://schemas.openxmlformats.org/officeDocument/2006/relationships/tags" Target="../tags/tag1119.xml"/><Relationship Id="rId105" Type="http://schemas.openxmlformats.org/officeDocument/2006/relationships/tags" Target="../tags/tag1124.xml"/><Relationship Id="rId126" Type="http://schemas.openxmlformats.org/officeDocument/2006/relationships/tags" Target="../tags/tag1145.xml"/><Relationship Id="rId147" Type="http://schemas.openxmlformats.org/officeDocument/2006/relationships/tags" Target="../tags/tag1166.xml"/><Relationship Id="rId168" Type="http://schemas.openxmlformats.org/officeDocument/2006/relationships/tags" Target="../tags/tag1187.xml"/><Relationship Id="rId8" Type="http://schemas.openxmlformats.org/officeDocument/2006/relationships/tags" Target="../tags/tag1027.xml"/><Relationship Id="rId51" Type="http://schemas.openxmlformats.org/officeDocument/2006/relationships/tags" Target="../tags/tag1070.xml"/><Relationship Id="rId72" Type="http://schemas.openxmlformats.org/officeDocument/2006/relationships/tags" Target="../tags/tag1091.xml"/><Relationship Id="rId93" Type="http://schemas.openxmlformats.org/officeDocument/2006/relationships/tags" Target="../tags/tag1112.xml"/><Relationship Id="rId98" Type="http://schemas.openxmlformats.org/officeDocument/2006/relationships/tags" Target="../tags/tag1117.xml"/><Relationship Id="rId121" Type="http://schemas.openxmlformats.org/officeDocument/2006/relationships/tags" Target="../tags/tag1140.xml"/><Relationship Id="rId142" Type="http://schemas.openxmlformats.org/officeDocument/2006/relationships/tags" Target="../tags/tag1161.xml"/><Relationship Id="rId163" Type="http://schemas.openxmlformats.org/officeDocument/2006/relationships/tags" Target="../tags/tag1182.xml"/><Relationship Id="rId184" Type="http://schemas.openxmlformats.org/officeDocument/2006/relationships/tags" Target="../tags/tag1203.xml"/><Relationship Id="rId189" Type="http://schemas.openxmlformats.org/officeDocument/2006/relationships/tags" Target="../tags/tag1208.xml"/><Relationship Id="rId219" Type="http://schemas.openxmlformats.org/officeDocument/2006/relationships/tags" Target="../tags/tag1238.xml"/><Relationship Id="rId3" Type="http://schemas.openxmlformats.org/officeDocument/2006/relationships/tags" Target="../tags/tag1022.xml"/><Relationship Id="rId214" Type="http://schemas.openxmlformats.org/officeDocument/2006/relationships/tags" Target="../tags/tag1233.xml"/><Relationship Id="rId230" Type="http://schemas.openxmlformats.org/officeDocument/2006/relationships/tags" Target="../tags/tag1249.xml"/><Relationship Id="rId235" Type="http://schemas.openxmlformats.org/officeDocument/2006/relationships/tags" Target="../tags/tag1254.xml"/><Relationship Id="rId25" Type="http://schemas.openxmlformats.org/officeDocument/2006/relationships/tags" Target="../tags/tag1044.xml"/><Relationship Id="rId46" Type="http://schemas.openxmlformats.org/officeDocument/2006/relationships/tags" Target="../tags/tag1065.xml"/><Relationship Id="rId67" Type="http://schemas.openxmlformats.org/officeDocument/2006/relationships/tags" Target="../tags/tag1086.xml"/><Relationship Id="rId116" Type="http://schemas.openxmlformats.org/officeDocument/2006/relationships/tags" Target="../tags/tag1135.xml"/><Relationship Id="rId137" Type="http://schemas.openxmlformats.org/officeDocument/2006/relationships/tags" Target="../tags/tag1156.xml"/><Relationship Id="rId158" Type="http://schemas.openxmlformats.org/officeDocument/2006/relationships/tags" Target="../tags/tag1177.xml"/><Relationship Id="rId20" Type="http://schemas.openxmlformats.org/officeDocument/2006/relationships/tags" Target="../tags/tag1039.xml"/><Relationship Id="rId41" Type="http://schemas.openxmlformats.org/officeDocument/2006/relationships/tags" Target="../tags/tag1060.xml"/><Relationship Id="rId62" Type="http://schemas.openxmlformats.org/officeDocument/2006/relationships/tags" Target="../tags/tag1081.xml"/><Relationship Id="rId83" Type="http://schemas.openxmlformats.org/officeDocument/2006/relationships/tags" Target="../tags/tag1102.xml"/><Relationship Id="rId88" Type="http://schemas.openxmlformats.org/officeDocument/2006/relationships/tags" Target="../tags/tag1107.xml"/><Relationship Id="rId111" Type="http://schemas.openxmlformats.org/officeDocument/2006/relationships/tags" Target="../tags/tag1130.xml"/><Relationship Id="rId132" Type="http://schemas.openxmlformats.org/officeDocument/2006/relationships/tags" Target="../tags/tag1151.xml"/><Relationship Id="rId153" Type="http://schemas.openxmlformats.org/officeDocument/2006/relationships/tags" Target="../tags/tag1172.xml"/><Relationship Id="rId174" Type="http://schemas.openxmlformats.org/officeDocument/2006/relationships/tags" Target="../tags/tag1193.xml"/><Relationship Id="rId179" Type="http://schemas.openxmlformats.org/officeDocument/2006/relationships/tags" Target="../tags/tag1198.xml"/><Relationship Id="rId195" Type="http://schemas.openxmlformats.org/officeDocument/2006/relationships/tags" Target="../tags/tag1214.xml"/><Relationship Id="rId209" Type="http://schemas.openxmlformats.org/officeDocument/2006/relationships/tags" Target="../tags/tag1228.xml"/><Relationship Id="rId190" Type="http://schemas.openxmlformats.org/officeDocument/2006/relationships/tags" Target="../tags/tag1209.xml"/><Relationship Id="rId204" Type="http://schemas.openxmlformats.org/officeDocument/2006/relationships/tags" Target="../tags/tag1223.xml"/><Relationship Id="rId220" Type="http://schemas.openxmlformats.org/officeDocument/2006/relationships/tags" Target="../tags/tag1239.xml"/><Relationship Id="rId225" Type="http://schemas.openxmlformats.org/officeDocument/2006/relationships/tags" Target="../tags/tag1244.xml"/><Relationship Id="rId241" Type="http://schemas.openxmlformats.org/officeDocument/2006/relationships/tags" Target="../tags/tag1260.xml"/><Relationship Id="rId15" Type="http://schemas.openxmlformats.org/officeDocument/2006/relationships/tags" Target="../tags/tag1034.xml"/><Relationship Id="rId36" Type="http://schemas.openxmlformats.org/officeDocument/2006/relationships/tags" Target="../tags/tag1055.xml"/><Relationship Id="rId57" Type="http://schemas.openxmlformats.org/officeDocument/2006/relationships/tags" Target="../tags/tag1076.xml"/><Relationship Id="rId106" Type="http://schemas.openxmlformats.org/officeDocument/2006/relationships/tags" Target="../tags/tag1125.xml"/><Relationship Id="rId127" Type="http://schemas.openxmlformats.org/officeDocument/2006/relationships/tags" Target="../tags/tag1146.xml"/><Relationship Id="rId10" Type="http://schemas.openxmlformats.org/officeDocument/2006/relationships/tags" Target="../tags/tag1029.xml"/><Relationship Id="rId31" Type="http://schemas.openxmlformats.org/officeDocument/2006/relationships/tags" Target="../tags/tag1050.xml"/><Relationship Id="rId52" Type="http://schemas.openxmlformats.org/officeDocument/2006/relationships/tags" Target="../tags/tag1071.xml"/><Relationship Id="rId73" Type="http://schemas.openxmlformats.org/officeDocument/2006/relationships/tags" Target="../tags/tag1092.xml"/><Relationship Id="rId78" Type="http://schemas.openxmlformats.org/officeDocument/2006/relationships/tags" Target="../tags/tag1097.xml"/><Relationship Id="rId94" Type="http://schemas.openxmlformats.org/officeDocument/2006/relationships/tags" Target="../tags/tag1113.xml"/><Relationship Id="rId99" Type="http://schemas.openxmlformats.org/officeDocument/2006/relationships/tags" Target="../tags/tag1118.xml"/><Relationship Id="rId101" Type="http://schemas.openxmlformats.org/officeDocument/2006/relationships/tags" Target="../tags/tag1120.xml"/><Relationship Id="rId122" Type="http://schemas.openxmlformats.org/officeDocument/2006/relationships/tags" Target="../tags/tag1141.xml"/><Relationship Id="rId143" Type="http://schemas.openxmlformats.org/officeDocument/2006/relationships/tags" Target="../tags/tag1162.xml"/><Relationship Id="rId148" Type="http://schemas.openxmlformats.org/officeDocument/2006/relationships/tags" Target="../tags/tag1167.xml"/><Relationship Id="rId164" Type="http://schemas.openxmlformats.org/officeDocument/2006/relationships/tags" Target="../tags/tag1183.xml"/><Relationship Id="rId169" Type="http://schemas.openxmlformats.org/officeDocument/2006/relationships/tags" Target="../tags/tag1188.xml"/><Relationship Id="rId185" Type="http://schemas.openxmlformats.org/officeDocument/2006/relationships/tags" Target="../tags/tag1204.xml"/><Relationship Id="rId4" Type="http://schemas.openxmlformats.org/officeDocument/2006/relationships/tags" Target="../tags/tag1023.xml"/><Relationship Id="rId9" Type="http://schemas.openxmlformats.org/officeDocument/2006/relationships/tags" Target="../tags/tag1028.xml"/><Relationship Id="rId180" Type="http://schemas.openxmlformats.org/officeDocument/2006/relationships/tags" Target="../tags/tag1199.xml"/><Relationship Id="rId210" Type="http://schemas.openxmlformats.org/officeDocument/2006/relationships/tags" Target="../tags/tag1229.xml"/><Relationship Id="rId215" Type="http://schemas.openxmlformats.org/officeDocument/2006/relationships/tags" Target="../tags/tag1234.xml"/><Relationship Id="rId236" Type="http://schemas.openxmlformats.org/officeDocument/2006/relationships/tags" Target="../tags/tag1255.xml"/><Relationship Id="rId26" Type="http://schemas.openxmlformats.org/officeDocument/2006/relationships/tags" Target="../tags/tag1045.xml"/><Relationship Id="rId231" Type="http://schemas.openxmlformats.org/officeDocument/2006/relationships/tags" Target="../tags/tag1250.xml"/><Relationship Id="rId47" Type="http://schemas.openxmlformats.org/officeDocument/2006/relationships/tags" Target="../tags/tag1066.xml"/><Relationship Id="rId68" Type="http://schemas.openxmlformats.org/officeDocument/2006/relationships/tags" Target="../tags/tag1087.xml"/><Relationship Id="rId89" Type="http://schemas.openxmlformats.org/officeDocument/2006/relationships/tags" Target="../tags/tag1108.xml"/><Relationship Id="rId112" Type="http://schemas.openxmlformats.org/officeDocument/2006/relationships/tags" Target="../tags/tag1131.xml"/><Relationship Id="rId133" Type="http://schemas.openxmlformats.org/officeDocument/2006/relationships/tags" Target="../tags/tag1152.xml"/><Relationship Id="rId154" Type="http://schemas.openxmlformats.org/officeDocument/2006/relationships/tags" Target="../tags/tag1173.xml"/><Relationship Id="rId175" Type="http://schemas.openxmlformats.org/officeDocument/2006/relationships/tags" Target="../tags/tag1194.xml"/><Relationship Id="rId196" Type="http://schemas.openxmlformats.org/officeDocument/2006/relationships/tags" Target="../tags/tag1215.xml"/><Relationship Id="rId200" Type="http://schemas.openxmlformats.org/officeDocument/2006/relationships/tags" Target="../tags/tag1219.xml"/><Relationship Id="rId16" Type="http://schemas.openxmlformats.org/officeDocument/2006/relationships/tags" Target="../tags/tag1035.xml"/><Relationship Id="rId221" Type="http://schemas.openxmlformats.org/officeDocument/2006/relationships/tags" Target="../tags/tag1240.xml"/><Relationship Id="rId242" Type="http://schemas.openxmlformats.org/officeDocument/2006/relationships/tags" Target="../tags/tag1261.xml"/><Relationship Id="rId37" Type="http://schemas.openxmlformats.org/officeDocument/2006/relationships/tags" Target="../tags/tag1056.xml"/><Relationship Id="rId58" Type="http://schemas.openxmlformats.org/officeDocument/2006/relationships/tags" Target="../tags/tag1077.xml"/><Relationship Id="rId79" Type="http://schemas.openxmlformats.org/officeDocument/2006/relationships/tags" Target="../tags/tag1098.xml"/><Relationship Id="rId102" Type="http://schemas.openxmlformats.org/officeDocument/2006/relationships/tags" Target="../tags/tag1121.xml"/><Relationship Id="rId123" Type="http://schemas.openxmlformats.org/officeDocument/2006/relationships/tags" Target="../tags/tag1142.xml"/><Relationship Id="rId144" Type="http://schemas.openxmlformats.org/officeDocument/2006/relationships/tags" Target="../tags/tag1163.xml"/><Relationship Id="rId90" Type="http://schemas.openxmlformats.org/officeDocument/2006/relationships/tags" Target="../tags/tag1109.xml"/><Relationship Id="rId165" Type="http://schemas.openxmlformats.org/officeDocument/2006/relationships/tags" Target="../tags/tag1184.xml"/><Relationship Id="rId186" Type="http://schemas.openxmlformats.org/officeDocument/2006/relationships/tags" Target="../tags/tag1205.xml"/><Relationship Id="rId211" Type="http://schemas.openxmlformats.org/officeDocument/2006/relationships/tags" Target="../tags/tag1230.xml"/><Relationship Id="rId232" Type="http://schemas.openxmlformats.org/officeDocument/2006/relationships/tags" Target="../tags/tag1251.xml"/><Relationship Id="rId27" Type="http://schemas.openxmlformats.org/officeDocument/2006/relationships/tags" Target="../tags/tag1046.xml"/><Relationship Id="rId48" Type="http://schemas.openxmlformats.org/officeDocument/2006/relationships/tags" Target="../tags/tag1067.xml"/><Relationship Id="rId69" Type="http://schemas.openxmlformats.org/officeDocument/2006/relationships/tags" Target="../tags/tag1088.xml"/><Relationship Id="rId113" Type="http://schemas.openxmlformats.org/officeDocument/2006/relationships/tags" Target="../tags/tag1132.xml"/><Relationship Id="rId134" Type="http://schemas.openxmlformats.org/officeDocument/2006/relationships/tags" Target="../tags/tag1153.xml"/><Relationship Id="rId80" Type="http://schemas.openxmlformats.org/officeDocument/2006/relationships/tags" Target="../tags/tag1099.xml"/><Relationship Id="rId155" Type="http://schemas.openxmlformats.org/officeDocument/2006/relationships/tags" Target="../tags/tag1174.xml"/><Relationship Id="rId176" Type="http://schemas.openxmlformats.org/officeDocument/2006/relationships/tags" Target="../tags/tag1195.xml"/><Relationship Id="rId197" Type="http://schemas.openxmlformats.org/officeDocument/2006/relationships/tags" Target="../tags/tag121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289.xml"/><Relationship Id="rId117" Type="http://schemas.openxmlformats.org/officeDocument/2006/relationships/tags" Target="../tags/tag1380.xml"/><Relationship Id="rId21" Type="http://schemas.openxmlformats.org/officeDocument/2006/relationships/tags" Target="../tags/tag1284.xml"/><Relationship Id="rId42" Type="http://schemas.openxmlformats.org/officeDocument/2006/relationships/tags" Target="../tags/tag1305.xml"/><Relationship Id="rId47" Type="http://schemas.openxmlformats.org/officeDocument/2006/relationships/tags" Target="../tags/tag1310.xml"/><Relationship Id="rId63" Type="http://schemas.openxmlformats.org/officeDocument/2006/relationships/tags" Target="../tags/tag1326.xml"/><Relationship Id="rId68" Type="http://schemas.openxmlformats.org/officeDocument/2006/relationships/tags" Target="../tags/tag1331.xml"/><Relationship Id="rId84" Type="http://schemas.openxmlformats.org/officeDocument/2006/relationships/tags" Target="../tags/tag1347.xml"/><Relationship Id="rId89" Type="http://schemas.openxmlformats.org/officeDocument/2006/relationships/tags" Target="../tags/tag1352.xml"/><Relationship Id="rId112" Type="http://schemas.openxmlformats.org/officeDocument/2006/relationships/tags" Target="../tags/tag1375.xml"/><Relationship Id="rId133" Type="http://schemas.openxmlformats.org/officeDocument/2006/relationships/tags" Target="../tags/tag1396.xml"/><Relationship Id="rId138" Type="http://schemas.openxmlformats.org/officeDocument/2006/relationships/tags" Target="../tags/tag1401.xml"/><Relationship Id="rId154" Type="http://schemas.openxmlformats.org/officeDocument/2006/relationships/tags" Target="../tags/tag1417.xml"/><Relationship Id="rId159" Type="http://schemas.openxmlformats.org/officeDocument/2006/relationships/tags" Target="../tags/tag1422.xml"/><Relationship Id="rId175" Type="http://schemas.openxmlformats.org/officeDocument/2006/relationships/tags" Target="../tags/tag1438.xml"/><Relationship Id="rId170" Type="http://schemas.openxmlformats.org/officeDocument/2006/relationships/tags" Target="../tags/tag1433.xml"/><Relationship Id="rId16" Type="http://schemas.openxmlformats.org/officeDocument/2006/relationships/tags" Target="../tags/tag1279.xml"/><Relationship Id="rId107" Type="http://schemas.openxmlformats.org/officeDocument/2006/relationships/tags" Target="../tags/tag1370.xml"/><Relationship Id="rId11" Type="http://schemas.openxmlformats.org/officeDocument/2006/relationships/tags" Target="../tags/tag1274.xml"/><Relationship Id="rId32" Type="http://schemas.openxmlformats.org/officeDocument/2006/relationships/tags" Target="../tags/tag1295.xml"/><Relationship Id="rId37" Type="http://schemas.openxmlformats.org/officeDocument/2006/relationships/tags" Target="../tags/tag1300.xml"/><Relationship Id="rId53" Type="http://schemas.openxmlformats.org/officeDocument/2006/relationships/tags" Target="../tags/tag1316.xml"/><Relationship Id="rId58" Type="http://schemas.openxmlformats.org/officeDocument/2006/relationships/tags" Target="../tags/tag1321.xml"/><Relationship Id="rId74" Type="http://schemas.openxmlformats.org/officeDocument/2006/relationships/tags" Target="../tags/tag1337.xml"/><Relationship Id="rId79" Type="http://schemas.openxmlformats.org/officeDocument/2006/relationships/tags" Target="../tags/tag1342.xml"/><Relationship Id="rId102" Type="http://schemas.openxmlformats.org/officeDocument/2006/relationships/tags" Target="../tags/tag1365.xml"/><Relationship Id="rId123" Type="http://schemas.openxmlformats.org/officeDocument/2006/relationships/tags" Target="../tags/tag1386.xml"/><Relationship Id="rId128" Type="http://schemas.openxmlformats.org/officeDocument/2006/relationships/tags" Target="../tags/tag1391.xml"/><Relationship Id="rId144" Type="http://schemas.openxmlformats.org/officeDocument/2006/relationships/tags" Target="../tags/tag1407.xml"/><Relationship Id="rId149" Type="http://schemas.openxmlformats.org/officeDocument/2006/relationships/tags" Target="../tags/tag1412.xml"/><Relationship Id="rId5" Type="http://schemas.openxmlformats.org/officeDocument/2006/relationships/tags" Target="../tags/tag1268.xml"/><Relationship Id="rId90" Type="http://schemas.openxmlformats.org/officeDocument/2006/relationships/tags" Target="../tags/tag1353.xml"/><Relationship Id="rId95" Type="http://schemas.openxmlformats.org/officeDocument/2006/relationships/tags" Target="../tags/tag1358.xml"/><Relationship Id="rId160" Type="http://schemas.openxmlformats.org/officeDocument/2006/relationships/tags" Target="../tags/tag1423.xml"/><Relationship Id="rId165" Type="http://schemas.openxmlformats.org/officeDocument/2006/relationships/tags" Target="../tags/tag1428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1285.xml"/><Relationship Id="rId27" Type="http://schemas.openxmlformats.org/officeDocument/2006/relationships/tags" Target="../tags/tag1290.xml"/><Relationship Id="rId43" Type="http://schemas.openxmlformats.org/officeDocument/2006/relationships/tags" Target="../tags/tag1306.xml"/><Relationship Id="rId48" Type="http://schemas.openxmlformats.org/officeDocument/2006/relationships/tags" Target="../tags/tag1311.xml"/><Relationship Id="rId64" Type="http://schemas.openxmlformats.org/officeDocument/2006/relationships/tags" Target="../tags/tag1327.xml"/><Relationship Id="rId69" Type="http://schemas.openxmlformats.org/officeDocument/2006/relationships/tags" Target="../tags/tag1332.xml"/><Relationship Id="rId113" Type="http://schemas.openxmlformats.org/officeDocument/2006/relationships/tags" Target="../tags/tag1376.xml"/><Relationship Id="rId118" Type="http://schemas.openxmlformats.org/officeDocument/2006/relationships/tags" Target="../tags/tag1381.xml"/><Relationship Id="rId134" Type="http://schemas.openxmlformats.org/officeDocument/2006/relationships/tags" Target="../tags/tag1397.xml"/><Relationship Id="rId139" Type="http://schemas.openxmlformats.org/officeDocument/2006/relationships/tags" Target="../tags/tag1402.xml"/><Relationship Id="rId80" Type="http://schemas.openxmlformats.org/officeDocument/2006/relationships/tags" Target="../tags/tag1343.xml"/><Relationship Id="rId85" Type="http://schemas.openxmlformats.org/officeDocument/2006/relationships/tags" Target="../tags/tag1348.xml"/><Relationship Id="rId150" Type="http://schemas.openxmlformats.org/officeDocument/2006/relationships/tags" Target="../tags/tag1413.xml"/><Relationship Id="rId155" Type="http://schemas.openxmlformats.org/officeDocument/2006/relationships/tags" Target="../tags/tag1418.xml"/><Relationship Id="rId171" Type="http://schemas.openxmlformats.org/officeDocument/2006/relationships/tags" Target="../tags/tag1434.xml"/><Relationship Id="rId176" Type="http://schemas.openxmlformats.org/officeDocument/2006/relationships/tags" Target="../tags/tag1439.xml"/><Relationship Id="rId12" Type="http://schemas.openxmlformats.org/officeDocument/2006/relationships/tags" Target="../tags/tag1275.xml"/><Relationship Id="rId17" Type="http://schemas.openxmlformats.org/officeDocument/2006/relationships/tags" Target="../tags/tag1280.xml"/><Relationship Id="rId33" Type="http://schemas.openxmlformats.org/officeDocument/2006/relationships/tags" Target="../tags/tag1296.xml"/><Relationship Id="rId38" Type="http://schemas.openxmlformats.org/officeDocument/2006/relationships/tags" Target="../tags/tag1301.xml"/><Relationship Id="rId59" Type="http://schemas.openxmlformats.org/officeDocument/2006/relationships/tags" Target="../tags/tag1322.xml"/><Relationship Id="rId103" Type="http://schemas.openxmlformats.org/officeDocument/2006/relationships/tags" Target="../tags/tag1366.xml"/><Relationship Id="rId108" Type="http://schemas.openxmlformats.org/officeDocument/2006/relationships/tags" Target="../tags/tag1371.xml"/><Relationship Id="rId124" Type="http://schemas.openxmlformats.org/officeDocument/2006/relationships/tags" Target="../tags/tag1387.xml"/><Relationship Id="rId129" Type="http://schemas.openxmlformats.org/officeDocument/2006/relationships/tags" Target="../tags/tag1392.xml"/><Relationship Id="rId54" Type="http://schemas.openxmlformats.org/officeDocument/2006/relationships/tags" Target="../tags/tag1317.xml"/><Relationship Id="rId70" Type="http://schemas.openxmlformats.org/officeDocument/2006/relationships/tags" Target="../tags/tag1333.xml"/><Relationship Id="rId75" Type="http://schemas.openxmlformats.org/officeDocument/2006/relationships/tags" Target="../tags/tag1338.xml"/><Relationship Id="rId91" Type="http://schemas.openxmlformats.org/officeDocument/2006/relationships/tags" Target="../tags/tag1354.xml"/><Relationship Id="rId96" Type="http://schemas.openxmlformats.org/officeDocument/2006/relationships/tags" Target="../tags/tag1359.xml"/><Relationship Id="rId140" Type="http://schemas.openxmlformats.org/officeDocument/2006/relationships/tags" Target="../tags/tag1403.xml"/><Relationship Id="rId145" Type="http://schemas.openxmlformats.org/officeDocument/2006/relationships/tags" Target="../tags/tag1408.xml"/><Relationship Id="rId161" Type="http://schemas.openxmlformats.org/officeDocument/2006/relationships/tags" Target="../tags/tag1424.xml"/><Relationship Id="rId166" Type="http://schemas.openxmlformats.org/officeDocument/2006/relationships/tags" Target="../tags/tag1429.xml"/><Relationship Id="rId1" Type="http://schemas.openxmlformats.org/officeDocument/2006/relationships/tags" Target="../tags/tag1264.xml"/><Relationship Id="rId6" Type="http://schemas.openxmlformats.org/officeDocument/2006/relationships/tags" Target="../tags/tag1269.xml"/><Relationship Id="rId23" Type="http://schemas.openxmlformats.org/officeDocument/2006/relationships/tags" Target="../tags/tag1286.xml"/><Relationship Id="rId28" Type="http://schemas.openxmlformats.org/officeDocument/2006/relationships/tags" Target="../tags/tag1291.xml"/><Relationship Id="rId49" Type="http://schemas.openxmlformats.org/officeDocument/2006/relationships/tags" Target="../tags/tag1312.xml"/><Relationship Id="rId114" Type="http://schemas.openxmlformats.org/officeDocument/2006/relationships/tags" Target="../tags/tag1377.xml"/><Relationship Id="rId119" Type="http://schemas.openxmlformats.org/officeDocument/2006/relationships/tags" Target="../tags/tag1382.xml"/><Relationship Id="rId44" Type="http://schemas.openxmlformats.org/officeDocument/2006/relationships/tags" Target="../tags/tag1307.xml"/><Relationship Id="rId60" Type="http://schemas.openxmlformats.org/officeDocument/2006/relationships/tags" Target="../tags/tag1323.xml"/><Relationship Id="rId65" Type="http://schemas.openxmlformats.org/officeDocument/2006/relationships/tags" Target="../tags/tag1328.xml"/><Relationship Id="rId81" Type="http://schemas.openxmlformats.org/officeDocument/2006/relationships/tags" Target="../tags/tag1344.xml"/><Relationship Id="rId86" Type="http://schemas.openxmlformats.org/officeDocument/2006/relationships/tags" Target="../tags/tag1349.xml"/><Relationship Id="rId130" Type="http://schemas.openxmlformats.org/officeDocument/2006/relationships/tags" Target="../tags/tag1393.xml"/><Relationship Id="rId135" Type="http://schemas.openxmlformats.org/officeDocument/2006/relationships/tags" Target="../tags/tag1398.xml"/><Relationship Id="rId151" Type="http://schemas.openxmlformats.org/officeDocument/2006/relationships/tags" Target="../tags/tag1414.xml"/><Relationship Id="rId156" Type="http://schemas.openxmlformats.org/officeDocument/2006/relationships/tags" Target="../tags/tag1419.xml"/><Relationship Id="rId177" Type="http://schemas.openxmlformats.org/officeDocument/2006/relationships/tags" Target="../tags/tag1440.xml"/><Relationship Id="rId4" Type="http://schemas.openxmlformats.org/officeDocument/2006/relationships/tags" Target="../tags/tag1267.xml"/><Relationship Id="rId9" Type="http://schemas.openxmlformats.org/officeDocument/2006/relationships/tags" Target="../tags/tag1272.xml"/><Relationship Id="rId172" Type="http://schemas.openxmlformats.org/officeDocument/2006/relationships/tags" Target="../tags/tag1435.xml"/><Relationship Id="rId180" Type="http://schemas.openxmlformats.org/officeDocument/2006/relationships/tags" Target="../tags/tag1443.xml"/><Relationship Id="rId13" Type="http://schemas.openxmlformats.org/officeDocument/2006/relationships/tags" Target="../tags/tag1276.xml"/><Relationship Id="rId18" Type="http://schemas.openxmlformats.org/officeDocument/2006/relationships/tags" Target="../tags/tag1281.xml"/><Relationship Id="rId39" Type="http://schemas.openxmlformats.org/officeDocument/2006/relationships/tags" Target="../tags/tag1302.xml"/><Relationship Id="rId109" Type="http://schemas.openxmlformats.org/officeDocument/2006/relationships/tags" Target="../tags/tag1372.xml"/><Relationship Id="rId34" Type="http://schemas.openxmlformats.org/officeDocument/2006/relationships/tags" Target="../tags/tag1297.xml"/><Relationship Id="rId50" Type="http://schemas.openxmlformats.org/officeDocument/2006/relationships/tags" Target="../tags/tag1313.xml"/><Relationship Id="rId55" Type="http://schemas.openxmlformats.org/officeDocument/2006/relationships/tags" Target="../tags/tag1318.xml"/><Relationship Id="rId76" Type="http://schemas.openxmlformats.org/officeDocument/2006/relationships/tags" Target="../tags/tag1339.xml"/><Relationship Id="rId97" Type="http://schemas.openxmlformats.org/officeDocument/2006/relationships/tags" Target="../tags/tag1360.xml"/><Relationship Id="rId104" Type="http://schemas.openxmlformats.org/officeDocument/2006/relationships/tags" Target="../tags/tag1367.xml"/><Relationship Id="rId120" Type="http://schemas.openxmlformats.org/officeDocument/2006/relationships/tags" Target="../tags/tag1383.xml"/><Relationship Id="rId125" Type="http://schemas.openxmlformats.org/officeDocument/2006/relationships/tags" Target="../tags/tag1388.xml"/><Relationship Id="rId141" Type="http://schemas.openxmlformats.org/officeDocument/2006/relationships/tags" Target="../tags/tag1404.xml"/><Relationship Id="rId146" Type="http://schemas.openxmlformats.org/officeDocument/2006/relationships/tags" Target="../tags/tag1409.xml"/><Relationship Id="rId167" Type="http://schemas.openxmlformats.org/officeDocument/2006/relationships/tags" Target="../tags/tag1430.xml"/><Relationship Id="rId7" Type="http://schemas.openxmlformats.org/officeDocument/2006/relationships/tags" Target="../tags/tag1270.xml"/><Relationship Id="rId71" Type="http://schemas.openxmlformats.org/officeDocument/2006/relationships/tags" Target="../tags/tag1334.xml"/><Relationship Id="rId92" Type="http://schemas.openxmlformats.org/officeDocument/2006/relationships/tags" Target="../tags/tag1355.xml"/><Relationship Id="rId162" Type="http://schemas.openxmlformats.org/officeDocument/2006/relationships/tags" Target="../tags/tag1425.xml"/><Relationship Id="rId2" Type="http://schemas.openxmlformats.org/officeDocument/2006/relationships/tags" Target="../tags/tag1265.xml"/><Relationship Id="rId29" Type="http://schemas.openxmlformats.org/officeDocument/2006/relationships/tags" Target="../tags/tag1292.xml"/><Relationship Id="rId24" Type="http://schemas.openxmlformats.org/officeDocument/2006/relationships/tags" Target="../tags/tag1287.xml"/><Relationship Id="rId40" Type="http://schemas.openxmlformats.org/officeDocument/2006/relationships/tags" Target="../tags/tag1303.xml"/><Relationship Id="rId45" Type="http://schemas.openxmlformats.org/officeDocument/2006/relationships/tags" Target="../tags/tag1308.xml"/><Relationship Id="rId66" Type="http://schemas.openxmlformats.org/officeDocument/2006/relationships/tags" Target="../tags/tag1329.xml"/><Relationship Id="rId87" Type="http://schemas.openxmlformats.org/officeDocument/2006/relationships/tags" Target="../tags/tag1350.xml"/><Relationship Id="rId110" Type="http://schemas.openxmlformats.org/officeDocument/2006/relationships/tags" Target="../tags/tag1373.xml"/><Relationship Id="rId115" Type="http://schemas.openxmlformats.org/officeDocument/2006/relationships/tags" Target="../tags/tag1378.xml"/><Relationship Id="rId131" Type="http://schemas.openxmlformats.org/officeDocument/2006/relationships/tags" Target="../tags/tag1394.xml"/><Relationship Id="rId136" Type="http://schemas.openxmlformats.org/officeDocument/2006/relationships/tags" Target="../tags/tag1399.xml"/><Relationship Id="rId157" Type="http://schemas.openxmlformats.org/officeDocument/2006/relationships/tags" Target="../tags/tag1420.xml"/><Relationship Id="rId178" Type="http://schemas.openxmlformats.org/officeDocument/2006/relationships/tags" Target="../tags/tag1441.xml"/><Relationship Id="rId61" Type="http://schemas.openxmlformats.org/officeDocument/2006/relationships/tags" Target="../tags/tag1324.xml"/><Relationship Id="rId82" Type="http://schemas.openxmlformats.org/officeDocument/2006/relationships/tags" Target="../tags/tag1345.xml"/><Relationship Id="rId152" Type="http://schemas.openxmlformats.org/officeDocument/2006/relationships/tags" Target="../tags/tag1415.xml"/><Relationship Id="rId173" Type="http://schemas.openxmlformats.org/officeDocument/2006/relationships/tags" Target="../tags/tag1436.xml"/><Relationship Id="rId19" Type="http://schemas.openxmlformats.org/officeDocument/2006/relationships/tags" Target="../tags/tag1282.xml"/><Relationship Id="rId14" Type="http://schemas.openxmlformats.org/officeDocument/2006/relationships/tags" Target="../tags/tag1277.xml"/><Relationship Id="rId30" Type="http://schemas.openxmlformats.org/officeDocument/2006/relationships/tags" Target="../tags/tag1293.xml"/><Relationship Id="rId35" Type="http://schemas.openxmlformats.org/officeDocument/2006/relationships/tags" Target="../tags/tag1298.xml"/><Relationship Id="rId56" Type="http://schemas.openxmlformats.org/officeDocument/2006/relationships/tags" Target="../tags/tag1319.xml"/><Relationship Id="rId77" Type="http://schemas.openxmlformats.org/officeDocument/2006/relationships/tags" Target="../tags/tag1340.xml"/><Relationship Id="rId100" Type="http://schemas.openxmlformats.org/officeDocument/2006/relationships/tags" Target="../tags/tag1363.xml"/><Relationship Id="rId105" Type="http://schemas.openxmlformats.org/officeDocument/2006/relationships/tags" Target="../tags/tag1368.xml"/><Relationship Id="rId126" Type="http://schemas.openxmlformats.org/officeDocument/2006/relationships/tags" Target="../tags/tag1389.xml"/><Relationship Id="rId147" Type="http://schemas.openxmlformats.org/officeDocument/2006/relationships/tags" Target="../tags/tag1410.xml"/><Relationship Id="rId168" Type="http://schemas.openxmlformats.org/officeDocument/2006/relationships/tags" Target="../tags/tag1431.xml"/><Relationship Id="rId8" Type="http://schemas.openxmlformats.org/officeDocument/2006/relationships/tags" Target="../tags/tag1271.xml"/><Relationship Id="rId51" Type="http://schemas.openxmlformats.org/officeDocument/2006/relationships/tags" Target="../tags/tag1314.xml"/><Relationship Id="rId72" Type="http://schemas.openxmlformats.org/officeDocument/2006/relationships/tags" Target="../tags/tag1335.xml"/><Relationship Id="rId93" Type="http://schemas.openxmlformats.org/officeDocument/2006/relationships/tags" Target="../tags/tag1356.xml"/><Relationship Id="rId98" Type="http://schemas.openxmlformats.org/officeDocument/2006/relationships/tags" Target="../tags/tag1361.xml"/><Relationship Id="rId121" Type="http://schemas.openxmlformats.org/officeDocument/2006/relationships/tags" Target="../tags/tag1384.xml"/><Relationship Id="rId142" Type="http://schemas.openxmlformats.org/officeDocument/2006/relationships/tags" Target="../tags/tag1405.xml"/><Relationship Id="rId163" Type="http://schemas.openxmlformats.org/officeDocument/2006/relationships/tags" Target="../tags/tag1426.xml"/><Relationship Id="rId3" Type="http://schemas.openxmlformats.org/officeDocument/2006/relationships/tags" Target="../tags/tag1266.xml"/><Relationship Id="rId25" Type="http://schemas.openxmlformats.org/officeDocument/2006/relationships/tags" Target="../tags/tag1288.xml"/><Relationship Id="rId46" Type="http://schemas.openxmlformats.org/officeDocument/2006/relationships/tags" Target="../tags/tag1309.xml"/><Relationship Id="rId67" Type="http://schemas.openxmlformats.org/officeDocument/2006/relationships/tags" Target="../tags/tag1330.xml"/><Relationship Id="rId116" Type="http://schemas.openxmlformats.org/officeDocument/2006/relationships/tags" Target="../tags/tag1379.xml"/><Relationship Id="rId137" Type="http://schemas.openxmlformats.org/officeDocument/2006/relationships/tags" Target="../tags/tag1400.xml"/><Relationship Id="rId158" Type="http://schemas.openxmlformats.org/officeDocument/2006/relationships/tags" Target="../tags/tag1421.xml"/><Relationship Id="rId20" Type="http://schemas.openxmlformats.org/officeDocument/2006/relationships/tags" Target="../tags/tag1283.xml"/><Relationship Id="rId41" Type="http://schemas.openxmlformats.org/officeDocument/2006/relationships/tags" Target="../tags/tag1304.xml"/><Relationship Id="rId62" Type="http://schemas.openxmlformats.org/officeDocument/2006/relationships/tags" Target="../tags/tag1325.xml"/><Relationship Id="rId83" Type="http://schemas.openxmlformats.org/officeDocument/2006/relationships/tags" Target="../tags/tag1346.xml"/><Relationship Id="rId88" Type="http://schemas.openxmlformats.org/officeDocument/2006/relationships/tags" Target="../tags/tag1351.xml"/><Relationship Id="rId111" Type="http://schemas.openxmlformats.org/officeDocument/2006/relationships/tags" Target="../tags/tag1374.xml"/><Relationship Id="rId132" Type="http://schemas.openxmlformats.org/officeDocument/2006/relationships/tags" Target="../tags/tag1395.xml"/><Relationship Id="rId153" Type="http://schemas.openxmlformats.org/officeDocument/2006/relationships/tags" Target="../tags/tag1416.xml"/><Relationship Id="rId174" Type="http://schemas.openxmlformats.org/officeDocument/2006/relationships/tags" Target="../tags/tag1437.xml"/><Relationship Id="rId179" Type="http://schemas.openxmlformats.org/officeDocument/2006/relationships/tags" Target="../tags/tag1442.xml"/><Relationship Id="rId15" Type="http://schemas.openxmlformats.org/officeDocument/2006/relationships/tags" Target="../tags/tag1278.xml"/><Relationship Id="rId36" Type="http://schemas.openxmlformats.org/officeDocument/2006/relationships/tags" Target="../tags/tag1299.xml"/><Relationship Id="rId57" Type="http://schemas.openxmlformats.org/officeDocument/2006/relationships/tags" Target="../tags/tag1320.xml"/><Relationship Id="rId106" Type="http://schemas.openxmlformats.org/officeDocument/2006/relationships/tags" Target="../tags/tag1369.xml"/><Relationship Id="rId127" Type="http://schemas.openxmlformats.org/officeDocument/2006/relationships/tags" Target="../tags/tag1390.xml"/><Relationship Id="rId10" Type="http://schemas.openxmlformats.org/officeDocument/2006/relationships/tags" Target="../tags/tag1273.xml"/><Relationship Id="rId31" Type="http://schemas.openxmlformats.org/officeDocument/2006/relationships/tags" Target="../tags/tag1294.xml"/><Relationship Id="rId52" Type="http://schemas.openxmlformats.org/officeDocument/2006/relationships/tags" Target="../tags/tag1315.xml"/><Relationship Id="rId73" Type="http://schemas.openxmlformats.org/officeDocument/2006/relationships/tags" Target="../tags/tag1336.xml"/><Relationship Id="rId78" Type="http://schemas.openxmlformats.org/officeDocument/2006/relationships/tags" Target="../tags/tag1341.xml"/><Relationship Id="rId94" Type="http://schemas.openxmlformats.org/officeDocument/2006/relationships/tags" Target="../tags/tag1357.xml"/><Relationship Id="rId99" Type="http://schemas.openxmlformats.org/officeDocument/2006/relationships/tags" Target="../tags/tag1362.xml"/><Relationship Id="rId101" Type="http://schemas.openxmlformats.org/officeDocument/2006/relationships/tags" Target="../tags/tag1364.xml"/><Relationship Id="rId122" Type="http://schemas.openxmlformats.org/officeDocument/2006/relationships/tags" Target="../tags/tag1385.xml"/><Relationship Id="rId143" Type="http://schemas.openxmlformats.org/officeDocument/2006/relationships/tags" Target="../tags/tag1406.xml"/><Relationship Id="rId148" Type="http://schemas.openxmlformats.org/officeDocument/2006/relationships/tags" Target="../tags/tag1411.xml"/><Relationship Id="rId164" Type="http://schemas.openxmlformats.org/officeDocument/2006/relationships/tags" Target="../tags/tag1427.xml"/><Relationship Id="rId169" Type="http://schemas.openxmlformats.org/officeDocument/2006/relationships/tags" Target="../tags/tag14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MARTInkShape-Group102">
            <a:extLst>
              <a:ext uri="{FF2B5EF4-FFF2-40B4-BE49-F238E27FC236}">
                <a16:creationId xmlns:a16="http://schemas.microsoft.com/office/drawing/2014/main" xmlns="" id="{01027273-F63A-47BC-86E6-A197BBF285F4}"/>
              </a:ext>
            </a:extLst>
          </p:cNvPr>
          <p:cNvGrpSpPr/>
          <p:nvPr/>
        </p:nvGrpSpPr>
        <p:grpSpPr>
          <a:xfrm>
            <a:off x="600431" y="234950"/>
            <a:ext cx="2511070" cy="1003301"/>
            <a:chOff x="600431" y="234950"/>
            <a:chExt cx="2511070" cy="1003301"/>
          </a:xfrm>
        </p:grpSpPr>
        <p:sp>
          <p:nvSpPr>
            <p:cNvPr id="2" name="SMARTInkShape-496">
              <a:extLst>
                <a:ext uri="{FF2B5EF4-FFF2-40B4-BE49-F238E27FC236}">
                  <a16:creationId xmlns:a16="http://schemas.microsoft.com/office/drawing/2014/main" xmlns="" id="{2882355D-E837-4A43-899F-C39DE156E882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079750" y="4254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97">
              <a:extLst>
                <a:ext uri="{FF2B5EF4-FFF2-40B4-BE49-F238E27FC236}">
                  <a16:creationId xmlns:a16="http://schemas.microsoft.com/office/drawing/2014/main" xmlns="" id="{B7F47A77-5181-43D7-83AD-732D935AD3DF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107841" y="5778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5" y="502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98">
              <a:extLst>
                <a:ext uri="{FF2B5EF4-FFF2-40B4-BE49-F238E27FC236}">
                  <a16:creationId xmlns:a16="http://schemas.microsoft.com/office/drawing/2014/main" xmlns="" id="{71762603-522A-4247-A9F3-E3AC7D7D2259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2743200" y="464433"/>
              <a:ext cx="88901" cy="227718"/>
            </a:xfrm>
            <a:custGeom>
              <a:avLst/>
              <a:gdLst/>
              <a:ahLst/>
              <a:cxnLst/>
              <a:rect l="0" t="0" r="0" b="0"/>
              <a:pathLst>
                <a:path w="88901" h="227718">
                  <a:moveTo>
                    <a:pt x="88900" y="5467"/>
                  </a:moveTo>
                  <a:lnTo>
                    <a:pt x="88900" y="5467"/>
                  </a:lnTo>
                  <a:lnTo>
                    <a:pt x="60289" y="0"/>
                  </a:lnTo>
                  <a:lnTo>
                    <a:pt x="40127" y="2749"/>
                  </a:lnTo>
                  <a:lnTo>
                    <a:pt x="30064" y="8022"/>
                  </a:lnTo>
                  <a:lnTo>
                    <a:pt x="14483" y="22905"/>
                  </a:lnTo>
                  <a:lnTo>
                    <a:pt x="9965" y="31091"/>
                  </a:lnTo>
                  <a:lnTo>
                    <a:pt x="8760" y="35250"/>
                  </a:lnTo>
                  <a:lnTo>
                    <a:pt x="9368" y="39433"/>
                  </a:lnTo>
                  <a:lnTo>
                    <a:pt x="13806" y="47845"/>
                  </a:lnTo>
                  <a:lnTo>
                    <a:pt x="28859" y="64742"/>
                  </a:lnTo>
                  <a:lnTo>
                    <a:pt x="57605" y="92643"/>
                  </a:lnTo>
                  <a:lnTo>
                    <a:pt x="69593" y="116277"/>
                  </a:lnTo>
                  <a:lnTo>
                    <a:pt x="74242" y="141154"/>
                  </a:lnTo>
                  <a:lnTo>
                    <a:pt x="67804" y="159846"/>
                  </a:lnTo>
                  <a:lnTo>
                    <a:pt x="48312" y="186440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99">
              <a:extLst>
                <a:ext uri="{FF2B5EF4-FFF2-40B4-BE49-F238E27FC236}">
                  <a16:creationId xmlns:a16="http://schemas.microsoft.com/office/drawing/2014/main" xmlns="" id="{9BF08B92-548D-4525-9A80-F2DD39139839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09600" y="615950"/>
              <a:ext cx="2438401" cy="622301"/>
            </a:xfrm>
            <a:custGeom>
              <a:avLst/>
              <a:gdLst/>
              <a:ahLst/>
              <a:cxnLst/>
              <a:rect l="0" t="0" r="0" b="0"/>
              <a:pathLst>
                <a:path w="2438401" h="622301">
                  <a:moveTo>
                    <a:pt x="0" y="622300"/>
                  </a:moveTo>
                  <a:lnTo>
                    <a:pt x="0" y="622300"/>
                  </a:lnTo>
                  <a:lnTo>
                    <a:pt x="18736" y="612161"/>
                  </a:lnTo>
                  <a:lnTo>
                    <a:pt x="61369" y="599932"/>
                  </a:lnTo>
                  <a:lnTo>
                    <a:pt x="105827" y="589075"/>
                  </a:lnTo>
                  <a:lnTo>
                    <a:pt x="133346" y="582511"/>
                  </a:lnTo>
                  <a:lnTo>
                    <a:pt x="163686" y="575313"/>
                  </a:lnTo>
                  <a:lnTo>
                    <a:pt x="195907" y="567692"/>
                  </a:lnTo>
                  <a:lnTo>
                    <a:pt x="232910" y="559084"/>
                  </a:lnTo>
                  <a:lnTo>
                    <a:pt x="273101" y="549817"/>
                  </a:lnTo>
                  <a:lnTo>
                    <a:pt x="315418" y="540111"/>
                  </a:lnTo>
                  <a:lnTo>
                    <a:pt x="362678" y="529407"/>
                  </a:lnTo>
                  <a:lnTo>
                    <a:pt x="413236" y="518038"/>
                  </a:lnTo>
                  <a:lnTo>
                    <a:pt x="465990" y="506225"/>
                  </a:lnTo>
                  <a:lnTo>
                    <a:pt x="521621" y="493411"/>
                  </a:lnTo>
                  <a:lnTo>
                    <a:pt x="579170" y="479930"/>
                  </a:lnTo>
                  <a:lnTo>
                    <a:pt x="637997" y="466003"/>
                  </a:lnTo>
                  <a:lnTo>
                    <a:pt x="699086" y="451780"/>
                  </a:lnTo>
                  <a:lnTo>
                    <a:pt x="761685" y="437359"/>
                  </a:lnTo>
                  <a:lnTo>
                    <a:pt x="825290" y="422806"/>
                  </a:lnTo>
                  <a:lnTo>
                    <a:pt x="890977" y="407459"/>
                  </a:lnTo>
                  <a:lnTo>
                    <a:pt x="958051" y="391584"/>
                  </a:lnTo>
                  <a:lnTo>
                    <a:pt x="1026051" y="375356"/>
                  </a:lnTo>
                  <a:lnTo>
                    <a:pt x="1096078" y="358187"/>
                  </a:lnTo>
                  <a:lnTo>
                    <a:pt x="1167458" y="340392"/>
                  </a:lnTo>
                  <a:lnTo>
                    <a:pt x="1239738" y="322178"/>
                  </a:lnTo>
                  <a:lnTo>
                    <a:pt x="1312620" y="303685"/>
                  </a:lnTo>
                  <a:lnTo>
                    <a:pt x="1385902" y="285007"/>
                  </a:lnTo>
                  <a:lnTo>
                    <a:pt x="1459451" y="266204"/>
                  </a:lnTo>
                  <a:lnTo>
                    <a:pt x="1531768" y="247320"/>
                  </a:lnTo>
                  <a:lnTo>
                    <a:pt x="1603261" y="228380"/>
                  </a:lnTo>
                  <a:lnTo>
                    <a:pt x="1674208" y="209403"/>
                  </a:lnTo>
                  <a:lnTo>
                    <a:pt x="1741261" y="191813"/>
                  </a:lnTo>
                  <a:lnTo>
                    <a:pt x="1805718" y="175148"/>
                  </a:lnTo>
                  <a:lnTo>
                    <a:pt x="1868445" y="159098"/>
                  </a:lnTo>
                  <a:lnTo>
                    <a:pt x="1925786" y="144166"/>
                  </a:lnTo>
                  <a:lnTo>
                    <a:pt x="1979535" y="129977"/>
                  </a:lnTo>
                  <a:lnTo>
                    <a:pt x="2030890" y="116285"/>
                  </a:lnTo>
                  <a:lnTo>
                    <a:pt x="2077827" y="104334"/>
                  </a:lnTo>
                  <a:lnTo>
                    <a:pt x="2121818" y="93545"/>
                  </a:lnTo>
                  <a:lnTo>
                    <a:pt x="2163845" y="83530"/>
                  </a:lnTo>
                  <a:lnTo>
                    <a:pt x="2202447" y="74737"/>
                  </a:lnTo>
                  <a:lnTo>
                    <a:pt x="2238765" y="66758"/>
                  </a:lnTo>
                  <a:lnTo>
                    <a:pt x="2273560" y="59322"/>
                  </a:lnTo>
                  <a:lnTo>
                    <a:pt x="2303812" y="52248"/>
                  </a:lnTo>
                  <a:lnTo>
                    <a:pt x="2331036" y="45415"/>
                  </a:lnTo>
                  <a:lnTo>
                    <a:pt x="2375866" y="32179"/>
                  </a:lnTo>
                  <a:lnTo>
                    <a:pt x="2421997" y="10198"/>
                  </a:lnTo>
                  <a:lnTo>
                    <a:pt x="2438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00">
              <a:extLst>
                <a:ext uri="{FF2B5EF4-FFF2-40B4-BE49-F238E27FC236}">
                  <a16:creationId xmlns:a16="http://schemas.microsoft.com/office/drawing/2014/main" xmlns="" id="{E410AAA2-B624-4072-8100-473FFFAE69B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2529992" y="476250"/>
              <a:ext cx="194159" cy="63501"/>
            </a:xfrm>
            <a:custGeom>
              <a:avLst/>
              <a:gdLst/>
              <a:ahLst/>
              <a:cxnLst/>
              <a:rect l="0" t="0" r="0" b="0"/>
              <a:pathLst>
                <a:path w="194159" h="63501">
                  <a:moveTo>
                    <a:pt x="3658" y="63500"/>
                  </a:moveTo>
                  <a:lnTo>
                    <a:pt x="3658" y="63500"/>
                  </a:lnTo>
                  <a:lnTo>
                    <a:pt x="287" y="63500"/>
                  </a:lnTo>
                  <a:lnTo>
                    <a:pt x="0" y="62794"/>
                  </a:lnTo>
                  <a:lnTo>
                    <a:pt x="1562" y="60129"/>
                  </a:lnTo>
                  <a:lnTo>
                    <a:pt x="30708" y="47599"/>
                  </a:lnTo>
                  <a:lnTo>
                    <a:pt x="73605" y="35662"/>
                  </a:lnTo>
                  <a:lnTo>
                    <a:pt x="108123" y="27374"/>
                  </a:lnTo>
                  <a:lnTo>
                    <a:pt x="142750" y="17105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01">
              <a:extLst>
                <a:ext uri="{FF2B5EF4-FFF2-40B4-BE49-F238E27FC236}">
                  <a16:creationId xmlns:a16="http://schemas.microsoft.com/office/drawing/2014/main" xmlns="" id="{D9472B2C-C038-4D42-A238-8A8CEFA61749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2613335" y="234950"/>
              <a:ext cx="79066" cy="462079"/>
            </a:xfrm>
            <a:custGeom>
              <a:avLst/>
              <a:gdLst/>
              <a:ahLst/>
              <a:cxnLst/>
              <a:rect l="0" t="0" r="0" b="0"/>
              <a:pathLst>
                <a:path w="79066" h="462079">
                  <a:moveTo>
                    <a:pt x="34615" y="0"/>
                  </a:moveTo>
                  <a:lnTo>
                    <a:pt x="34615" y="0"/>
                  </a:lnTo>
                  <a:lnTo>
                    <a:pt x="31244" y="3371"/>
                  </a:lnTo>
                  <a:lnTo>
                    <a:pt x="21750" y="48021"/>
                  </a:lnTo>
                  <a:lnTo>
                    <a:pt x="16903" y="83432"/>
                  </a:lnTo>
                  <a:lnTo>
                    <a:pt x="10045" y="129744"/>
                  </a:lnTo>
                  <a:lnTo>
                    <a:pt x="7652" y="155640"/>
                  </a:lnTo>
                  <a:lnTo>
                    <a:pt x="6056" y="182782"/>
                  </a:lnTo>
                  <a:lnTo>
                    <a:pt x="4992" y="210755"/>
                  </a:lnTo>
                  <a:lnTo>
                    <a:pt x="3578" y="237870"/>
                  </a:lnTo>
                  <a:lnTo>
                    <a:pt x="1929" y="264413"/>
                  </a:lnTo>
                  <a:lnTo>
                    <a:pt x="124" y="290576"/>
                  </a:lnTo>
                  <a:lnTo>
                    <a:pt x="0" y="336578"/>
                  </a:lnTo>
                  <a:lnTo>
                    <a:pt x="3708" y="376779"/>
                  </a:lnTo>
                  <a:lnTo>
                    <a:pt x="17696" y="424356"/>
                  </a:lnTo>
                  <a:lnTo>
                    <a:pt x="29212" y="444719"/>
                  </a:lnTo>
                  <a:lnTo>
                    <a:pt x="41386" y="457062"/>
                  </a:lnTo>
                  <a:lnTo>
                    <a:pt x="47596" y="461342"/>
                  </a:lnTo>
                  <a:lnTo>
                    <a:pt x="53852" y="462078"/>
                  </a:lnTo>
                  <a:lnTo>
                    <a:pt x="79065" y="450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02">
              <a:extLst>
                <a:ext uri="{FF2B5EF4-FFF2-40B4-BE49-F238E27FC236}">
                  <a16:creationId xmlns:a16="http://schemas.microsoft.com/office/drawing/2014/main" xmlns="" id="{3C2C3FA6-1EED-470B-A193-ED5D19AA1A0B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280683" y="502992"/>
              <a:ext cx="240268" cy="198944"/>
            </a:xfrm>
            <a:custGeom>
              <a:avLst/>
              <a:gdLst/>
              <a:ahLst/>
              <a:cxnLst/>
              <a:rect l="0" t="0" r="0" b="0"/>
              <a:pathLst>
                <a:path w="240268" h="198944">
                  <a:moveTo>
                    <a:pt x="18017" y="93908"/>
                  </a:moveTo>
                  <a:lnTo>
                    <a:pt x="18017" y="93908"/>
                  </a:lnTo>
                  <a:lnTo>
                    <a:pt x="21388" y="93908"/>
                  </a:lnTo>
                  <a:lnTo>
                    <a:pt x="24925" y="92026"/>
                  </a:lnTo>
                  <a:lnTo>
                    <a:pt x="44457" y="76596"/>
                  </a:lnTo>
                  <a:lnTo>
                    <a:pt x="60373" y="50010"/>
                  </a:lnTo>
                  <a:lnTo>
                    <a:pt x="63188" y="43476"/>
                  </a:lnTo>
                  <a:lnTo>
                    <a:pt x="62552" y="28690"/>
                  </a:lnTo>
                  <a:lnTo>
                    <a:pt x="60407" y="20796"/>
                  </a:lnTo>
                  <a:lnTo>
                    <a:pt x="57566" y="15533"/>
                  </a:lnTo>
                  <a:lnTo>
                    <a:pt x="54261" y="12025"/>
                  </a:lnTo>
                  <a:lnTo>
                    <a:pt x="50646" y="9686"/>
                  </a:lnTo>
                  <a:lnTo>
                    <a:pt x="45414" y="10243"/>
                  </a:lnTo>
                  <a:lnTo>
                    <a:pt x="32075" y="16507"/>
                  </a:lnTo>
                  <a:lnTo>
                    <a:pt x="20502" y="33872"/>
                  </a:lnTo>
                  <a:lnTo>
                    <a:pt x="6053" y="73297"/>
                  </a:lnTo>
                  <a:lnTo>
                    <a:pt x="0" y="104503"/>
                  </a:lnTo>
                  <a:lnTo>
                    <a:pt x="5231" y="150983"/>
                  </a:lnTo>
                  <a:lnTo>
                    <a:pt x="19873" y="182472"/>
                  </a:lnTo>
                  <a:lnTo>
                    <a:pt x="31542" y="195829"/>
                  </a:lnTo>
                  <a:lnTo>
                    <a:pt x="37617" y="198544"/>
                  </a:lnTo>
                  <a:lnTo>
                    <a:pt x="43784" y="198943"/>
                  </a:lnTo>
                  <a:lnTo>
                    <a:pt x="50011" y="197798"/>
                  </a:lnTo>
                  <a:lnTo>
                    <a:pt x="72261" y="182703"/>
                  </a:lnTo>
                  <a:lnTo>
                    <a:pt x="89985" y="153614"/>
                  </a:lnTo>
                  <a:lnTo>
                    <a:pt x="100802" y="111442"/>
                  </a:lnTo>
                  <a:lnTo>
                    <a:pt x="108476" y="69940"/>
                  </a:lnTo>
                  <a:lnTo>
                    <a:pt x="112321" y="41091"/>
                  </a:lnTo>
                  <a:lnTo>
                    <a:pt x="112636" y="40352"/>
                  </a:lnTo>
                  <a:lnTo>
                    <a:pt x="112846" y="41271"/>
                  </a:lnTo>
                  <a:lnTo>
                    <a:pt x="110067" y="86192"/>
                  </a:lnTo>
                  <a:lnTo>
                    <a:pt x="112319" y="123372"/>
                  </a:lnTo>
                  <a:lnTo>
                    <a:pt x="113080" y="164169"/>
                  </a:lnTo>
                  <a:lnTo>
                    <a:pt x="115065" y="176405"/>
                  </a:lnTo>
                  <a:lnTo>
                    <a:pt x="117594" y="182785"/>
                  </a:lnTo>
                  <a:lnTo>
                    <a:pt x="118268" y="183498"/>
                  </a:lnTo>
                  <a:lnTo>
                    <a:pt x="118718" y="183268"/>
                  </a:lnTo>
                  <a:lnTo>
                    <a:pt x="128287" y="147713"/>
                  </a:lnTo>
                  <a:lnTo>
                    <a:pt x="135465" y="117821"/>
                  </a:lnTo>
                  <a:lnTo>
                    <a:pt x="143359" y="81018"/>
                  </a:lnTo>
                  <a:lnTo>
                    <a:pt x="165849" y="34115"/>
                  </a:lnTo>
                  <a:lnTo>
                    <a:pt x="184742" y="6890"/>
                  </a:lnTo>
                  <a:lnTo>
                    <a:pt x="189845" y="2735"/>
                  </a:lnTo>
                  <a:lnTo>
                    <a:pt x="194658" y="670"/>
                  </a:lnTo>
                  <a:lnTo>
                    <a:pt x="199277" y="0"/>
                  </a:lnTo>
                  <a:lnTo>
                    <a:pt x="203063" y="2375"/>
                  </a:lnTo>
                  <a:lnTo>
                    <a:pt x="209150" y="12539"/>
                  </a:lnTo>
                  <a:lnTo>
                    <a:pt x="218807" y="56564"/>
                  </a:lnTo>
                  <a:lnTo>
                    <a:pt x="224658" y="94132"/>
                  </a:lnTo>
                  <a:lnTo>
                    <a:pt x="228874" y="140989"/>
                  </a:lnTo>
                  <a:lnTo>
                    <a:pt x="232921" y="167727"/>
                  </a:lnTo>
                  <a:lnTo>
                    <a:pt x="233958" y="168521"/>
                  </a:lnTo>
                  <a:lnTo>
                    <a:pt x="235355" y="166933"/>
                  </a:lnTo>
                  <a:lnTo>
                    <a:pt x="240267" y="157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03">
              <a:extLst>
                <a:ext uri="{FF2B5EF4-FFF2-40B4-BE49-F238E27FC236}">
                  <a16:creationId xmlns:a16="http://schemas.microsoft.com/office/drawing/2014/main" xmlns="" id="{2898FA81-B9B3-4318-A8D8-40559DCAF018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044700" y="541759"/>
              <a:ext cx="171451" cy="204963"/>
            </a:xfrm>
            <a:custGeom>
              <a:avLst/>
              <a:gdLst/>
              <a:ahLst/>
              <a:cxnLst/>
              <a:rect l="0" t="0" r="0" b="0"/>
              <a:pathLst>
                <a:path w="171451" h="204963">
                  <a:moveTo>
                    <a:pt x="0" y="36091"/>
                  </a:moveTo>
                  <a:lnTo>
                    <a:pt x="0" y="36091"/>
                  </a:lnTo>
                  <a:lnTo>
                    <a:pt x="3371" y="78807"/>
                  </a:lnTo>
                  <a:lnTo>
                    <a:pt x="10831" y="125903"/>
                  </a:lnTo>
                  <a:lnTo>
                    <a:pt x="15336" y="172208"/>
                  </a:lnTo>
                  <a:lnTo>
                    <a:pt x="11599" y="194485"/>
                  </a:lnTo>
                  <a:lnTo>
                    <a:pt x="7387" y="204962"/>
                  </a:lnTo>
                  <a:lnTo>
                    <a:pt x="6336" y="203705"/>
                  </a:lnTo>
                  <a:lnTo>
                    <a:pt x="3286" y="196664"/>
                  </a:lnTo>
                  <a:lnTo>
                    <a:pt x="1355" y="152502"/>
                  </a:lnTo>
                  <a:lnTo>
                    <a:pt x="3659" y="117227"/>
                  </a:lnTo>
                  <a:lnTo>
                    <a:pt x="15666" y="74556"/>
                  </a:lnTo>
                  <a:lnTo>
                    <a:pt x="24836" y="60242"/>
                  </a:lnTo>
                  <a:lnTo>
                    <a:pt x="29258" y="56425"/>
                  </a:lnTo>
                  <a:lnTo>
                    <a:pt x="33616" y="55292"/>
                  </a:lnTo>
                  <a:lnTo>
                    <a:pt x="37933" y="55947"/>
                  </a:lnTo>
                  <a:lnTo>
                    <a:pt x="42222" y="57795"/>
                  </a:lnTo>
                  <a:lnTo>
                    <a:pt x="50751" y="67374"/>
                  </a:lnTo>
                  <a:lnTo>
                    <a:pt x="58539" y="82450"/>
                  </a:lnTo>
                  <a:lnTo>
                    <a:pt x="69288" y="124741"/>
                  </a:lnTo>
                  <a:lnTo>
                    <a:pt x="72423" y="143930"/>
                  </a:lnTo>
                  <a:lnTo>
                    <a:pt x="70328" y="165803"/>
                  </a:lnTo>
                  <a:lnTo>
                    <a:pt x="70169" y="166310"/>
                  </a:lnTo>
                  <a:lnTo>
                    <a:pt x="69991" y="164992"/>
                  </a:lnTo>
                  <a:lnTo>
                    <a:pt x="73632" y="118133"/>
                  </a:lnTo>
                  <a:lnTo>
                    <a:pt x="83670" y="72159"/>
                  </a:lnTo>
                  <a:lnTo>
                    <a:pt x="92926" y="42243"/>
                  </a:lnTo>
                  <a:lnTo>
                    <a:pt x="113298" y="11652"/>
                  </a:lnTo>
                  <a:lnTo>
                    <a:pt x="126554" y="1005"/>
                  </a:lnTo>
                  <a:lnTo>
                    <a:pt x="132347" y="0"/>
                  </a:lnTo>
                  <a:lnTo>
                    <a:pt x="137620" y="1447"/>
                  </a:lnTo>
                  <a:lnTo>
                    <a:pt x="142547" y="4528"/>
                  </a:lnTo>
                  <a:lnTo>
                    <a:pt x="149902" y="19241"/>
                  </a:lnTo>
                  <a:lnTo>
                    <a:pt x="160373" y="66551"/>
                  </a:lnTo>
                  <a:lnTo>
                    <a:pt x="163700" y="108930"/>
                  </a:lnTo>
                  <a:lnTo>
                    <a:pt x="165529" y="155946"/>
                  </a:lnTo>
                  <a:lnTo>
                    <a:pt x="171450" y="1884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04">
              <a:extLst>
                <a:ext uri="{FF2B5EF4-FFF2-40B4-BE49-F238E27FC236}">
                  <a16:creationId xmlns:a16="http://schemas.microsoft.com/office/drawing/2014/main" xmlns="" id="{3A1A64BE-2DFF-46AE-85A0-9B47A049F89D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849615" y="574818"/>
              <a:ext cx="156986" cy="200125"/>
            </a:xfrm>
            <a:custGeom>
              <a:avLst/>
              <a:gdLst/>
              <a:ahLst/>
              <a:cxnLst/>
              <a:rect l="0" t="0" r="0" b="0"/>
              <a:pathLst>
                <a:path w="156986" h="200125">
                  <a:moveTo>
                    <a:pt x="10935" y="117332"/>
                  </a:moveTo>
                  <a:lnTo>
                    <a:pt x="10935" y="117332"/>
                  </a:lnTo>
                  <a:lnTo>
                    <a:pt x="4193" y="117332"/>
                  </a:lnTo>
                  <a:lnTo>
                    <a:pt x="2207" y="118743"/>
                  </a:lnTo>
                  <a:lnTo>
                    <a:pt x="883" y="121095"/>
                  </a:lnTo>
                  <a:lnTo>
                    <a:pt x="0" y="124074"/>
                  </a:lnTo>
                  <a:lnTo>
                    <a:pt x="117" y="126766"/>
                  </a:lnTo>
                  <a:lnTo>
                    <a:pt x="2129" y="131638"/>
                  </a:lnTo>
                  <a:lnTo>
                    <a:pt x="3653" y="133219"/>
                  </a:lnTo>
                  <a:lnTo>
                    <a:pt x="7228" y="134976"/>
                  </a:lnTo>
                  <a:lnTo>
                    <a:pt x="23321" y="132595"/>
                  </a:lnTo>
                  <a:lnTo>
                    <a:pt x="45963" y="120678"/>
                  </a:lnTo>
                  <a:lnTo>
                    <a:pt x="67175" y="97000"/>
                  </a:lnTo>
                  <a:lnTo>
                    <a:pt x="83494" y="64271"/>
                  </a:lnTo>
                  <a:lnTo>
                    <a:pt x="90525" y="27762"/>
                  </a:lnTo>
                  <a:lnTo>
                    <a:pt x="88406" y="10260"/>
                  </a:lnTo>
                  <a:lnTo>
                    <a:pt x="85866" y="3617"/>
                  </a:lnTo>
                  <a:lnTo>
                    <a:pt x="81350" y="600"/>
                  </a:lnTo>
                  <a:lnTo>
                    <a:pt x="75517" y="0"/>
                  </a:lnTo>
                  <a:lnTo>
                    <a:pt x="68806" y="1010"/>
                  </a:lnTo>
                  <a:lnTo>
                    <a:pt x="39136" y="26030"/>
                  </a:lnTo>
                  <a:lnTo>
                    <a:pt x="17017" y="64723"/>
                  </a:lnTo>
                  <a:lnTo>
                    <a:pt x="8269" y="107467"/>
                  </a:lnTo>
                  <a:lnTo>
                    <a:pt x="13748" y="134820"/>
                  </a:lnTo>
                  <a:lnTo>
                    <a:pt x="26296" y="159677"/>
                  </a:lnTo>
                  <a:lnTo>
                    <a:pt x="43633" y="180131"/>
                  </a:lnTo>
                  <a:lnTo>
                    <a:pt x="66860" y="192985"/>
                  </a:lnTo>
                  <a:lnTo>
                    <a:pt x="94351" y="199639"/>
                  </a:lnTo>
                  <a:lnTo>
                    <a:pt x="135918" y="200124"/>
                  </a:lnTo>
                  <a:lnTo>
                    <a:pt x="156985" y="199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05">
              <a:extLst>
                <a:ext uri="{FF2B5EF4-FFF2-40B4-BE49-F238E27FC236}">
                  <a16:creationId xmlns:a16="http://schemas.microsoft.com/office/drawing/2014/main" xmlns="" id="{836A5342-76CF-49D4-99A4-B7D66EA7F311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719834" y="605015"/>
              <a:ext cx="96267" cy="212377"/>
            </a:xfrm>
            <a:custGeom>
              <a:avLst/>
              <a:gdLst/>
              <a:ahLst/>
              <a:cxnLst/>
              <a:rect l="0" t="0" r="0" b="0"/>
              <a:pathLst>
                <a:path w="96267" h="212377">
                  <a:moveTo>
                    <a:pt x="77216" y="10935"/>
                  </a:moveTo>
                  <a:lnTo>
                    <a:pt x="77216" y="10935"/>
                  </a:lnTo>
                  <a:lnTo>
                    <a:pt x="70474" y="4193"/>
                  </a:lnTo>
                  <a:lnTo>
                    <a:pt x="63401" y="883"/>
                  </a:lnTo>
                  <a:lnTo>
                    <a:pt x="59539" y="0"/>
                  </a:lnTo>
                  <a:lnTo>
                    <a:pt x="51485" y="901"/>
                  </a:lnTo>
                  <a:lnTo>
                    <a:pt x="47362" y="2129"/>
                  </a:lnTo>
                  <a:lnTo>
                    <a:pt x="31446" y="17341"/>
                  </a:lnTo>
                  <a:lnTo>
                    <a:pt x="13325" y="49836"/>
                  </a:lnTo>
                  <a:lnTo>
                    <a:pt x="1292" y="94114"/>
                  </a:lnTo>
                  <a:lnTo>
                    <a:pt x="0" y="139611"/>
                  </a:lnTo>
                  <a:lnTo>
                    <a:pt x="10828" y="177629"/>
                  </a:lnTo>
                  <a:lnTo>
                    <a:pt x="27442" y="204494"/>
                  </a:lnTo>
                  <a:lnTo>
                    <a:pt x="34861" y="209119"/>
                  </a:lnTo>
                  <a:lnTo>
                    <a:pt x="52512" y="212376"/>
                  </a:lnTo>
                  <a:lnTo>
                    <a:pt x="70234" y="207709"/>
                  </a:lnTo>
                  <a:lnTo>
                    <a:pt x="96266" y="195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06">
              <a:extLst>
                <a:ext uri="{FF2B5EF4-FFF2-40B4-BE49-F238E27FC236}">
                  <a16:creationId xmlns:a16="http://schemas.microsoft.com/office/drawing/2014/main" xmlns="" id="{E82F7D0C-3093-4BD5-8295-5CADC6963592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217828" y="730250"/>
              <a:ext cx="89912" cy="185289"/>
            </a:xfrm>
            <a:custGeom>
              <a:avLst/>
              <a:gdLst/>
              <a:ahLst/>
              <a:cxnLst/>
              <a:rect l="0" t="0" r="0" b="0"/>
              <a:pathLst>
                <a:path w="89912" h="185289">
                  <a:moveTo>
                    <a:pt x="39472" y="19050"/>
                  </a:moveTo>
                  <a:lnTo>
                    <a:pt x="39472" y="19050"/>
                  </a:lnTo>
                  <a:lnTo>
                    <a:pt x="32730" y="19050"/>
                  </a:lnTo>
                  <a:lnTo>
                    <a:pt x="25657" y="24694"/>
                  </a:lnTo>
                  <a:lnTo>
                    <a:pt x="9618" y="48936"/>
                  </a:lnTo>
                  <a:lnTo>
                    <a:pt x="444" y="79411"/>
                  </a:lnTo>
                  <a:lnTo>
                    <a:pt x="0" y="111880"/>
                  </a:lnTo>
                  <a:lnTo>
                    <a:pt x="15604" y="153046"/>
                  </a:lnTo>
                  <a:lnTo>
                    <a:pt x="29421" y="174699"/>
                  </a:lnTo>
                  <a:lnTo>
                    <a:pt x="40649" y="183007"/>
                  </a:lnTo>
                  <a:lnTo>
                    <a:pt x="52695" y="185288"/>
                  </a:lnTo>
                  <a:lnTo>
                    <a:pt x="58871" y="184909"/>
                  </a:lnTo>
                  <a:lnTo>
                    <a:pt x="71377" y="176961"/>
                  </a:lnTo>
                  <a:lnTo>
                    <a:pt x="77675" y="170891"/>
                  </a:lnTo>
                  <a:lnTo>
                    <a:pt x="86555" y="154739"/>
                  </a:lnTo>
                  <a:lnTo>
                    <a:pt x="89911" y="145492"/>
                  </a:lnTo>
                  <a:lnTo>
                    <a:pt x="89876" y="123930"/>
                  </a:lnTo>
                  <a:lnTo>
                    <a:pt x="78160" y="84227"/>
                  </a:lnTo>
                  <a:lnTo>
                    <a:pt x="56815" y="44241"/>
                  </a:lnTo>
                  <a:lnTo>
                    <a:pt x="204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07">
              <a:extLst>
                <a:ext uri="{FF2B5EF4-FFF2-40B4-BE49-F238E27FC236}">
                  <a16:creationId xmlns:a16="http://schemas.microsoft.com/office/drawing/2014/main" xmlns="" id="{B1B725CB-2827-405D-83A0-12D82162AE41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041400" y="750048"/>
              <a:ext cx="127001" cy="171440"/>
            </a:xfrm>
            <a:custGeom>
              <a:avLst/>
              <a:gdLst/>
              <a:ahLst/>
              <a:cxnLst/>
              <a:rect l="0" t="0" r="0" b="0"/>
              <a:pathLst>
                <a:path w="127001" h="171440">
                  <a:moveTo>
                    <a:pt x="0" y="24652"/>
                  </a:moveTo>
                  <a:lnTo>
                    <a:pt x="0" y="24652"/>
                  </a:lnTo>
                  <a:lnTo>
                    <a:pt x="3371" y="28023"/>
                  </a:lnTo>
                  <a:lnTo>
                    <a:pt x="11951" y="69802"/>
                  </a:lnTo>
                  <a:lnTo>
                    <a:pt x="24207" y="113063"/>
                  </a:lnTo>
                  <a:lnTo>
                    <a:pt x="35121" y="159218"/>
                  </a:lnTo>
                  <a:lnTo>
                    <a:pt x="37511" y="171439"/>
                  </a:lnTo>
                  <a:lnTo>
                    <a:pt x="37708" y="171193"/>
                  </a:lnTo>
                  <a:lnTo>
                    <a:pt x="26115" y="130585"/>
                  </a:lnTo>
                  <a:lnTo>
                    <a:pt x="21143" y="83791"/>
                  </a:lnTo>
                  <a:lnTo>
                    <a:pt x="21552" y="39117"/>
                  </a:lnTo>
                  <a:lnTo>
                    <a:pt x="25101" y="19087"/>
                  </a:lnTo>
                  <a:lnTo>
                    <a:pt x="31382" y="5480"/>
                  </a:lnTo>
                  <a:lnTo>
                    <a:pt x="35032" y="1993"/>
                  </a:lnTo>
                  <a:lnTo>
                    <a:pt x="38877" y="374"/>
                  </a:lnTo>
                  <a:lnTo>
                    <a:pt x="42851" y="0"/>
                  </a:lnTo>
                  <a:lnTo>
                    <a:pt x="54793" y="7110"/>
                  </a:lnTo>
                  <a:lnTo>
                    <a:pt x="75502" y="28862"/>
                  </a:lnTo>
                  <a:lnTo>
                    <a:pt x="98091" y="71188"/>
                  </a:lnTo>
                  <a:lnTo>
                    <a:pt x="111771" y="107820"/>
                  </a:lnTo>
                  <a:lnTo>
                    <a:pt x="123260" y="153891"/>
                  </a:lnTo>
                  <a:lnTo>
                    <a:pt x="127000" y="1707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08">
              <a:extLst>
                <a:ext uri="{FF2B5EF4-FFF2-40B4-BE49-F238E27FC236}">
                  <a16:creationId xmlns:a16="http://schemas.microsoft.com/office/drawing/2014/main" xmlns="" id="{625A66F6-05EC-4269-8835-E1EC6F265009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857250" y="811040"/>
              <a:ext cx="171451" cy="170879"/>
            </a:xfrm>
            <a:custGeom>
              <a:avLst/>
              <a:gdLst/>
              <a:ahLst/>
              <a:cxnLst/>
              <a:rect l="0" t="0" r="0" b="0"/>
              <a:pathLst>
                <a:path w="171451" h="170879">
                  <a:moveTo>
                    <a:pt x="0" y="8110"/>
                  </a:moveTo>
                  <a:lnTo>
                    <a:pt x="0" y="8110"/>
                  </a:lnTo>
                  <a:lnTo>
                    <a:pt x="8789" y="21925"/>
                  </a:lnTo>
                  <a:lnTo>
                    <a:pt x="27136" y="48076"/>
                  </a:lnTo>
                  <a:lnTo>
                    <a:pt x="38222" y="83765"/>
                  </a:lnTo>
                  <a:lnTo>
                    <a:pt x="49347" y="122249"/>
                  </a:lnTo>
                  <a:lnTo>
                    <a:pt x="56846" y="169712"/>
                  </a:lnTo>
                  <a:lnTo>
                    <a:pt x="56947" y="170878"/>
                  </a:lnTo>
                  <a:lnTo>
                    <a:pt x="50216" y="134603"/>
                  </a:lnTo>
                  <a:lnTo>
                    <a:pt x="46158" y="93097"/>
                  </a:lnTo>
                  <a:lnTo>
                    <a:pt x="46838" y="50695"/>
                  </a:lnTo>
                  <a:lnTo>
                    <a:pt x="53388" y="11505"/>
                  </a:lnTo>
                  <a:lnTo>
                    <a:pt x="56759" y="6140"/>
                  </a:lnTo>
                  <a:lnTo>
                    <a:pt x="61123" y="2563"/>
                  </a:lnTo>
                  <a:lnTo>
                    <a:pt x="66148" y="179"/>
                  </a:lnTo>
                  <a:lnTo>
                    <a:pt x="71616" y="0"/>
                  </a:lnTo>
                  <a:lnTo>
                    <a:pt x="83335" y="3565"/>
                  </a:lnTo>
                  <a:lnTo>
                    <a:pt x="101832" y="20247"/>
                  </a:lnTo>
                  <a:lnTo>
                    <a:pt x="130704" y="61307"/>
                  </a:lnTo>
                  <a:lnTo>
                    <a:pt x="153341" y="108302"/>
                  </a:lnTo>
                  <a:lnTo>
                    <a:pt x="171450" y="14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09">
              <a:extLst>
                <a:ext uri="{FF2B5EF4-FFF2-40B4-BE49-F238E27FC236}">
                  <a16:creationId xmlns:a16="http://schemas.microsoft.com/office/drawing/2014/main" xmlns="" id="{42DDC965-917F-4B1C-B3F5-82AA7C59BABA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526692" y="645309"/>
              <a:ext cx="156059" cy="173842"/>
            </a:xfrm>
            <a:custGeom>
              <a:avLst/>
              <a:gdLst/>
              <a:ahLst/>
              <a:cxnLst/>
              <a:rect l="0" t="0" r="0" b="0"/>
              <a:pathLst>
                <a:path w="156059" h="173842">
                  <a:moveTo>
                    <a:pt x="3658" y="46841"/>
                  </a:moveTo>
                  <a:lnTo>
                    <a:pt x="3658" y="46841"/>
                  </a:lnTo>
                  <a:lnTo>
                    <a:pt x="287" y="46841"/>
                  </a:lnTo>
                  <a:lnTo>
                    <a:pt x="0" y="47547"/>
                  </a:lnTo>
                  <a:lnTo>
                    <a:pt x="6408" y="62421"/>
                  </a:lnTo>
                  <a:lnTo>
                    <a:pt x="11415" y="107367"/>
                  </a:lnTo>
                  <a:lnTo>
                    <a:pt x="18753" y="148716"/>
                  </a:lnTo>
                  <a:lnTo>
                    <a:pt x="24907" y="165299"/>
                  </a:lnTo>
                  <a:lnTo>
                    <a:pt x="26291" y="167441"/>
                  </a:lnTo>
                  <a:lnTo>
                    <a:pt x="27213" y="168163"/>
                  </a:lnTo>
                  <a:lnTo>
                    <a:pt x="27828" y="167939"/>
                  </a:lnTo>
                  <a:lnTo>
                    <a:pt x="32065" y="154140"/>
                  </a:lnTo>
                  <a:lnTo>
                    <a:pt x="34748" y="107573"/>
                  </a:lnTo>
                  <a:lnTo>
                    <a:pt x="35115" y="74539"/>
                  </a:lnTo>
                  <a:lnTo>
                    <a:pt x="38692" y="33724"/>
                  </a:lnTo>
                  <a:lnTo>
                    <a:pt x="44158" y="16082"/>
                  </a:lnTo>
                  <a:lnTo>
                    <a:pt x="47592" y="9401"/>
                  </a:lnTo>
                  <a:lnTo>
                    <a:pt x="51997" y="4948"/>
                  </a:lnTo>
                  <a:lnTo>
                    <a:pt x="62536" y="0"/>
                  </a:lnTo>
                  <a:lnTo>
                    <a:pt x="68310" y="91"/>
                  </a:lnTo>
                  <a:lnTo>
                    <a:pt x="80370" y="3956"/>
                  </a:lnTo>
                  <a:lnTo>
                    <a:pt x="90904" y="17903"/>
                  </a:lnTo>
                  <a:lnTo>
                    <a:pt x="112536" y="61351"/>
                  </a:lnTo>
                  <a:lnTo>
                    <a:pt x="127562" y="101548"/>
                  </a:lnTo>
                  <a:lnTo>
                    <a:pt x="144322" y="144738"/>
                  </a:lnTo>
                  <a:lnTo>
                    <a:pt x="156058" y="1738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10">
              <a:extLst>
                <a:ext uri="{FF2B5EF4-FFF2-40B4-BE49-F238E27FC236}">
                  <a16:creationId xmlns:a16="http://schemas.microsoft.com/office/drawing/2014/main" xmlns="" id="{4F438153-0A2F-46AD-B69B-487BA8C2F2E2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600431" y="869950"/>
              <a:ext cx="212370" cy="107068"/>
            </a:xfrm>
            <a:custGeom>
              <a:avLst/>
              <a:gdLst/>
              <a:ahLst/>
              <a:cxnLst/>
              <a:rect l="0" t="0" r="0" b="0"/>
              <a:pathLst>
                <a:path w="212370" h="107068">
                  <a:moveTo>
                    <a:pt x="21869" y="101600"/>
                  </a:moveTo>
                  <a:lnTo>
                    <a:pt x="21869" y="101600"/>
                  </a:lnTo>
                  <a:lnTo>
                    <a:pt x="0" y="107067"/>
                  </a:lnTo>
                  <a:lnTo>
                    <a:pt x="37116" y="86493"/>
                  </a:lnTo>
                  <a:lnTo>
                    <a:pt x="67451" y="65958"/>
                  </a:lnTo>
                  <a:lnTo>
                    <a:pt x="104452" y="42720"/>
                  </a:lnTo>
                  <a:lnTo>
                    <a:pt x="146296" y="23926"/>
                  </a:lnTo>
                  <a:lnTo>
                    <a:pt x="2123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11">
              <a:extLst>
                <a:ext uri="{FF2B5EF4-FFF2-40B4-BE49-F238E27FC236}">
                  <a16:creationId xmlns:a16="http://schemas.microsoft.com/office/drawing/2014/main" xmlns="" id="{8242CF8B-EB21-4E41-9BA4-B927205E227D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341799" y="678991"/>
              <a:ext cx="156802" cy="185765"/>
            </a:xfrm>
            <a:custGeom>
              <a:avLst/>
              <a:gdLst/>
              <a:ahLst/>
              <a:cxnLst/>
              <a:rect l="0" t="0" r="0" b="0"/>
              <a:pathLst>
                <a:path w="156802" h="185765">
                  <a:moveTo>
                    <a:pt x="23451" y="13159"/>
                  </a:moveTo>
                  <a:lnTo>
                    <a:pt x="23451" y="13159"/>
                  </a:lnTo>
                  <a:lnTo>
                    <a:pt x="11518" y="8133"/>
                  </a:lnTo>
                  <a:lnTo>
                    <a:pt x="9145" y="7692"/>
                  </a:lnTo>
                  <a:lnTo>
                    <a:pt x="6858" y="8103"/>
                  </a:lnTo>
                  <a:lnTo>
                    <a:pt x="2436" y="10441"/>
                  </a:lnTo>
                  <a:lnTo>
                    <a:pt x="0" y="21359"/>
                  </a:lnTo>
                  <a:lnTo>
                    <a:pt x="1807" y="60483"/>
                  </a:lnTo>
                  <a:lnTo>
                    <a:pt x="10374" y="99931"/>
                  </a:lnTo>
                  <a:lnTo>
                    <a:pt x="21850" y="142900"/>
                  </a:lnTo>
                  <a:lnTo>
                    <a:pt x="34187" y="173427"/>
                  </a:lnTo>
                  <a:lnTo>
                    <a:pt x="39075" y="179271"/>
                  </a:lnTo>
                  <a:lnTo>
                    <a:pt x="50151" y="185764"/>
                  </a:lnTo>
                  <a:lnTo>
                    <a:pt x="56067" y="184673"/>
                  </a:lnTo>
                  <a:lnTo>
                    <a:pt x="68286" y="175936"/>
                  </a:lnTo>
                  <a:lnTo>
                    <a:pt x="83694" y="151779"/>
                  </a:lnTo>
                  <a:lnTo>
                    <a:pt x="90454" y="108794"/>
                  </a:lnTo>
                  <a:lnTo>
                    <a:pt x="92036" y="74008"/>
                  </a:lnTo>
                  <a:lnTo>
                    <a:pt x="92926" y="28131"/>
                  </a:lnTo>
                  <a:lnTo>
                    <a:pt x="93252" y="0"/>
                  </a:lnTo>
                  <a:lnTo>
                    <a:pt x="97061" y="42706"/>
                  </a:lnTo>
                  <a:lnTo>
                    <a:pt x="114348" y="86807"/>
                  </a:lnTo>
                  <a:lnTo>
                    <a:pt x="133782" y="127373"/>
                  </a:lnTo>
                  <a:lnTo>
                    <a:pt x="156801" y="152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12">
              <a:extLst>
                <a:ext uri="{FF2B5EF4-FFF2-40B4-BE49-F238E27FC236}">
                  <a16:creationId xmlns:a16="http://schemas.microsoft.com/office/drawing/2014/main" xmlns="" id="{52E6A6B1-298D-4065-AE7D-79460FF581C6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634472" y="522217"/>
              <a:ext cx="203729" cy="614918"/>
            </a:xfrm>
            <a:custGeom>
              <a:avLst/>
              <a:gdLst/>
              <a:ahLst/>
              <a:cxnLst/>
              <a:rect l="0" t="0" r="0" b="0"/>
              <a:pathLst>
                <a:path w="203729" h="614918">
                  <a:moveTo>
                    <a:pt x="32278" y="265183"/>
                  </a:moveTo>
                  <a:lnTo>
                    <a:pt x="32278" y="265183"/>
                  </a:lnTo>
                  <a:lnTo>
                    <a:pt x="28907" y="265183"/>
                  </a:lnTo>
                  <a:lnTo>
                    <a:pt x="27914" y="266594"/>
                  </a:lnTo>
                  <a:lnTo>
                    <a:pt x="21018" y="298439"/>
                  </a:lnTo>
                  <a:lnTo>
                    <a:pt x="21886" y="338537"/>
                  </a:lnTo>
                  <a:lnTo>
                    <a:pt x="24132" y="377512"/>
                  </a:lnTo>
                  <a:lnTo>
                    <a:pt x="24730" y="400747"/>
                  </a:lnTo>
                  <a:lnTo>
                    <a:pt x="25130" y="425409"/>
                  </a:lnTo>
                  <a:lnTo>
                    <a:pt x="25396" y="451023"/>
                  </a:lnTo>
                  <a:lnTo>
                    <a:pt x="25573" y="477271"/>
                  </a:lnTo>
                  <a:lnTo>
                    <a:pt x="25691" y="503941"/>
                  </a:lnTo>
                  <a:lnTo>
                    <a:pt x="27704" y="546746"/>
                  </a:lnTo>
                  <a:lnTo>
                    <a:pt x="30923" y="591085"/>
                  </a:lnTo>
                  <a:lnTo>
                    <a:pt x="32010" y="614917"/>
                  </a:lnTo>
                  <a:lnTo>
                    <a:pt x="32100" y="614755"/>
                  </a:lnTo>
                  <a:lnTo>
                    <a:pt x="28883" y="570156"/>
                  </a:lnTo>
                  <a:lnTo>
                    <a:pt x="25782" y="548226"/>
                  </a:lnTo>
                  <a:lnTo>
                    <a:pt x="21597" y="522317"/>
                  </a:lnTo>
                  <a:lnTo>
                    <a:pt x="16691" y="493756"/>
                  </a:lnTo>
                  <a:lnTo>
                    <a:pt x="12009" y="459898"/>
                  </a:lnTo>
                  <a:lnTo>
                    <a:pt x="7476" y="422510"/>
                  </a:lnTo>
                  <a:lnTo>
                    <a:pt x="3043" y="382768"/>
                  </a:lnTo>
                  <a:lnTo>
                    <a:pt x="794" y="342867"/>
                  </a:lnTo>
                  <a:lnTo>
                    <a:pt x="0" y="302861"/>
                  </a:lnTo>
                  <a:lnTo>
                    <a:pt x="176" y="262785"/>
                  </a:lnTo>
                  <a:lnTo>
                    <a:pt x="999" y="224779"/>
                  </a:lnTo>
                  <a:lnTo>
                    <a:pt x="2253" y="188152"/>
                  </a:lnTo>
                  <a:lnTo>
                    <a:pt x="3795" y="152446"/>
                  </a:lnTo>
                  <a:lnTo>
                    <a:pt x="6234" y="122292"/>
                  </a:lnTo>
                  <a:lnTo>
                    <a:pt x="9271" y="95839"/>
                  </a:lnTo>
                  <a:lnTo>
                    <a:pt x="16408" y="52336"/>
                  </a:lnTo>
                  <a:lnTo>
                    <a:pt x="30607" y="5070"/>
                  </a:lnTo>
                  <a:lnTo>
                    <a:pt x="33280" y="758"/>
                  </a:lnTo>
                  <a:lnTo>
                    <a:pt x="36474" y="0"/>
                  </a:lnTo>
                  <a:lnTo>
                    <a:pt x="40014" y="1611"/>
                  </a:lnTo>
                  <a:lnTo>
                    <a:pt x="43785" y="4801"/>
                  </a:lnTo>
                  <a:lnTo>
                    <a:pt x="62577" y="39631"/>
                  </a:lnTo>
                  <a:lnTo>
                    <a:pt x="76083" y="80036"/>
                  </a:lnTo>
                  <a:lnTo>
                    <a:pt x="82648" y="103652"/>
                  </a:lnTo>
                  <a:lnTo>
                    <a:pt x="89847" y="130684"/>
                  </a:lnTo>
                  <a:lnTo>
                    <a:pt x="97468" y="159995"/>
                  </a:lnTo>
                  <a:lnTo>
                    <a:pt x="105372" y="190824"/>
                  </a:lnTo>
                  <a:lnTo>
                    <a:pt x="113463" y="221961"/>
                  </a:lnTo>
                  <a:lnTo>
                    <a:pt x="121679" y="253301"/>
                  </a:lnTo>
                  <a:lnTo>
                    <a:pt x="129978" y="284779"/>
                  </a:lnTo>
                  <a:lnTo>
                    <a:pt x="138334" y="313524"/>
                  </a:lnTo>
                  <a:lnTo>
                    <a:pt x="146726" y="340450"/>
                  </a:lnTo>
                  <a:lnTo>
                    <a:pt x="155144" y="366161"/>
                  </a:lnTo>
                  <a:lnTo>
                    <a:pt x="168259" y="409780"/>
                  </a:lnTo>
                  <a:lnTo>
                    <a:pt x="178792" y="445160"/>
                  </a:lnTo>
                  <a:lnTo>
                    <a:pt x="198023" y="490193"/>
                  </a:lnTo>
                  <a:lnTo>
                    <a:pt x="202037" y="497188"/>
                  </a:lnTo>
                  <a:lnTo>
                    <a:pt x="202601" y="496053"/>
                  </a:lnTo>
                  <a:lnTo>
                    <a:pt x="203728" y="4810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03">
            <a:extLst>
              <a:ext uri="{FF2B5EF4-FFF2-40B4-BE49-F238E27FC236}">
                <a16:creationId xmlns:a16="http://schemas.microsoft.com/office/drawing/2014/main" xmlns="" id="{DC21EB30-3BB6-4CE5-8CDC-A028901CDE95}"/>
              </a:ext>
            </a:extLst>
          </p:cNvPr>
          <p:cNvGrpSpPr/>
          <p:nvPr/>
        </p:nvGrpSpPr>
        <p:grpSpPr>
          <a:xfrm>
            <a:off x="3756845" y="311150"/>
            <a:ext cx="1881956" cy="600384"/>
            <a:chOff x="3756845" y="311150"/>
            <a:chExt cx="1881956" cy="600384"/>
          </a:xfrm>
        </p:grpSpPr>
        <p:sp>
          <p:nvSpPr>
            <p:cNvPr id="20" name="SMARTInkShape-513">
              <a:extLst>
                <a:ext uri="{FF2B5EF4-FFF2-40B4-BE49-F238E27FC236}">
                  <a16:creationId xmlns:a16="http://schemas.microsoft.com/office/drawing/2014/main" xmlns="" id="{0532FCD2-A700-47EA-ACC0-3F73816D8603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5451068" y="440960"/>
              <a:ext cx="187733" cy="225791"/>
            </a:xfrm>
            <a:custGeom>
              <a:avLst/>
              <a:gdLst/>
              <a:ahLst/>
              <a:cxnLst/>
              <a:rect l="0" t="0" r="0" b="0"/>
              <a:pathLst>
                <a:path w="187733" h="225791">
                  <a:moveTo>
                    <a:pt x="130582" y="79740"/>
                  </a:moveTo>
                  <a:lnTo>
                    <a:pt x="130582" y="79740"/>
                  </a:lnTo>
                  <a:lnTo>
                    <a:pt x="130582" y="72998"/>
                  </a:lnTo>
                  <a:lnTo>
                    <a:pt x="157919" y="38952"/>
                  </a:lnTo>
                  <a:lnTo>
                    <a:pt x="161024" y="21793"/>
                  </a:lnTo>
                  <a:lnTo>
                    <a:pt x="159343" y="16415"/>
                  </a:lnTo>
                  <a:lnTo>
                    <a:pt x="151832" y="6675"/>
                  </a:lnTo>
                  <a:lnTo>
                    <a:pt x="137674" y="1406"/>
                  </a:lnTo>
                  <a:lnTo>
                    <a:pt x="128960" y="0"/>
                  </a:lnTo>
                  <a:lnTo>
                    <a:pt x="82986" y="11507"/>
                  </a:lnTo>
                  <a:lnTo>
                    <a:pt x="41534" y="36161"/>
                  </a:lnTo>
                  <a:lnTo>
                    <a:pt x="10280" y="69180"/>
                  </a:lnTo>
                  <a:lnTo>
                    <a:pt x="1384" y="91509"/>
                  </a:lnTo>
                  <a:lnTo>
                    <a:pt x="0" y="102403"/>
                  </a:lnTo>
                  <a:lnTo>
                    <a:pt x="4107" y="122033"/>
                  </a:lnTo>
                  <a:lnTo>
                    <a:pt x="8165" y="131218"/>
                  </a:lnTo>
                  <a:lnTo>
                    <a:pt x="14398" y="138048"/>
                  </a:lnTo>
                  <a:lnTo>
                    <a:pt x="30732" y="147518"/>
                  </a:lnTo>
                  <a:lnTo>
                    <a:pt x="66503" y="150073"/>
                  </a:lnTo>
                  <a:lnTo>
                    <a:pt x="105010" y="136249"/>
                  </a:lnTo>
                  <a:lnTo>
                    <a:pt x="143693" y="103341"/>
                  </a:lnTo>
                  <a:lnTo>
                    <a:pt x="156559" y="86701"/>
                  </a:lnTo>
                  <a:lnTo>
                    <a:pt x="156367" y="86498"/>
                  </a:lnTo>
                  <a:lnTo>
                    <a:pt x="156016" y="128221"/>
                  </a:lnTo>
                  <a:lnTo>
                    <a:pt x="166833" y="172128"/>
                  </a:lnTo>
                  <a:lnTo>
                    <a:pt x="187732" y="2257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14">
              <a:extLst>
                <a:ext uri="{FF2B5EF4-FFF2-40B4-BE49-F238E27FC236}">
                  <a16:creationId xmlns:a16="http://schemas.microsoft.com/office/drawing/2014/main" xmlns="" id="{316EE190-1719-4DE9-827F-B9CDB8B737AD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5187950" y="419362"/>
              <a:ext cx="149024" cy="491191"/>
            </a:xfrm>
            <a:custGeom>
              <a:avLst/>
              <a:gdLst/>
              <a:ahLst/>
              <a:cxnLst/>
              <a:rect l="0" t="0" r="0" b="0"/>
              <a:pathLst>
                <a:path w="149024" h="491191">
                  <a:moveTo>
                    <a:pt x="0" y="6088"/>
                  </a:moveTo>
                  <a:lnTo>
                    <a:pt x="0" y="6088"/>
                  </a:lnTo>
                  <a:lnTo>
                    <a:pt x="6742" y="2717"/>
                  </a:lnTo>
                  <a:lnTo>
                    <a:pt x="50901" y="0"/>
                  </a:lnTo>
                  <a:lnTo>
                    <a:pt x="91455" y="9929"/>
                  </a:lnTo>
                  <a:lnTo>
                    <a:pt x="137249" y="29598"/>
                  </a:lnTo>
                  <a:lnTo>
                    <a:pt x="142299" y="35167"/>
                  </a:lnTo>
                  <a:lnTo>
                    <a:pt x="147911" y="48881"/>
                  </a:lnTo>
                  <a:lnTo>
                    <a:pt x="144760" y="66264"/>
                  </a:lnTo>
                  <a:lnTo>
                    <a:pt x="140957" y="75839"/>
                  </a:lnTo>
                  <a:lnTo>
                    <a:pt x="98551" y="121978"/>
                  </a:lnTo>
                  <a:lnTo>
                    <a:pt x="66051" y="168444"/>
                  </a:lnTo>
                  <a:lnTo>
                    <a:pt x="61106" y="185726"/>
                  </a:lnTo>
                  <a:lnTo>
                    <a:pt x="62671" y="202814"/>
                  </a:lnTo>
                  <a:lnTo>
                    <a:pt x="73368" y="228301"/>
                  </a:lnTo>
                  <a:lnTo>
                    <a:pt x="102768" y="275736"/>
                  </a:lnTo>
                  <a:lnTo>
                    <a:pt x="132118" y="319284"/>
                  </a:lnTo>
                  <a:lnTo>
                    <a:pt x="143385" y="344253"/>
                  </a:lnTo>
                  <a:lnTo>
                    <a:pt x="149023" y="386077"/>
                  </a:lnTo>
                  <a:lnTo>
                    <a:pt x="147842" y="415096"/>
                  </a:lnTo>
                  <a:lnTo>
                    <a:pt x="139320" y="440693"/>
                  </a:lnTo>
                  <a:lnTo>
                    <a:pt x="124714" y="462418"/>
                  </a:lnTo>
                  <a:lnTo>
                    <a:pt x="104112" y="479129"/>
                  </a:lnTo>
                  <a:lnTo>
                    <a:pt x="82726" y="487967"/>
                  </a:lnTo>
                  <a:lnTo>
                    <a:pt x="60051" y="491190"/>
                  </a:lnTo>
                  <a:lnTo>
                    <a:pt x="33509" y="490270"/>
                  </a:lnTo>
                  <a:lnTo>
                    <a:pt x="14658" y="483747"/>
                  </a:lnTo>
                  <a:lnTo>
                    <a:pt x="7655" y="479044"/>
                  </a:lnTo>
                  <a:lnTo>
                    <a:pt x="3692" y="473086"/>
                  </a:lnTo>
                  <a:lnTo>
                    <a:pt x="1170" y="458941"/>
                  </a:lnTo>
                  <a:lnTo>
                    <a:pt x="10460" y="428369"/>
                  </a:lnTo>
                  <a:lnTo>
                    <a:pt x="36730" y="389128"/>
                  </a:lnTo>
                  <a:lnTo>
                    <a:pt x="78067" y="346221"/>
                  </a:lnTo>
                  <a:lnTo>
                    <a:pt x="107950" y="317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15">
              <a:extLst>
                <a:ext uri="{FF2B5EF4-FFF2-40B4-BE49-F238E27FC236}">
                  <a16:creationId xmlns:a16="http://schemas.microsoft.com/office/drawing/2014/main" xmlns="" id="{8E42AC5F-7D5D-467B-AE25-3CEA6AD5DEFC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883972" y="426090"/>
              <a:ext cx="147518" cy="453899"/>
            </a:xfrm>
            <a:custGeom>
              <a:avLst/>
              <a:gdLst/>
              <a:ahLst/>
              <a:cxnLst/>
              <a:rect l="0" t="0" r="0" b="0"/>
              <a:pathLst>
                <a:path w="147518" h="453899">
                  <a:moveTo>
                    <a:pt x="18228" y="12060"/>
                  </a:moveTo>
                  <a:lnTo>
                    <a:pt x="18228" y="12060"/>
                  </a:lnTo>
                  <a:lnTo>
                    <a:pt x="10205" y="7696"/>
                  </a:lnTo>
                  <a:lnTo>
                    <a:pt x="10057" y="7034"/>
                  </a:lnTo>
                  <a:lnTo>
                    <a:pt x="18260" y="2601"/>
                  </a:lnTo>
                  <a:lnTo>
                    <a:pt x="58111" y="0"/>
                  </a:lnTo>
                  <a:lnTo>
                    <a:pt x="103717" y="1368"/>
                  </a:lnTo>
                  <a:lnTo>
                    <a:pt x="121134" y="5191"/>
                  </a:lnTo>
                  <a:lnTo>
                    <a:pt x="133579" y="11594"/>
                  </a:lnTo>
                  <a:lnTo>
                    <a:pt x="135345" y="17394"/>
                  </a:lnTo>
                  <a:lnTo>
                    <a:pt x="131664" y="33245"/>
                  </a:lnTo>
                  <a:lnTo>
                    <a:pt x="106278" y="67803"/>
                  </a:lnTo>
                  <a:lnTo>
                    <a:pt x="73668" y="107868"/>
                  </a:lnTo>
                  <a:lnTo>
                    <a:pt x="64035" y="128019"/>
                  </a:lnTo>
                  <a:lnTo>
                    <a:pt x="59753" y="146383"/>
                  </a:lnTo>
                  <a:lnTo>
                    <a:pt x="64085" y="179330"/>
                  </a:lnTo>
                  <a:lnTo>
                    <a:pt x="79602" y="223319"/>
                  </a:lnTo>
                  <a:lnTo>
                    <a:pt x="108381" y="265979"/>
                  </a:lnTo>
                  <a:lnTo>
                    <a:pt x="131017" y="301549"/>
                  </a:lnTo>
                  <a:lnTo>
                    <a:pt x="142440" y="329105"/>
                  </a:lnTo>
                  <a:lnTo>
                    <a:pt x="147517" y="357815"/>
                  </a:lnTo>
                  <a:lnTo>
                    <a:pt x="142247" y="385157"/>
                  </a:lnTo>
                  <a:lnTo>
                    <a:pt x="136891" y="398375"/>
                  </a:lnTo>
                  <a:lnTo>
                    <a:pt x="117768" y="420587"/>
                  </a:lnTo>
                  <a:lnTo>
                    <a:pt x="92807" y="438455"/>
                  </a:lnTo>
                  <a:lnTo>
                    <a:pt x="65250" y="451101"/>
                  </a:lnTo>
                  <a:lnTo>
                    <a:pt x="40303" y="453898"/>
                  </a:lnTo>
                  <a:lnTo>
                    <a:pt x="28711" y="452669"/>
                  </a:lnTo>
                  <a:lnTo>
                    <a:pt x="19572" y="449027"/>
                  </a:lnTo>
                  <a:lnTo>
                    <a:pt x="5655" y="437455"/>
                  </a:lnTo>
                  <a:lnTo>
                    <a:pt x="2085" y="429006"/>
                  </a:lnTo>
                  <a:lnTo>
                    <a:pt x="0" y="408331"/>
                  </a:lnTo>
                  <a:lnTo>
                    <a:pt x="9534" y="372890"/>
                  </a:lnTo>
                  <a:lnTo>
                    <a:pt x="29416" y="349994"/>
                  </a:lnTo>
                  <a:lnTo>
                    <a:pt x="69028" y="316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16">
              <a:extLst>
                <a:ext uri="{FF2B5EF4-FFF2-40B4-BE49-F238E27FC236}">
                  <a16:creationId xmlns:a16="http://schemas.microsoft.com/office/drawing/2014/main" xmlns="" id="{88E1F39E-B1B5-4719-8D1F-948CC83B4A70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675167" y="435013"/>
              <a:ext cx="176234" cy="174588"/>
            </a:xfrm>
            <a:custGeom>
              <a:avLst/>
              <a:gdLst/>
              <a:ahLst/>
              <a:cxnLst/>
              <a:rect l="0" t="0" r="0" b="0"/>
              <a:pathLst>
                <a:path w="176234" h="174588">
                  <a:moveTo>
                    <a:pt x="119083" y="85687"/>
                  </a:moveTo>
                  <a:lnTo>
                    <a:pt x="119083" y="85687"/>
                  </a:lnTo>
                  <a:lnTo>
                    <a:pt x="118377" y="42363"/>
                  </a:lnTo>
                  <a:lnTo>
                    <a:pt x="115712" y="25980"/>
                  </a:lnTo>
                  <a:lnTo>
                    <a:pt x="108413" y="13054"/>
                  </a:lnTo>
                  <a:lnTo>
                    <a:pt x="103503" y="7632"/>
                  </a:lnTo>
                  <a:lnTo>
                    <a:pt x="90521" y="1607"/>
                  </a:lnTo>
                  <a:lnTo>
                    <a:pt x="83108" y="0"/>
                  </a:lnTo>
                  <a:lnTo>
                    <a:pt x="63583" y="9504"/>
                  </a:lnTo>
                  <a:lnTo>
                    <a:pt x="19925" y="50099"/>
                  </a:lnTo>
                  <a:lnTo>
                    <a:pt x="1430" y="86431"/>
                  </a:lnTo>
                  <a:lnTo>
                    <a:pt x="0" y="105773"/>
                  </a:lnTo>
                  <a:lnTo>
                    <a:pt x="1594" y="113895"/>
                  </a:lnTo>
                  <a:lnTo>
                    <a:pt x="6185" y="120014"/>
                  </a:lnTo>
                  <a:lnTo>
                    <a:pt x="20693" y="128695"/>
                  </a:lnTo>
                  <a:lnTo>
                    <a:pt x="40782" y="127380"/>
                  </a:lnTo>
                  <a:lnTo>
                    <a:pt x="75892" y="112857"/>
                  </a:lnTo>
                  <a:lnTo>
                    <a:pt x="120974" y="81687"/>
                  </a:lnTo>
                  <a:lnTo>
                    <a:pt x="126979" y="76853"/>
                  </a:lnTo>
                  <a:lnTo>
                    <a:pt x="128580" y="76976"/>
                  </a:lnTo>
                  <a:lnTo>
                    <a:pt x="129648" y="78468"/>
                  </a:lnTo>
                  <a:lnTo>
                    <a:pt x="130834" y="85301"/>
                  </a:lnTo>
                  <a:lnTo>
                    <a:pt x="135029" y="120618"/>
                  </a:lnTo>
                  <a:lnTo>
                    <a:pt x="147326" y="145269"/>
                  </a:lnTo>
                  <a:lnTo>
                    <a:pt x="176233" y="174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17">
              <a:extLst>
                <a:ext uri="{FF2B5EF4-FFF2-40B4-BE49-F238E27FC236}">
                  <a16:creationId xmlns:a16="http://schemas.microsoft.com/office/drawing/2014/main" xmlns="" id="{5F9A8E1F-4D6E-4DF5-854A-7DB94206845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559300" y="3111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5792" y="124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18">
              <a:extLst>
                <a:ext uri="{FF2B5EF4-FFF2-40B4-BE49-F238E27FC236}">
                  <a16:creationId xmlns:a16="http://schemas.microsoft.com/office/drawing/2014/main" xmlns="" id="{26343470-2FE6-4741-9BFD-0F66743F1FA0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578350" y="4508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19050" y="0"/>
                  </a:moveTo>
                  <a:lnTo>
                    <a:pt x="19050" y="0"/>
                  </a:lnTo>
                  <a:lnTo>
                    <a:pt x="13583" y="42095"/>
                  </a:lnTo>
                  <a:lnTo>
                    <a:pt x="9590" y="80755"/>
                  </a:lnTo>
                  <a:lnTo>
                    <a:pt x="2626" y="12651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19">
              <a:extLst>
                <a:ext uri="{FF2B5EF4-FFF2-40B4-BE49-F238E27FC236}">
                  <a16:creationId xmlns:a16="http://schemas.microsoft.com/office/drawing/2014/main" xmlns="" id="{B2E8D611-3DD5-4BC6-8A16-037911BEDE1B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892550" y="469900"/>
              <a:ext cx="15776" cy="127001"/>
            </a:xfrm>
            <a:custGeom>
              <a:avLst/>
              <a:gdLst/>
              <a:ahLst/>
              <a:cxnLst/>
              <a:rect l="0" t="0" r="0" b="0"/>
              <a:pathLst>
                <a:path w="15776" h="12700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10935" y="29886"/>
                  </a:lnTo>
                  <a:lnTo>
                    <a:pt x="14349" y="77069"/>
                  </a:lnTo>
                  <a:lnTo>
                    <a:pt x="15775" y="104445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20">
              <a:extLst>
                <a:ext uri="{FF2B5EF4-FFF2-40B4-BE49-F238E27FC236}">
                  <a16:creationId xmlns:a16="http://schemas.microsoft.com/office/drawing/2014/main" xmlns="" id="{2CDEBB24-AB55-4530-AAB4-09543E9F1A1F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756845" y="348176"/>
              <a:ext cx="336342" cy="371859"/>
            </a:xfrm>
            <a:custGeom>
              <a:avLst/>
              <a:gdLst/>
              <a:ahLst/>
              <a:cxnLst/>
              <a:rect l="0" t="0" r="0" b="0"/>
              <a:pathLst>
                <a:path w="336342" h="371859">
                  <a:moveTo>
                    <a:pt x="161105" y="26474"/>
                  </a:moveTo>
                  <a:lnTo>
                    <a:pt x="161105" y="26474"/>
                  </a:lnTo>
                  <a:lnTo>
                    <a:pt x="145191" y="12676"/>
                  </a:lnTo>
                  <a:lnTo>
                    <a:pt x="131219" y="6701"/>
                  </a:lnTo>
                  <a:lnTo>
                    <a:pt x="100744" y="6112"/>
                  </a:lnTo>
                  <a:lnTo>
                    <a:pt x="77128" y="16248"/>
                  </a:lnTo>
                  <a:lnTo>
                    <a:pt x="52521" y="34629"/>
                  </a:lnTo>
                  <a:lnTo>
                    <a:pt x="27473" y="61613"/>
                  </a:lnTo>
                  <a:lnTo>
                    <a:pt x="9755" y="98066"/>
                  </a:lnTo>
                  <a:lnTo>
                    <a:pt x="0" y="140842"/>
                  </a:lnTo>
                  <a:lnTo>
                    <a:pt x="367" y="188077"/>
                  </a:lnTo>
                  <a:lnTo>
                    <a:pt x="16524" y="235410"/>
                  </a:lnTo>
                  <a:lnTo>
                    <a:pt x="42518" y="280201"/>
                  </a:lnTo>
                  <a:lnTo>
                    <a:pt x="72887" y="318923"/>
                  </a:lnTo>
                  <a:lnTo>
                    <a:pt x="107080" y="347422"/>
                  </a:lnTo>
                  <a:lnTo>
                    <a:pt x="143444" y="365967"/>
                  </a:lnTo>
                  <a:lnTo>
                    <a:pt x="180772" y="371858"/>
                  </a:lnTo>
                  <a:lnTo>
                    <a:pt x="220411" y="364598"/>
                  </a:lnTo>
                  <a:lnTo>
                    <a:pt x="259430" y="347496"/>
                  </a:lnTo>
                  <a:lnTo>
                    <a:pt x="293235" y="321080"/>
                  </a:lnTo>
                  <a:lnTo>
                    <a:pt x="317196" y="282999"/>
                  </a:lnTo>
                  <a:lnTo>
                    <a:pt x="332079" y="236441"/>
                  </a:lnTo>
                  <a:lnTo>
                    <a:pt x="335060" y="210196"/>
                  </a:lnTo>
                  <a:lnTo>
                    <a:pt x="336341" y="182822"/>
                  </a:lnTo>
                  <a:lnTo>
                    <a:pt x="332963" y="154695"/>
                  </a:lnTo>
                  <a:lnTo>
                    <a:pt x="326477" y="126066"/>
                  </a:lnTo>
                  <a:lnTo>
                    <a:pt x="317919" y="97102"/>
                  </a:lnTo>
                  <a:lnTo>
                    <a:pt x="295241" y="49868"/>
                  </a:lnTo>
                  <a:lnTo>
                    <a:pt x="282279" y="29370"/>
                  </a:lnTo>
                  <a:lnTo>
                    <a:pt x="252825" y="6594"/>
                  </a:lnTo>
                  <a:lnTo>
                    <a:pt x="237068" y="521"/>
                  </a:lnTo>
                  <a:lnTo>
                    <a:pt x="221625" y="0"/>
                  </a:lnTo>
                  <a:lnTo>
                    <a:pt x="161105" y="201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21">
              <a:extLst>
                <a:ext uri="{FF2B5EF4-FFF2-40B4-BE49-F238E27FC236}">
                  <a16:creationId xmlns:a16="http://schemas.microsoft.com/office/drawing/2014/main" xmlns="" id="{FBDF17C5-30F2-42CA-9099-5116D06E531F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4305300" y="400803"/>
              <a:ext cx="129232" cy="510731"/>
            </a:xfrm>
            <a:custGeom>
              <a:avLst/>
              <a:gdLst/>
              <a:ahLst/>
              <a:cxnLst/>
              <a:rect l="0" t="0" r="0" b="0"/>
              <a:pathLst>
                <a:path w="129232" h="510731">
                  <a:moveTo>
                    <a:pt x="0" y="183397"/>
                  </a:moveTo>
                  <a:lnTo>
                    <a:pt x="0" y="183397"/>
                  </a:lnTo>
                  <a:lnTo>
                    <a:pt x="11933" y="221697"/>
                  </a:lnTo>
                  <a:lnTo>
                    <a:pt x="18823" y="265301"/>
                  </a:lnTo>
                  <a:lnTo>
                    <a:pt x="23182" y="301643"/>
                  </a:lnTo>
                  <a:lnTo>
                    <a:pt x="27472" y="343666"/>
                  </a:lnTo>
                  <a:lnTo>
                    <a:pt x="29849" y="386331"/>
                  </a:lnTo>
                  <a:lnTo>
                    <a:pt x="29494" y="427401"/>
                  </a:lnTo>
                  <a:lnTo>
                    <a:pt x="24632" y="464469"/>
                  </a:lnTo>
                  <a:lnTo>
                    <a:pt x="14759" y="509296"/>
                  </a:lnTo>
                  <a:lnTo>
                    <a:pt x="14072" y="510730"/>
                  </a:lnTo>
                  <a:lnTo>
                    <a:pt x="7901" y="474016"/>
                  </a:lnTo>
                  <a:lnTo>
                    <a:pt x="3982" y="434622"/>
                  </a:lnTo>
                  <a:lnTo>
                    <a:pt x="3360" y="408030"/>
                  </a:lnTo>
                  <a:lnTo>
                    <a:pt x="3651" y="377603"/>
                  </a:lnTo>
                  <a:lnTo>
                    <a:pt x="4551" y="344617"/>
                  </a:lnTo>
                  <a:lnTo>
                    <a:pt x="5856" y="309222"/>
                  </a:lnTo>
                  <a:lnTo>
                    <a:pt x="7432" y="272219"/>
                  </a:lnTo>
                  <a:lnTo>
                    <a:pt x="9188" y="234145"/>
                  </a:lnTo>
                  <a:lnTo>
                    <a:pt x="11770" y="199590"/>
                  </a:lnTo>
                  <a:lnTo>
                    <a:pt x="14902" y="167381"/>
                  </a:lnTo>
                  <a:lnTo>
                    <a:pt x="18401" y="136737"/>
                  </a:lnTo>
                  <a:lnTo>
                    <a:pt x="22145" y="109957"/>
                  </a:lnTo>
                  <a:lnTo>
                    <a:pt x="30068" y="63268"/>
                  </a:lnTo>
                  <a:lnTo>
                    <a:pt x="45833" y="18138"/>
                  </a:lnTo>
                  <a:lnTo>
                    <a:pt x="57765" y="4115"/>
                  </a:lnTo>
                  <a:lnTo>
                    <a:pt x="63910" y="376"/>
                  </a:lnTo>
                  <a:lnTo>
                    <a:pt x="70829" y="0"/>
                  </a:lnTo>
                  <a:lnTo>
                    <a:pt x="86042" y="5226"/>
                  </a:lnTo>
                  <a:lnTo>
                    <a:pt x="110474" y="33552"/>
                  </a:lnTo>
                  <a:lnTo>
                    <a:pt x="128846" y="79967"/>
                  </a:lnTo>
                  <a:lnTo>
                    <a:pt x="129231" y="113674"/>
                  </a:lnTo>
                  <a:lnTo>
                    <a:pt x="120231" y="146765"/>
                  </a:lnTo>
                  <a:lnTo>
                    <a:pt x="92068" y="191750"/>
                  </a:lnTo>
                  <a:lnTo>
                    <a:pt x="54352" y="231744"/>
                  </a:lnTo>
                  <a:lnTo>
                    <a:pt x="31750" y="246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04">
            <a:extLst>
              <a:ext uri="{FF2B5EF4-FFF2-40B4-BE49-F238E27FC236}">
                <a16:creationId xmlns:a16="http://schemas.microsoft.com/office/drawing/2014/main" xmlns="" id="{C449F949-3CFE-4970-8CAE-366B1168C8ED}"/>
              </a:ext>
            </a:extLst>
          </p:cNvPr>
          <p:cNvGrpSpPr/>
          <p:nvPr/>
        </p:nvGrpSpPr>
        <p:grpSpPr>
          <a:xfrm>
            <a:off x="3735426" y="1136195"/>
            <a:ext cx="258725" cy="432386"/>
            <a:chOff x="3735426" y="1136195"/>
            <a:chExt cx="258725" cy="432386"/>
          </a:xfrm>
        </p:grpSpPr>
        <p:sp>
          <p:nvSpPr>
            <p:cNvPr id="30" name="SMARTInkShape-522">
              <a:extLst>
                <a:ext uri="{FF2B5EF4-FFF2-40B4-BE49-F238E27FC236}">
                  <a16:creationId xmlns:a16="http://schemas.microsoft.com/office/drawing/2014/main" xmlns="" id="{3D363EF0-69CE-405B-8847-C49BD13CA47E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735426" y="1136195"/>
              <a:ext cx="252916" cy="432386"/>
            </a:xfrm>
            <a:custGeom>
              <a:avLst/>
              <a:gdLst/>
              <a:ahLst/>
              <a:cxnLst/>
              <a:rect l="0" t="0" r="0" b="0"/>
              <a:pathLst>
                <a:path w="252916" h="432386">
                  <a:moveTo>
                    <a:pt x="226974" y="51255"/>
                  </a:moveTo>
                  <a:lnTo>
                    <a:pt x="226974" y="51255"/>
                  </a:lnTo>
                  <a:lnTo>
                    <a:pt x="194992" y="17176"/>
                  </a:lnTo>
                  <a:lnTo>
                    <a:pt x="169363" y="3136"/>
                  </a:lnTo>
                  <a:lnTo>
                    <a:pt x="149628" y="0"/>
                  </a:lnTo>
                  <a:lnTo>
                    <a:pt x="116803" y="4083"/>
                  </a:lnTo>
                  <a:lnTo>
                    <a:pt x="92637" y="12651"/>
                  </a:lnTo>
                  <a:lnTo>
                    <a:pt x="55937" y="38719"/>
                  </a:lnTo>
                  <a:lnTo>
                    <a:pt x="33365" y="63558"/>
                  </a:lnTo>
                  <a:lnTo>
                    <a:pt x="15337" y="98586"/>
                  </a:lnTo>
                  <a:lnTo>
                    <a:pt x="3091" y="140730"/>
                  </a:lnTo>
                  <a:lnTo>
                    <a:pt x="0" y="187683"/>
                  </a:lnTo>
                  <a:lnTo>
                    <a:pt x="2280" y="213468"/>
                  </a:lnTo>
                  <a:lnTo>
                    <a:pt x="6622" y="240536"/>
                  </a:lnTo>
                  <a:lnTo>
                    <a:pt x="12339" y="268459"/>
                  </a:lnTo>
                  <a:lnTo>
                    <a:pt x="20384" y="294835"/>
                  </a:lnTo>
                  <a:lnTo>
                    <a:pt x="29981" y="320181"/>
                  </a:lnTo>
                  <a:lnTo>
                    <a:pt x="51933" y="365511"/>
                  </a:lnTo>
                  <a:lnTo>
                    <a:pt x="75800" y="399769"/>
                  </a:lnTo>
                  <a:lnTo>
                    <a:pt x="102400" y="421580"/>
                  </a:lnTo>
                  <a:lnTo>
                    <a:pt x="116408" y="429371"/>
                  </a:lnTo>
                  <a:lnTo>
                    <a:pt x="145143" y="432385"/>
                  </a:lnTo>
                  <a:lnTo>
                    <a:pt x="159720" y="430225"/>
                  </a:lnTo>
                  <a:lnTo>
                    <a:pt x="187205" y="414655"/>
                  </a:lnTo>
                  <a:lnTo>
                    <a:pt x="212121" y="389155"/>
                  </a:lnTo>
                  <a:lnTo>
                    <a:pt x="232603" y="354303"/>
                  </a:lnTo>
                  <a:lnTo>
                    <a:pt x="245468" y="311532"/>
                  </a:lnTo>
                  <a:lnTo>
                    <a:pt x="252127" y="264300"/>
                  </a:lnTo>
                  <a:lnTo>
                    <a:pt x="252915" y="239852"/>
                  </a:lnTo>
                  <a:lnTo>
                    <a:pt x="252734" y="215086"/>
                  </a:lnTo>
                  <a:lnTo>
                    <a:pt x="245008" y="168754"/>
                  </a:lnTo>
                  <a:lnTo>
                    <a:pt x="232167" y="128171"/>
                  </a:lnTo>
                  <a:lnTo>
                    <a:pt x="217052" y="98375"/>
                  </a:lnTo>
                  <a:lnTo>
                    <a:pt x="199045" y="79018"/>
                  </a:lnTo>
                  <a:lnTo>
                    <a:pt x="179989" y="67827"/>
                  </a:lnTo>
                  <a:lnTo>
                    <a:pt x="144424" y="639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23">
              <a:extLst>
                <a:ext uri="{FF2B5EF4-FFF2-40B4-BE49-F238E27FC236}">
                  <a16:creationId xmlns:a16="http://schemas.microsoft.com/office/drawing/2014/main" xmlns="" id="{865CD57C-8708-4CB0-9535-E31D1255007F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814185" y="1262290"/>
              <a:ext cx="179966" cy="229961"/>
            </a:xfrm>
            <a:custGeom>
              <a:avLst/>
              <a:gdLst/>
              <a:ahLst/>
              <a:cxnLst/>
              <a:rect l="0" t="0" r="0" b="0"/>
              <a:pathLst>
                <a:path w="179966" h="229961">
                  <a:moveTo>
                    <a:pt x="14865" y="39460"/>
                  </a:moveTo>
                  <a:lnTo>
                    <a:pt x="14865" y="39460"/>
                  </a:lnTo>
                  <a:lnTo>
                    <a:pt x="14865" y="30622"/>
                  </a:lnTo>
                  <a:lnTo>
                    <a:pt x="18236" y="21162"/>
                  </a:lnTo>
                  <a:lnTo>
                    <a:pt x="30445" y="9422"/>
                  </a:lnTo>
                  <a:lnTo>
                    <a:pt x="47468" y="378"/>
                  </a:lnTo>
                  <a:lnTo>
                    <a:pt x="53534" y="0"/>
                  </a:lnTo>
                  <a:lnTo>
                    <a:pt x="65918" y="3342"/>
                  </a:lnTo>
                  <a:lnTo>
                    <a:pt x="84790" y="16529"/>
                  </a:lnTo>
                  <a:lnTo>
                    <a:pt x="100416" y="43954"/>
                  </a:lnTo>
                  <a:lnTo>
                    <a:pt x="107241" y="82263"/>
                  </a:lnTo>
                  <a:lnTo>
                    <a:pt x="102521" y="128264"/>
                  </a:lnTo>
                  <a:lnTo>
                    <a:pt x="85444" y="167529"/>
                  </a:lnTo>
                  <a:lnTo>
                    <a:pt x="59139" y="194764"/>
                  </a:lnTo>
                  <a:lnTo>
                    <a:pt x="32373" y="209497"/>
                  </a:lnTo>
                  <a:lnTo>
                    <a:pt x="24420" y="209968"/>
                  </a:lnTo>
                  <a:lnTo>
                    <a:pt x="9939" y="204847"/>
                  </a:lnTo>
                  <a:lnTo>
                    <a:pt x="5231" y="199107"/>
                  </a:lnTo>
                  <a:lnTo>
                    <a:pt x="0" y="183321"/>
                  </a:lnTo>
                  <a:lnTo>
                    <a:pt x="1438" y="168310"/>
                  </a:lnTo>
                  <a:lnTo>
                    <a:pt x="3797" y="161343"/>
                  </a:lnTo>
                  <a:lnTo>
                    <a:pt x="12062" y="151721"/>
                  </a:lnTo>
                  <a:lnTo>
                    <a:pt x="17230" y="148167"/>
                  </a:lnTo>
                  <a:lnTo>
                    <a:pt x="32379" y="146100"/>
                  </a:lnTo>
                  <a:lnTo>
                    <a:pt x="70849" y="150522"/>
                  </a:lnTo>
                  <a:lnTo>
                    <a:pt x="98559" y="162914"/>
                  </a:lnTo>
                  <a:lnTo>
                    <a:pt x="139855" y="192229"/>
                  </a:lnTo>
                  <a:lnTo>
                    <a:pt x="179965" y="229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05">
            <a:extLst>
              <a:ext uri="{FF2B5EF4-FFF2-40B4-BE49-F238E27FC236}">
                <a16:creationId xmlns:a16="http://schemas.microsoft.com/office/drawing/2014/main" xmlns="" id="{A52B9A51-EC6B-4075-8E9B-34E87932CE05}"/>
              </a:ext>
            </a:extLst>
          </p:cNvPr>
          <p:cNvGrpSpPr/>
          <p:nvPr/>
        </p:nvGrpSpPr>
        <p:grpSpPr>
          <a:xfrm>
            <a:off x="4298950" y="1187450"/>
            <a:ext cx="285751" cy="336551"/>
            <a:chOff x="4298950" y="1187450"/>
            <a:chExt cx="285751" cy="336551"/>
          </a:xfrm>
        </p:grpSpPr>
        <p:sp>
          <p:nvSpPr>
            <p:cNvPr id="33" name="SMARTInkShape-524">
              <a:extLst>
                <a:ext uri="{FF2B5EF4-FFF2-40B4-BE49-F238E27FC236}">
                  <a16:creationId xmlns:a16="http://schemas.microsoft.com/office/drawing/2014/main" xmlns="" id="{65F20514-41B3-4C22-9BD1-6692528AE38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559823" y="1187450"/>
              <a:ext cx="24878" cy="266701"/>
            </a:xfrm>
            <a:custGeom>
              <a:avLst/>
              <a:gdLst/>
              <a:ahLst/>
              <a:cxnLst/>
              <a:rect l="0" t="0" r="0" b="0"/>
              <a:pathLst>
                <a:path w="24878" h="266701">
                  <a:moveTo>
                    <a:pt x="12177" y="0"/>
                  </a:moveTo>
                  <a:lnTo>
                    <a:pt x="12177" y="0"/>
                  </a:lnTo>
                  <a:lnTo>
                    <a:pt x="5435" y="6742"/>
                  </a:lnTo>
                  <a:lnTo>
                    <a:pt x="2125" y="19459"/>
                  </a:lnTo>
                  <a:lnTo>
                    <a:pt x="0" y="63110"/>
                  </a:lnTo>
                  <a:lnTo>
                    <a:pt x="1591" y="98134"/>
                  </a:lnTo>
                  <a:lnTo>
                    <a:pt x="4650" y="138160"/>
                  </a:lnTo>
                  <a:lnTo>
                    <a:pt x="8361" y="177115"/>
                  </a:lnTo>
                  <a:lnTo>
                    <a:pt x="14244" y="213714"/>
                  </a:lnTo>
                  <a:lnTo>
                    <a:pt x="24877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25">
              <a:extLst>
                <a:ext uri="{FF2B5EF4-FFF2-40B4-BE49-F238E27FC236}">
                  <a16:creationId xmlns:a16="http://schemas.microsoft.com/office/drawing/2014/main" xmlns="" id="{12A4179D-634C-45C9-9F1E-52E586FEF10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364379" y="1377950"/>
              <a:ext cx="99672" cy="12701"/>
            </a:xfrm>
            <a:custGeom>
              <a:avLst/>
              <a:gdLst/>
              <a:ahLst/>
              <a:cxnLst/>
              <a:rect l="0" t="0" r="0" b="0"/>
              <a:pathLst>
                <a:path w="99672" h="12701">
                  <a:moveTo>
                    <a:pt x="29821" y="12700"/>
                  </a:moveTo>
                  <a:lnTo>
                    <a:pt x="29821" y="12700"/>
                  </a:lnTo>
                  <a:lnTo>
                    <a:pt x="4580" y="7233"/>
                  </a:lnTo>
                  <a:lnTo>
                    <a:pt x="2411" y="7644"/>
                  </a:lnTo>
                  <a:lnTo>
                    <a:pt x="964" y="8624"/>
                  </a:lnTo>
                  <a:lnTo>
                    <a:pt x="0" y="9983"/>
                  </a:lnTo>
                  <a:lnTo>
                    <a:pt x="1474" y="10888"/>
                  </a:lnTo>
                  <a:lnTo>
                    <a:pt x="8755" y="11895"/>
                  </a:lnTo>
                  <a:lnTo>
                    <a:pt x="46591" y="7472"/>
                  </a:lnTo>
                  <a:lnTo>
                    <a:pt x="996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26">
              <a:extLst>
                <a:ext uri="{FF2B5EF4-FFF2-40B4-BE49-F238E27FC236}">
                  <a16:creationId xmlns:a16="http://schemas.microsoft.com/office/drawing/2014/main" xmlns="" id="{CC24B8AD-31C3-4940-93E2-FACC157D2FAC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298950" y="1193546"/>
              <a:ext cx="172092" cy="330455"/>
            </a:xfrm>
            <a:custGeom>
              <a:avLst/>
              <a:gdLst/>
              <a:ahLst/>
              <a:cxnLst/>
              <a:rect l="0" t="0" r="0" b="0"/>
              <a:pathLst>
                <a:path w="172092" h="330455">
                  <a:moveTo>
                    <a:pt x="0" y="330454"/>
                  </a:moveTo>
                  <a:lnTo>
                    <a:pt x="0" y="330454"/>
                  </a:lnTo>
                  <a:lnTo>
                    <a:pt x="0" y="327083"/>
                  </a:lnTo>
                  <a:lnTo>
                    <a:pt x="15901" y="284585"/>
                  </a:lnTo>
                  <a:lnTo>
                    <a:pt x="23765" y="254329"/>
                  </a:lnTo>
                  <a:lnTo>
                    <a:pt x="33845" y="214071"/>
                  </a:lnTo>
                  <a:lnTo>
                    <a:pt x="46087" y="167250"/>
                  </a:lnTo>
                  <a:lnTo>
                    <a:pt x="53303" y="141924"/>
                  </a:lnTo>
                  <a:lnTo>
                    <a:pt x="60935" y="115867"/>
                  </a:lnTo>
                  <a:lnTo>
                    <a:pt x="75060" y="71863"/>
                  </a:lnTo>
                  <a:lnTo>
                    <a:pt x="93030" y="24764"/>
                  </a:lnTo>
                  <a:lnTo>
                    <a:pt x="105410" y="3048"/>
                  </a:lnTo>
                  <a:lnTo>
                    <a:pt x="108374" y="0"/>
                  </a:lnTo>
                  <a:lnTo>
                    <a:pt x="111760" y="84"/>
                  </a:lnTo>
                  <a:lnTo>
                    <a:pt x="119286" y="5823"/>
                  </a:lnTo>
                  <a:lnTo>
                    <a:pt x="131456" y="37809"/>
                  </a:lnTo>
                  <a:lnTo>
                    <a:pt x="137918" y="71038"/>
                  </a:lnTo>
                  <a:lnTo>
                    <a:pt x="143847" y="110030"/>
                  </a:lnTo>
                  <a:lnTo>
                    <a:pt x="151185" y="153231"/>
                  </a:lnTo>
                  <a:lnTo>
                    <a:pt x="157269" y="192656"/>
                  </a:lnTo>
                  <a:lnTo>
                    <a:pt x="163031" y="227583"/>
                  </a:lnTo>
                  <a:lnTo>
                    <a:pt x="172091" y="268223"/>
                  </a:lnTo>
                  <a:lnTo>
                    <a:pt x="171450" y="2987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06">
            <a:extLst>
              <a:ext uri="{FF2B5EF4-FFF2-40B4-BE49-F238E27FC236}">
                <a16:creationId xmlns:a16="http://schemas.microsoft.com/office/drawing/2014/main" xmlns="" id="{85DAA383-0D89-4B3C-A2A8-1483AE30CA4F}"/>
              </a:ext>
            </a:extLst>
          </p:cNvPr>
          <p:cNvGrpSpPr/>
          <p:nvPr/>
        </p:nvGrpSpPr>
        <p:grpSpPr>
          <a:xfrm>
            <a:off x="5086350" y="1118483"/>
            <a:ext cx="810744" cy="348368"/>
            <a:chOff x="5086350" y="1118483"/>
            <a:chExt cx="810744" cy="348368"/>
          </a:xfrm>
        </p:grpSpPr>
        <p:sp>
          <p:nvSpPr>
            <p:cNvPr id="37" name="SMARTInkShape-527">
              <a:extLst>
                <a:ext uri="{FF2B5EF4-FFF2-40B4-BE49-F238E27FC236}">
                  <a16:creationId xmlns:a16="http://schemas.microsoft.com/office/drawing/2014/main" xmlns="" id="{DE1EC133-0017-44D7-8D40-55727F82C3E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657467" y="1143332"/>
              <a:ext cx="239627" cy="285051"/>
            </a:xfrm>
            <a:custGeom>
              <a:avLst/>
              <a:gdLst/>
              <a:ahLst/>
              <a:cxnLst/>
              <a:rect l="0" t="0" r="0" b="0"/>
              <a:pathLst>
                <a:path w="239627" h="285051">
                  <a:moveTo>
                    <a:pt x="13083" y="196518"/>
                  </a:moveTo>
                  <a:lnTo>
                    <a:pt x="13083" y="196518"/>
                  </a:lnTo>
                  <a:lnTo>
                    <a:pt x="39749" y="166480"/>
                  </a:lnTo>
                  <a:lnTo>
                    <a:pt x="43327" y="154065"/>
                  </a:lnTo>
                  <a:lnTo>
                    <a:pt x="42282" y="147546"/>
                  </a:lnTo>
                  <a:lnTo>
                    <a:pt x="41016" y="144820"/>
                  </a:lnTo>
                  <a:lnTo>
                    <a:pt x="38760" y="143708"/>
                  </a:lnTo>
                  <a:lnTo>
                    <a:pt x="32492" y="144354"/>
                  </a:lnTo>
                  <a:lnTo>
                    <a:pt x="17658" y="155427"/>
                  </a:lnTo>
                  <a:lnTo>
                    <a:pt x="3228" y="178855"/>
                  </a:lnTo>
                  <a:lnTo>
                    <a:pt x="0" y="198075"/>
                  </a:lnTo>
                  <a:lnTo>
                    <a:pt x="3679" y="232417"/>
                  </a:lnTo>
                  <a:lnTo>
                    <a:pt x="12901" y="246340"/>
                  </a:lnTo>
                  <a:lnTo>
                    <a:pt x="19312" y="253016"/>
                  </a:lnTo>
                  <a:lnTo>
                    <a:pt x="27113" y="256761"/>
                  </a:lnTo>
                  <a:lnTo>
                    <a:pt x="45189" y="259041"/>
                  </a:lnTo>
                  <a:lnTo>
                    <a:pt x="91313" y="253344"/>
                  </a:lnTo>
                  <a:lnTo>
                    <a:pt x="130729" y="238991"/>
                  </a:lnTo>
                  <a:lnTo>
                    <a:pt x="159811" y="221332"/>
                  </a:lnTo>
                  <a:lnTo>
                    <a:pt x="176581" y="203400"/>
                  </a:lnTo>
                  <a:lnTo>
                    <a:pt x="180998" y="193462"/>
                  </a:lnTo>
                  <a:lnTo>
                    <a:pt x="180060" y="189542"/>
                  </a:lnTo>
                  <a:lnTo>
                    <a:pt x="177318" y="186223"/>
                  </a:lnTo>
                  <a:lnTo>
                    <a:pt x="173372" y="183304"/>
                  </a:lnTo>
                  <a:lnTo>
                    <a:pt x="159581" y="181944"/>
                  </a:lnTo>
                  <a:lnTo>
                    <a:pt x="150965" y="182568"/>
                  </a:lnTo>
                  <a:lnTo>
                    <a:pt x="121984" y="196932"/>
                  </a:lnTo>
                  <a:lnTo>
                    <a:pt x="108991" y="211283"/>
                  </a:lnTo>
                  <a:lnTo>
                    <a:pt x="94900" y="243492"/>
                  </a:lnTo>
                  <a:lnTo>
                    <a:pt x="95542" y="260199"/>
                  </a:lnTo>
                  <a:lnTo>
                    <a:pt x="97689" y="268605"/>
                  </a:lnTo>
                  <a:lnTo>
                    <a:pt x="101237" y="274915"/>
                  </a:lnTo>
                  <a:lnTo>
                    <a:pt x="110824" y="283807"/>
                  </a:lnTo>
                  <a:lnTo>
                    <a:pt x="117049" y="285050"/>
                  </a:lnTo>
                  <a:lnTo>
                    <a:pt x="131492" y="282667"/>
                  </a:lnTo>
                  <a:lnTo>
                    <a:pt x="147318" y="271260"/>
                  </a:lnTo>
                  <a:lnTo>
                    <a:pt x="180475" y="231821"/>
                  </a:lnTo>
                  <a:lnTo>
                    <a:pt x="195429" y="200449"/>
                  </a:lnTo>
                  <a:lnTo>
                    <a:pt x="209131" y="160871"/>
                  </a:lnTo>
                  <a:lnTo>
                    <a:pt x="215749" y="137475"/>
                  </a:lnTo>
                  <a:lnTo>
                    <a:pt x="222278" y="112706"/>
                  </a:lnTo>
                  <a:lnTo>
                    <a:pt x="231412" y="68252"/>
                  </a:lnTo>
                  <a:lnTo>
                    <a:pt x="237117" y="31561"/>
                  </a:lnTo>
                  <a:lnTo>
                    <a:pt x="239626" y="2532"/>
                  </a:lnTo>
                  <a:lnTo>
                    <a:pt x="238900" y="167"/>
                  </a:lnTo>
                  <a:lnTo>
                    <a:pt x="237712" y="0"/>
                  </a:lnTo>
                  <a:lnTo>
                    <a:pt x="232666" y="16621"/>
                  </a:lnTo>
                  <a:lnTo>
                    <a:pt x="226703" y="54002"/>
                  </a:lnTo>
                  <a:lnTo>
                    <a:pt x="222561" y="90374"/>
                  </a:lnTo>
                  <a:lnTo>
                    <a:pt x="218367" y="131704"/>
                  </a:lnTo>
                  <a:lnTo>
                    <a:pt x="214153" y="173591"/>
                  </a:lnTo>
                  <a:lnTo>
                    <a:pt x="211808" y="211964"/>
                  </a:lnTo>
                  <a:lnTo>
                    <a:pt x="209933" y="266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28">
              <a:extLst>
                <a:ext uri="{FF2B5EF4-FFF2-40B4-BE49-F238E27FC236}">
                  <a16:creationId xmlns:a16="http://schemas.microsoft.com/office/drawing/2014/main" xmlns="" id="{BC242E14-95A9-4A5B-BBA8-BF5EEA7D260B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527192" y="1320800"/>
              <a:ext cx="73509" cy="12701"/>
            </a:xfrm>
            <a:custGeom>
              <a:avLst/>
              <a:gdLst/>
              <a:ahLst/>
              <a:cxnLst/>
              <a:rect l="0" t="0" r="0" b="0"/>
              <a:pathLst>
                <a:path w="7350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39701" y="7630"/>
                  </a:lnTo>
                  <a:lnTo>
                    <a:pt x="735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29">
              <a:extLst>
                <a:ext uri="{FF2B5EF4-FFF2-40B4-BE49-F238E27FC236}">
                  <a16:creationId xmlns:a16="http://schemas.microsoft.com/office/drawing/2014/main" xmlns="" id="{65C9A9F8-BFEC-46C5-B5BA-49F345DC660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541070" y="1118483"/>
              <a:ext cx="40581" cy="315449"/>
            </a:xfrm>
            <a:custGeom>
              <a:avLst/>
              <a:gdLst/>
              <a:ahLst/>
              <a:cxnLst/>
              <a:rect l="0" t="0" r="0" b="0"/>
              <a:pathLst>
                <a:path w="40581" h="315449">
                  <a:moveTo>
                    <a:pt x="40580" y="5467"/>
                  </a:moveTo>
                  <a:lnTo>
                    <a:pt x="40580" y="5467"/>
                  </a:lnTo>
                  <a:lnTo>
                    <a:pt x="40580" y="0"/>
                  </a:lnTo>
                  <a:lnTo>
                    <a:pt x="33838" y="12862"/>
                  </a:lnTo>
                  <a:lnTo>
                    <a:pt x="28351" y="59113"/>
                  </a:lnTo>
                  <a:lnTo>
                    <a:pt x="25032" y="92104"/>
                  </a:lnTo>
                  <a:lnTo>
                    <a:pt x="19323" y="129815"/>
                  </a:lnTo>
                  <a:lnTo>
                    <a:pt x="12788" y="170094"/>
                  </a:lnTo>
                  <a:lnTo>
                    <a:pt x="7531" y="211514"/>
                  </a:lnTo>
                  <a:lnTo>
                    <a:pt x="2844" y="245916"/>
                  </a:lnTo>
                  <a:lnTo>
                    <a:pt x="0" y="285320"/>
                  </a:lnTo>
                  <a:lnTo>
                    <a:pt x="827" y="295752"/>
                  </a:lnTo>
                  <a:lnTo>
                    <a:pt x="3494" y="303413"/>
                  </a:lnTo>
                  <a:lnTo>
                    <a:pt x="12103" y="313806"/>
                  </a:lnTo>
                  <a:lnTo>
                    <a:pt x="17362" y="315448"/>
                  </a:lnTo>
                  <a:lnTo>
                    <a:pt x="40580" y="310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30">
              <a:extLst>
                <a:ext uri="{FF2B5EF4-FFF2-40B4-BE49-F238E27FC236}">
                  <a16:creationId xmlns:a16="http://schemas.microsoft.com/office/drawing/2014/main" xmlns="" id="{0B21A4A9-5361-47A3-A1AD-CC0C80FA34E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441950" y="12763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50800"/>
                  </a:moveTo>
                  <a:lnTo>
                    <a:pt x="12700" y="50800"/>
                  </a:lnTo>
                  <a:lnTo>
                    <a:pt x="5792" y="18763"/>
                  </a:lnTo>
                  <a:lnTo>
                    <a:pt x="1716" y="81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31">
              <a:extLst>
                <a:ext uri="{FF2B5EF4-FFF2-40B4-BE49-F238E27FC236}">
                  <a16:creationId xmlns:a16="http://schemas.microsoft.com/office/drawing/2014/main" xmlns="" id="{2F24BACE-FBD6-4315-ACF0-303B1DC18003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429250" y="14097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32">
              <a:extLst>
                <a:ext uri="{FF2B5EF4-FFF2-40B4-BE49-F238E27FC236}">
                  <a16:creationId xmlns:a16="http://schemas.microsoft.com/office/drawing/2014/main" xmlns="" id="{116F143D-2DDE-450F-B4C5-F295BA710D90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242200" y="1171097"/>
              <a:ext cx="129901" cy="294649"/>
            </a:xfrm>
            <a:custGeom>
              <a:avLst/>
              <a:gdLst/>
              <a:ahLst/>
              <a:cxnLst/>
              <a:rect l="0" t="0" r="0" b="0"/>
              <a:pathLst>
                <a:path w="129901" h="294649">
                  <a:moveTo>
                    <a:pt x="110850" y="187803"/>
                  </a:moveTo>
                  <a:lnTo>
                    <a:pt x="110850" y="187803"/>
                  </a:lnTo>
                  <a:lnTo>
                    <a:pt x="65346" y="174938"/>
                  </a:lnTo>
                  <a:lnTo>
                    <a:pt x="57230" y="172876"/>
                  </a:lnTo>
                  <a:lnTo>
                    <a:pt x="40688" y="174348"/>
                  </a:lnTo>
                  <a:lnTo>
                    <a:pt x="32325" y="176717"/>
                  </a:lnTo>
                  <a:lnTo>
                    <a:pt x="17389" y="186874"/>
                  </a:lnTo>
                  <a:lnTo>
                    <a:pt x="10443" y="193533"/>
                  </a:lnTo>
                  <a:lnTo>
                    <a:pt x="2724" y="210341"/>
                  </a:lnTo>
                  <a:lnTo>
                    <a:pt x="0" y="229570"/>
                  </a:lnTo>
                  <a:lnTo>
                    <a:pt x="1140" y="249875"/>
                  </a:lnTo>
                  <a:lnTo>
                    <a:pt x="9644" y="268778"/>
                  </a:lnTo>
                  <a:lnTo>
                    <a:pt x="22830" y="284470"/>
                  </a:lnTo>
                  <a:lnTo>
                    <a:pt x="38099" y="293795"/>
                  </a:lnTo>
                  <a:lnTo>
                    <a:pt x="56173" y="294648"/>
                  </a:lnTo>
                  <a:lnTo>
                    <a:pt x="65932" y="292899"/>
                  </a:lnTo>
                  <a:lnTo>
                    <a:pt x="82420" y="281550"/>
                  </a:lnTo>
                  <a:lnTo>
                    <a:pt x="103602" y="251563"/>
                  </a:lnTo>
                  <a:lnTo>
                    <a:pt x="114685" y="223196"/>
                  </a:lnTo>
                  <a:lnTo>
                    <a:pt x="119610" y="187070"/>
                  </a:lnTo>
                  <a:lnTo>
                    <a:pt x="119917" y="141851"/>
                  </a:lnTo>
                  <a:lnTo>
                    <a:pt x="119012" y="116952"/>
                  </a:lnTo>
                  <a:lnTo>
                    <a:pt x="116124" y="70471"/>
                  </a:lnTo>
                  <a:lnTo>
                    <a:pt x="113194" y="31939"/>
                  </a:lnTo>
                  <a:lnTo>
                    <a:pt x="111159" y="0"/>
                  </a:lnTo>
                  <a:lnTo>
                    <a:pt x="107570" y="11586"/>
                  </a:lnTo>
                  <a:lnTo>
                    <a:pt x="105410" y="46377"/>
                  </a:lnTo>
                  <a:lnTo>
                    <a:pt x="106786" y="80262"/>
                  </a:lnTo>
                  <a:lnTo>
                    <a:pt x="109749" y="118135"/>
                  </a:lnTo>
                  <a:lnTo>
                    <a:pt x="113418" y="156134"/>
                  </a:lnTo>
                  <a:lnTo>
                    <a:pt x="119282" y="190426"/>
                  </a:lnTo>
                  <a:lnTo>
                    <a:pt x="129900" y="2386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33">
              <a:extLst>
                <a:ext uri="{FF2B5EF4-FFF2-40B4-BE49-F238E27FC236}">
                  <a16:creationId xmlns:a16="http://schemas.microsoft.com/office/drawing/2014/main" xmlns="" id="{1DA0AA38-B383-457F-9CD7-3ACD97135FA6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5086350" y="1313264"/>
              <a:ext cx="95251" cy="153587"/>
            </a:xfrm>
            <a:custGeom>
              <a:avLst/>
              <a:gdLst/>
              <a:ahLst/>
              <a:cxnLst/>
              <a:rect l="0" t="0" r="0" b="0"/>
              <a:pathLst>
                <a:path w="95251" h="153587">
                  <a:moveTo>
                    <a:pt x="0" y="58336"/>
                  </a:moveTo>
                  <a:lnTo>
                    <a:pt x="0" y="58336"/>
                  </a:lnTo>
                  <a:lnTo>
                    <a:pt x="0" y="61707"/>
                  </a:lnTo>
                  <a:lnTo>
                    <a:pt x="1881" y="65243"/>
                  </a:lnTo>
                  <a:lnTo>
                    <a:pt x="3371" y="67174"/>
                  </a:lnTo>
                  <a:lnTo>
                    <a:pt x="10670" y="69320"/>
                  </a:lnTo>
                  <a:lnTo>
                    <a:pt x="15580" y="69892"/>
                  </a:lnTo>
                  <a:lnTo>
                    <a:pt x="26680" y="66765"/>
                  </a:lnTo>
                  <a:lnTo>
                    <a:pt x="54424" y="49888"/>
                  </a:lnTo>
                  <a:lnTo>
                    <a:pt x="72021" y="32314"/>
                  </a:lnTo>
                  <a:lnTo>
                    <a:pt x="77871" y="19960"/>
                  </a:lnTo>
                  <a:lnTo>
                    <a:pt x="79430" y="13702"/>
                  </a:lnTo>
                  <a:lnTo>
                    <a:pt x="78353" y="8824"/>
                  </a:lnTo>
                  <a:lnTo>
                    <a:pt x="75519" y="4867"/>
                  </a:lnTo>
                  <a:lnTo>
                    <a:pt x="71512" y="1523"/>
                  </a:lnTo>
                  <a:lnTo>
                    <a:pt x="66725" y="0"/>
                  </a:lnTo>
                  <a:lnTo>
                    <a:pt x="55761" y="188"/>
                  </a:lnTo>
                  <a:lnTo>
                    <a:pt x="41951" y="8269"/>
                  </a:lnTo>
                  <a:lnTo>
                    <a:pt x="27112" y="22678"/>
                  </a:lnTo>
                  <a:lnTo>
                    <a:pt x="13461" y="43194"/>
                  </a:lnTo>
                  <a:lnTo>
                    <a:pt x="3988" y="78544"/>
                  </a:lnTo>
                  <a:lnTo>
                    <a:pt x="5536" y="99538"/>
                  </a:lnTo>
                  <a:lnTo>
                    <a:pt x="7924" y="109087"/>
                  </a:lnTo>
                  <a:lnTo>
                    <a:pt x="21866" y="125342"/>
                  </a:lnTo>
                  <a:lnTo>
                    <a:pt x="42879" y="138211"/>
                  </a:lnTo>
                  <a:lnTo>
                    <a:pt x="95250" y="1535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07">
            <a:extLst>
              <a:ext uri="{FF2B5EF4-FFF2-40B4-BE49-F238E27FC236}">
                <a16:creationId xmlns:a16="http://schemas.microsoft.com/office/drawing/2014/main" xmlns="" id="{D2CDC13D-B3A4-4810-95E7-BDCC44A76AD8}"/>
              </a:ext>
            </a:extLst>
          </p:cNvPr>
          <p:cNvGrpSpPr/>
          <p:nvPr/>
        </p:nvGrpSpPr>
        <p:grpSpPr>
          <a:xfrm>
            <a:off x="3722819" y="1796126"/>
            <a:ext cx="325491" cy="457662"/>
            <a:chOff x="3722819" y="1796126"/>
            <a:chExt cx="325491" cy="457662"/>
          </a:xfrm>
        </p:grpSpPr>
        <p:sp>
          <p:nvSpPr>
            <p:cNvPr id="45" name="SMARTInkShape-534">
              <a:extLst>
                <a:ext uri="{FF2B5EF4-FFF2-40B4-BE49-F238E27FC236}">
                  <a16:creationId xmlns:a16="http://schemas.microsoft.com/office/drawing/2014/main" xmlns="" id="{45B185CE-7158-4652-90D7-827A626711C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722819" y="1796126"/>
              <a:ext cx="325491" cy="457662"/>
            </a:xfrm>
            <a:custGeom>
              <a:avLst/>
              <a:gdLst/>
              <a:ahLst/>
              <a:cxnLst/>
              <a:rect l="0" t="0" r="0" b="0"/>
              <a:pathLst>
                <a:path w="325491" h="457662">
                  <a:moveTo>
                    <a:pt x="271331" y="51724"/>
                  </a:moveTo>
                  <a:lnTo>
                    <a:pt x="271331" y="51724"/>
                  </a:lnTo>
                  <a:lnTo>
                    <a:pt x="230267" y="9119"/>
                  </a:lnTo>
                  <a:lnTo>
                    <a:pt x="213099" y="1508"/>
                  </a:lnTo>
                  <a:lnTo>
                    <a:pt x="183600" y="0"/>
                  </a:lnTo>
                  <a:lnTo>
                    <a:pt x="142404" y="17505"/>
                  </a:lnTo>
                  <a:lnTo>
                    <a:pt x="110783" y="42866"/>
                  </a:lnTo>
                  <a:lnTo>
                    <a:pt x="79326" y="76715"/>
                  </a:lnTo>
                  <a:lnTo>
                    <a:pt x="51235" y="117629"/>
                  </a:lnTo>
                  <a:lnTo>
                    <a:pt x="39228" y="140816"/>
                  </a:lnTo>
                  <a:lnTo>
                    <a:pt x="28401" y="165447"/>
                  </a:lnTo>
                  <a:lnTo>
                    <a:pt x="18361" y="191039"/>
                  </a:lnTo>
                  <a:lnTo>
                    <a:pt x="10962" y="217273"/>
                  </a:lnTo>
                  <a:lnTo>
                    <a:pt x="5324" y="243934"/>
                  </a:lnTo>
                  <a:lnTo>
                    <a:pt x="860" y="270881"/>
                  </a:lnTo>
                  <a:lnTo>
                    <a:pt x="0" y="295901"/>
                  </a:lnTo>
                  <a:lnTo>
                    <a:pt x="4690" y="342516"/>
                  </a:lnTo>
                  <a:lnTo>
                    <a:pt x="17592" y="382989"/>
                  </a:lnTo>
                  <a:lnTo>
                    <a:pt x="36497" y="416969"/>
                  </a:lnTo>
                  <a:lnTo>
                    <a:pt x="61362" y="441479"/>
                  </a:lnTo>
                  <a:lnTo>
                    <a:pt x="88876" y="454254"/>
                  </a:lnTo>
                  <a:lnTo>
                    <a:pt x="103128" y="457661"/>
                  </a:lnTo>
                  <a:lnTo>
                    <a:pt x="135896" y="453920"/>
                  </a:lnTo>
                  <a:lnTo>
                    <a:pt x="171627" y="440028"/>
                  </a:lnTo>
                  <a:lnTo>
                    <a:pt x="208674" y="415038"/>
                  </a:lnTo>
                  <a:lnTo>
                    <a:pt x="244424" y="381354"/>
                  </a:lnTo>
                  <a:lnTo>
                    <a:pt x="276306" y="341454"/>
                  </a:lnTo>
                  <a:lnTo>
                    <a:pt x="299882" y="295499"/>
                  </a:lnTo>
                  <a:lnTo>
                    <a:pt x="308710" y="271390"/>
                  </a:lnTo>
                  <a:lnTo>
                    <a:pt x="316005" y="246852"/>
                  </a:lnTo>
                  <a:lnTo>
                    <a:pt x="322281" y="222026"/>
                  </a:lnTo>
                  <a:lnTo>
                    <a:pt x="325053" y="197714"/>
                  </a:lnTo>
                  <a:lnTo>
                    <a:pt x="325490" y="173745"/>
                  </a:lnTo>
                  <a:lnTo>
                    <a:pt x="321507" y="128533"/>
                  </a:lnTo>
                  <a:lnTo>
                    <a:pt x="312682" y="89625"/>
                  </a:lnTo>
                  <a:lnTo>
                    <a:pt x="294178" y="62924"/>
                  </a:lnTo>
                  <a:lnTo>
                    <a:pt x="282328" y="52841"/>
                  </a:lnTo>
                  <a:lnTo>
                    <a:pt x="252230" y="43518"/>
                  </a:lnTo>
                  <a:lnTo>
                    <a:pt x="219097" y="43844"/>
                  </a:lnTo>
                  <a:lnTo>
                    <a:pt x="177616" y="57072"/>
                  </a:lnTo>
                  <a:lnTo>
                    <a:pt x="157031" y="64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35">
              <a:extLst>
                <a:ext uri="{FF2B5EF4-FFF2-40B4-BE49-F238E27FC236}">
                  <a16:creationId xmlns:a16="http://schemas.microsoft.com/office/drawing/2014/main" xmlns="" id="{D5DC7073-D120-4FEC-883A-B5616DF59BFB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829050" y="1962773"/>
              <a:ext cx="115022" cy="209014"/>
            </a:xfrm>
            <a:custGeom>
              <a:avLst/>
              <a:gdLst/>
              <a:ahLst/>
              <a:cxnLst/>
              <a:rect l="0" t="0" r="0" b="0"/>
              <a:pathLst>
                <a:path w="115022" h="209014">
                  <a:moveTo>
                    <a:pt x="19050" y="24777"/>
                  </a:moveTo>
                  <a:lnTo>
                    <a:pt x="19050" y="24777"/>
                  </a:lnTo>
                  <a:lnTo>
                    <a:pt x="15679" y="24777"/>
                  </a:lnTo>
                  <a:lnTo>
                    <a:pt x="14686" y="24071"/>
                  </a:lnTo>
                  <a:lnTo>
                    <a:pt x="14024" y="22895"/>
                  </a:lnTo>
                  <a:lnTo>
                    <a:pt x="13583" y="21406"/>
                  </a:lnTo>
                  <a:lnTo>
                    <a:pt x="14699" y="19707"/>
                  </a:lnTo>
                  <a:lnTo>
                    <a:pt x="30394" y="10030"/>
                  </a:lnTo>
                  <a:lnTo>
                    <a:pt x="45258" y="4112"/>
                  </a:lnTo>
                  <a:lnTo>
                    <a:pt x="87055" y="0"/>
                  </a:lnTo>
                  <a:lnTo>
                    <a:pt x="98899" y="3417"/>
                  </a:lnTo>
                  <a:lnTo>
                    <a:pt x="104032" y="6304"/>
                  </a:lnTo>
                  <a:lnTo>
                    <a:pt x="106749" y="10345"/>
                  </a:lnTo>
                  <a:lnTo>
                    <a:pt x="107886" y="20479"/>
                  </a:lnTo>
                  <a:lnTo>
                    <a:pt x="102277" y="32039"/>
                  </a:lnTo>
                  <a:lnTo>
                    <a:pt x="75453" y="62292"/>
                  </a:lnTo>
                  <a:lnTo>
                    <a:pt x="40951" y="92013"/>
                  </a:lnTo>
                  <a:lnTo>
                    <a:pt x="40706" y="93590"/>
                  </a:lnTo>
                  <a:lnTo>
                    <a:pt x="42316" y="97223"/>
                  </a:lnTo>
                  <a:lnTo>
                    <a:pt x="83285" y="112294"/>
                  </a:lnTo>
                  <a:lnTo>
                    <a:pt x="104562" y="122988"/>
                  </a:lnTo>
                  <a:lnTo>
                    <a:pt x="113029" y="130986"/>
                  </a:lnTo>
                  <a:lnTo>
                    <a:pt x="114864" y="136505"/>
                  </a:lnTo>
                  <a:lnTo>
                    <a:pt x="115021" y="150164"/>
                  </a:lnTo>
                  <a:lnTo>
                    <a:pt x="108976" y="163760"/>
                  </a:lnTo>
                  <a:lnTo>
                    <a:pt x="91791" y="183314"/>
                  </a:lnTo>
                  <a:lnTo>
                    <a:pt x="66944" y="200633"/>
                  </a:lnTo>
                  <a:lnTo>
                    <a:pt x="48097" y="208063"/>
                  </a:lnTo>
                  <a:lnTo>
                    <a:pt x="30313" y="209013"/>
                  </a:lnTo>
                  <a:lnTo>
                    <a:pt x="23031" y="206868"/>
                  </a:lnTo>
                  <a:lnTo>
                    <a:pt x="11176" y="198839"/>
                  </a:lnTo>
                  <a:lnTo>
                    <a:pt x="4967" y="184453"/>
                  </a:lnTo>
                  <a:lnTo>
                    <a:pt x="0" y="158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08">
            <a:extLst>
              <a:ext uri="{FF2B5EF4-FFF2-40B4-BE49-F238E27FC236}">
                <a16:creationId xmlns:a16="http://schemas.microsoft.com/office/drawing/2014/main" xmlns="" id="{F50F2B4A-F242-40E4-80EC-19458554FBD1}"/>
              </a:ext>
            </a:extLst>
          </p:cNvPr>
          <p:cNvGrpSpPr/>
          <p:nvPr/>
        </p:nvGrpSpPr>
        <p:grpSpPr>
          <a:xfrm>
            <a:off x="4397079" y="1881129"/>
            <a:ext cx="643127" cy="313839"/>
            <a:chOff x="4397079" y="1881129"/>
            <a:chExt cx="643127" cy="313839"/>
          </a:xfrm>
        </p:grpSpPr>
        <p:sp>
          <p:nvSpPr>
            <p:cNvPr id="48" name="SMARTInkShape-536">
              <a:extLst>
                <a:ext uri="{FF2B5EF4-FFF2-40B4-BE49-F238E27FC236}">
                  <a16:creationId xmlns:a16="http://schemas.microsoft.com/office/drawing/2014/main" xmlns="" id="{1226C702-3779-4774-B05A-1DF413DA59F5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857750" y="2025650"/>
              <a:ext cx="182456" cy="117619"/>
            </a:xfrm>
            <a:custGeom>
              <a:avLst/>
              <a:gdLst/>
              <a:ahLst/>
              <a:cxnLst/>
              <a:rect l="0" t="0" r="0" b="0"/>
              <a:pathLst>
                <a:path w="182456" h="117619">
                  <a:moveTo>
                    <a:pt x="0" y="38100"/>
                  </a:moveTo>
                  <a:lnTo>
                    <a:pt x="0" y="38100"/>
                  </a:lnTo>
                  <a:lnTo>
                    <a:pt x="0" y="32011"/>
                  </a:lnTo>
                  <a:lnTo>
                    <a:pt x="705" y="76185"/>
                  </a:lnTo>
                  <a:lnTo>
                    <a:pt x="5069" y="93835"/>
                  </a:lnTo>
                  <a:lnTo>
                    <a:pt x="8838" y="101206"/>
                  </a:lnTo>
                  <a:lnTo>
                    <a:pt x="12865" y="104953"/>
                  </a:lnTo>
                  <a:lnTo>
                    <a:pt x="14927" y="105952"/>
                  </a:lnTo>
                  <a:lnTo>
                    <a:pt x="17712" y="105207"/>
                  </a:lnTo>
                  <a:lnTo>
                    <a:pt x="24571" y="100616"/>
                  </a:lnTo>
                  <a:lnTo>
                    <a:pt x="30440" y="90109"/>
                  </a:lnTo>
                  <a:lnTo>
                    <a:pt x="44055" y="58024"/>
                  </a:lnTo>
                  <a:lnTo>
                    <a:pt x="56669" y="88989"/>
                  </a:lnTo>
                  <a:lnTo>
                    <a:pt x="83323" y="111916"/>
                  </a:lnTo>
                  <a:lnTo>
                    <a:pt x="99357" y="116768"/>
                  </a:lnTo>
                  <a:lnTo>
                    <a:pt x="126335" y="117618"/>
                  </a:lnTo>
                  <a:lnTo>
                    <a:pt x="142227" y="114364"/>
                  </a:lnTo>
                  <a:lnTo>
                    <a:pt x="153993" y="108213"/>
                  </a:lnTo>
                  <a:lnTo>
                    <a:pt x="168551" y="93446"/>
                  </a:lnTo>
                  <a:lnTo>
                    <a:pt x="178430" y="72295"/>
                  </a:lnTo>
                  <a:lnTo>
                    <a:pt x="182455" y="44782"/>
                  </a:lnTo>
                  <a:lnTo>
                    <a:pt x="180277" y="21030"/>
                  </a:lnTo>
                  <a:lnTo>
                    <a:pt x="175137" y="10993"/>
                  </a:lnTo>
                  <a:lnTo>
                    <a:pt x="168855" y="488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37">
              <a:extLst>
                <a:ext uri="{FF2B5EF4-FFF2-40B4-BE49-F238E27FC236}">
                  <a16:creationId xmlns:a16="http://schemas.microsoft.com/office/drawing/2014/main" xmlns="" id="{9A42431E-ABE6-406F-9D31-97B72BB17C3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764983" y="2054330"/>
              <a:ext cx="48318" cy="133958"/>
            </a:xfrm>
            <a:custGeom>
              <a:avLst/>
              <a:gdLst/>
              <a:ahLst/>
              <a:cxnLst/>
              <a:rect l="0" t="0" r="0" b="0"/>
              <a:pathLst>
                <a:path w="48318" h="133958">
                  <a:moveTo>
                    <a:pt x="48317" y="9420"/>
                  </a:moveTo>
                  <a:lnTo>
                    <a:pt x="48317" y="9420"/>
                  </a:lnTo>
                  <a:lnTo>
                    <a:pt x="39478" y="582"/>
                  </a:lnTo>
                  <a:lnTo>
                    <a:pt x="36780" y="0"/>
                  </a:lnTo>
                  <a:lnTo>
                    <a:pt x="30019" y="1235"/>
                  </a:lnTo>
                  <a:lnTo>
                    <a:pt x="18280" y="9268"/>
                  </a:lnTo>
                  <a:lnTo>
                    <a:pt x="11919" y="20406"/>
                  </a:lnTo>
                  <a:lnTo>
                    <a:pt x="563" y="63783"/>
                  </a:lnTo>
                  <a:lnTo>
                    <a:pt x="0" y="103074"/>
                  </a:lnTo>
                  <a:lnTo>
                    <a:pt x="1289" y="112073"/>
                  </a:lnTo>
                  <a:lnTo>
                    <a:pt x="4265" y="118777"/>
                  </a:lnTo>
                  <a:lnTo>
                    <a:pt x="13216" y="128108"/>
                  </a:lnTo>
                  <a:lnTo>
                    <a:pt x="23413" y="133957"/>
                  </a:lnTo>
                  <a:lnTo>
                    <a:pt x="26775" y="132662"/>
                  </a:lnTo>
                  <a:lnTo>
                    <a:pt x="34274" y="125577"/>
                  </a:lnTo>
                  <a:lnTo>
                    <a:pt x="38548" y="115373"/>
                  </a:lnTo>
                  <a:lnTo>
                    <a:pt x="41291" y="84833"/>
                  </a:lnTo>
                  <a:lnTo>
                    <a:pt x="38396" y="58497"/>
                  </a:lnTo>
                  <a:lnTo>
                    <a:pt x="33089" y="45108"/>
                  </a:lnTo>
                  <a:lnTo>
                    <a:pt x="21555" y="28386"/>
                  </a:lnTo>
                  <a:lnTo>
                    <a:pt x="19892" y="27708"/>
                  </a:lnTo>
                  <a:lnTo>
                    <a:pt x="18784" y="28668"/>
                  </a:lnTo>
                  <a:lnTo>
                    <a:pt x="16567" y="34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38">
              <a:extLst>
                <a:ext uri="{FF2B5EF4-FFF2-40B4-BE49-F238E27FC236}">
                  <a16:creationId xmlns:a16="http://schemas.microsoft.com/office/drawing/2014/main" xmlns="" id="{140D9445-F598-44C8-9694-792D28763070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617102" y="1892300"/>
              <a:ext cx="81899" cy="287072"/>
            </a:xfrm>
            <a:custGeom>
              <a:avLst/>
              <a:gdLst/>
              <a:ahLst/>
              <a:cxnLst/>
              <a:rect l="0" t="0" r="0" b="0"/>
              <a:pathLst>
                <a:path w="81899" h="287072">
                  <a:moveTo>
                    <a:pt x="24748" y="0"/>
                  </a:moveTo>
                  <a:lnTo>
                    <a:pt x="24748" y="0"/>
                  </a:lnTo>
                  <a:lnTo>
                    <a:pt x="21377" y="0"/>
                  </a:lnTo>
                  <a:lnTo>
                    <a:pt x="20384" y="705"/>
                  </a:lnTo>
                  <a:lnTo>
                    <a:pt x="19722" y="1881"/>
                  </a:lnTo>
                  <a:lnTo>
                    <a:pt x="18986" y="6481"/>
                  </a:lnTo>
                  <a:lnTo>
                    <a:pt x="15104" y="42716"/>
                  </a:lnTo>
                  <a:lnTo>
                    <a:pt x="16324" y="84310"/>
                  </a:lnTo>
                  <a:lnTo>
                    <a:pt x="15595" y="119786"/>
                  </a:lnTo>
                  <a:lnTo>
                    <a:pt x="12919" y="159071"/>
                  </a:lnTo>
                  <a:lnTo>
                    <a:pt x="9378" y="200050"/>
                  </a:lnTo>
                  <a:lnTo>
                    <a:pt x="6788" y="245933"/>
                  </a:lnTo>
                  <a:lnTo>
                    <a:pt x="326" y="287071"/>
                  </a:lnTo>
                  <a:lnTo>
                    <a:pt x="0" y="286631"/>
                  </a:lnTo>
                  <a:lnTo>
                    <a:pt x="2804" y="251659"/>
                  </a:lnTo>
                  <a:lnTo>
                    <a:pt x="18324" y="211836"/>
                  </a:lnTo>
                  <a:lnTo>
                    <a:pt x="43078" y="171457"/>
                  </a:lnTo>
                  <a:lnTo>
                    <a:pt x="53120" y="161340"/>
                  </a:lnTo>
                  <a:lnTo>
                    <a:pt x="57774" y="159066"/>
                  </a:lnTo>
                  <a:lnTo>
                    <a:pt x="66707" y="158420"/>
                  </a:lnTo>
                  <a:lnTo>
                    <a:pt x="69655" y="161352"/>
                  </a:lnTo>
                  <a:lnTo>
                    <a:pt x="72928" y="172136"/>
                  </a:lnTo>
                  <a:lnTo>
                    <a:pt x="73322" y="217105"/>
                  </a:lnTo>
                  <a:lnTo>
                    <a:pt x="72442" y="236897"/>
                  </a:lnTo>
                  <a:lnTo>
                    <a:pt x="81898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39">
              <a:extLst>
                <a:ext uri="{FF2B5EF4-FFF2-40B4-BE49-F238E27FC236}">
                  <a16:creationId xmlns:a16="http://schemas.microsoft.com/office/drawing/2014/main" xmlns="" id="{A9F448D0-3C75-454B-ABB4-B6FEDFCC5A7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397079" y="1881129"/>
              <a:ext cx="117772" cy="313839"/>
            </a:xfrm>
            <a:custGeom>
              <a:avLst/>
              <a:gdLst/>
              <a:ahLst/>
              <a:cxnLst/>
              <a:rect l="0" t="0" r="0" b="0"/>
              <a:pathLst>
                <a:path w="117772" h="313839">
                  <a:moveTo>
                    <a:pt x="117771" y="36571"/>
                  </a:moveTo>
                  <a:lnTo>
                    <a:pt x="117771" y="36571"/>
                  </a:lnTo>
                  <a:lnTo>
                    <a:pt x="117771" y="29829"/>
                  </a:lnTo>
                  <a:lnTo>
                    <a:pt x="116359" y="27137"/>
                  </a:lnTo>
                  <a:lnTo>
                    <a:pt x="96723" y="12185"/>
                  </a:lnTo>
                  <a:lnTo>
                    <a:pt x="79079" y="3632"/>
                  </a:lnTo>
                  <a:lnTo>
                    <a:pt x="60445" y="0"/>
                  </a:lnTo>
                  <a:lnTo>
                    <a:pt x="47843" y="2914"/>
                  </a:lnTo>
                  <a:lnTo>
                    <a:pt x="35186" y="10323"/>
                  </a:lnTo>
                  <a:lnTo>
                    <a:pt x="16866" y="31067"/>
                  </a:lnTo>
                  <a:lnTo>
                    <a:pt x="3599" y="58537"/>
                  </a:lnTo>
                  <a:lnTo>
                    <a:pt x="0" y="76202"/>
                  </a:lnTo>
                  <a:lnTo>
                    <a:pt x="4716" y="105385"/>
                  </a:lnTo>
                  <a:lnTo>
                    <a:pt x="18421" y="133004"/>
                  </a:lnTo>
                  <a:lnTo>
                    <a:pt x="62032" y="178030"/>
                  </a:lnTo>
                  <a:lnTo>
                    <a:pt x="99862" y="215581"/>
                  </a:lnTo>
                  <a:lnTo>
                    <a:pt x="109811" y="234899"/>
                  </a:lnTo>
                  <a:lnTo>
                    <a:pt x="113527" y="254539"/>
                  </a:lnTo>
                  <a:lnTo>
                    <a:pt x="112828" y="272675"/>
                  </a:lnTo>
                  <a:lnTo>
                    <a:pt x="104521" y="288262"/>
                  </a:lnTo>
                  <a:lnTo>
                    <a:pt x="91421" y="300834"/>
                  </a:lnTo>
                  <a:lnTo>
                    <a:pt x="76191" y="308773"/>
                  </a:lnTo>
                  <a:lnTo>
                    <a:pt x="51751" y="313838"/>
                  </a:lnTo>
                  <a:lnTo>
                    <a:pt x="44124" y="311727"/>
                  </a:lnTo>
                  <a:lnTo>
                    <a:pt x="30005" y="301855"/>
                  </a:lnTo>
                  <a:lnTo>
                    <a:pt x="26100" y="294566"/>
                  </a:lnTo>
                  <a:lnTo>
                    <a:pt x="22521" y="258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540">
            <a:extLst>
              <a:ext uri="{FF2B5EF4-FFF2-40B4-BE49-F238E27FC236}">
                <a16:creationId xmlns:a16="http://schemas.microsoft.com/office/drawing/2014/main" xmlns="" id="{63398EE0-8F4E-46B0-988C-64C736C480B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63137" y="1842703"/>
            <a:ext cx="351864" cy="309968"/>
          </a:xfrm>
          <a:custGeom>
            <a:avLst/>
            <a:gdLst/>
            <a:ahLst/>
            <a:cxnLst/>
            <a:rect l="0" t="0" r="0" b="0"/>
            <a:pathLst>
              <a:path w="351864" h="309968">
                <a:moveTo>
                  <a:pt x="85163" y="252797"/>
                </a:moveTo>
                <a:lnTo>
                  <a:pt x="85163" y="252797"/>
                </a:lnTo>
                <a:lnTo>
                  <a:pt x="52256" y="219903"/>
                </a:lnTo>
                <a:lnTo>
                  <a:pt x="40199" y="213953"/>
                </a:lnTo>
                <a:lnTo>
                  <a:pt x="34726" y="214201"/>
                </a:lnTo>
                <a:lnTo>
                  <a:pt x="29666" y="216483"/>
                </a:lnTo>
                <a:lnTo>
                  <a:pt x="19576" y="226074"/>
                </a:lnTo>
                <a:lnTo>
                  <a:pt x="8035" y="242096"/>
                </a:lnTo>
                <a:lnTo>
                  <a:pt x="1495" y="260976"/>
                </a:lnTo>
                <a:lnTo>
                  <a:pt x="0" y="279716"/>
                </a:lnTo>
                <a:lnTo>
                  <a:pt x="4038" y="295100"/>
                </a:lnTo>
                <a:lnTo>
                  <a:pt x="8502" y="300754"/>
                </a:lnTo>
                <a:lnTo>
                  <a:pt x="20988" y="308919"/>
                </a:lnTo>
                <a:lnTo>
                  <a:pt x="28268" y="309967"/>
                </a:lnTo>
                <a:lnTo>
                  <a:pt x="43884" y="307369"/>
                </a:lnTo>
                <a:lnTo>
                  <a:pt x="65171" y="294602"/>
                </a:lnTo>
                <a:lnTo>
                  <a:pt x="81188" y="278511"/>
                </a:lnTo>
                <a:lnTo>
                  <a:pt x="83924" y="277701"/>
                </a:lnTo>
                <a:lnTo>
                  <a:pt x="86454" y="277866"/>
                </a:lnTo>
                <a:lnTo>
                  <a:pt x="93027" y="281813"/>
                </a:lnTo>
                <a:lnTo>
                  <a:pt x="105375" y="292473"/>
                </a:lnTo>
                <a:lnTo>
                  <a:pt x="108515" y="293359"/>
                </a:lnTo>
                <a:lnTo>
                  <a:pt x="115768" y="292462"/>
                </a:lnTo>
                <a:lnTo>
                  <a:pt x="127784" y="284619"/>
                </a:lnTo>
                <a:lnTo>
                  <a:pt x="149556" y="252001"/>
                </a:lnTo>
                <a:lnTo>
                  <a:pt x="167272" y="208503"/>
                </a:lnTo>
                <a:lnTo>
                  <a:pt x="177160" y="173844"/>
                </a:lnTo>
                <a:lnTo>
                  <a:pt x="188139" y="135392"/>
                </a:lnTo>
                <a:lnTo>
                  <a:pt x="198663" y="96195"/>
                </a:lnTo>
                <a:lnTo>
                  <a:pt x="205693" y="59959"/>
                </a:lnTo>
                <a:lnTo>
                  <a:pt x="210246" y="17938"/>
                </a:lnTo>
                <a:lnTo>
                  <a:pt x="209430" y="3776"/>
                </a:lnTo>
                <a:lnTo>
                  <a:pt x="208224" y="0"/>
                </a:lnTo>
                <a:lnTo>
                  <a:pt x="205304" y="304"/>
                </a:lnTo>
                <a:lnTo>
                  <a:pt x="196414" y="8169"/>
                </a:lnTo>
                <a:lnTo>
                  <a:pt x="179510" y="41947"/>
                </a:lnTo>
                <a:lnTo>
                  <a:pt x="171074" y="75595"/>
                </a:lnTo>
                <a:lnTo>
                  <a:pt x="165679" y="114774"/>
                </a:lnTo>
                <a:lnTo>
                  <a:pt x="163281" y="158057"/>
                </a:lnTo>
                <a:lnTo>
                  <a:pt x="165979" y="201283"/>
                </a:lnTo>
                <a:lnTo>
                  <a:pt x="172587" y="241191"/>
                </a:lnTo>
                <a:lnTo>
                  <a:pt x="187501" y="284636"/>
                </a:lnTo>
                <a:lnTo>
                  <a:pt x="196733" y="301285"/>
                </a:lnTo>
                <a:lnTo>
                  <a:pt x="201877" y="305583"/>
                </a:lnTo>
                <a:lnTo>
                  <a:pt x="207423" y="307743"/>
                </a:lnTo>
                <a:lnTo>
                  <a:pt x="213236" y="308478"/>
                </a:lnTo>
                <a:lnTo>
                  <a:pt x="219934" y="305440"/>
                </a:lnTo>
                <a:lnTo>
                  <a:pt x="234902" y="292657"/>
                </a:lnTo>
                <a:lnTo>
                  <a:pt x="259195" y="252142"/>
                </a:lnTo>
                <a:lnTo>
                  <a:pt x="275870" y="210408"/>
                </a:lnTo>
                <a:lnTo>
                  <a:pt x="284268" y="186437"/>
                </a:lnTo>
                <a:lnTo>
                  <a:pt x="291983" y="161991"/>
                </a:lnTo>
                <a:lnTo>
                  <a:pt x="299243" y="137226"/>
                </a:lnTo>
                <a:lnTo>
                  <a:pt x="311543" y="91366"/>
                </a:lnTo>
                <a:lnTo>
                  <a:pt x="320318" y="45275"/>
                </a:lnTo>
                <a:lnTo>
                  <a:pt x="317617" y="30507"/>
                </a:lnTo>
                <a:lnTo>
                  <a:pt x="314921" y="26993"/>
                </a:lnTo>
                <a:lnTo>
                  <a:pt x="311713" y="25355"/>
                </a:lnTo>
                <a:lnTo>
                  <a:pt x="308163" y="24969"/>
                </a:lnTo>
                <a:lnTo>
                  <a:pt x="305090" y="28945"/>
                </a:lnTo>
                <a:lnTo>
                  <a:pt x="299796" y="44652"/>
                </a:lnTo>
                <a:lnTo>
                  <a:pt x="296971" y="75151"/>
                </a:lnTo>
                <a:lnTo>
                  <a:pt x="297128" y="114576"/>
                </a:lnTo>
                <a:lnTo>
                  <a:pt x="301901" y="157969"/>
                </a:lnTo>
                <a:lnTo>
                  <a:pt x="310607" y="199362"/>
                </a:lnTo>
                <a:lnTo>
                  <a:pt x="322238" y="238221"/>
                </a:lnTo>
                <a:lnTo>
                  <a:pt x="336815" y="274306"/>
                </a:lnTo>
                <a:lnTo>
                  <a:pt x="351863" y="3099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110">
            <a:extLst>
              <a:ext uri="{FF2B5EF4-FFF2-40B4-BE49-F238E27FC236}">
                <a16:creationId xmlns:a16="http://schemas.microsoft.com/office/drawing/2014/main" xmlns="" id="{9381D451-6666-4E35-8020-982682D8EA9B}"/>
              </a:ext>
            </a:extLst>
          </p:cNvPr>
          <p:cNvGrpSpPr/>
          <p:nvPr/>
        </p:nvGrpSpPr>
        <p:grpSpPr>
          <a:xfrm>
            <a:off x="6056535" y="1767065"/>
            <a:ext cx="718916" cy="548536"/>
            <a:chOff x="6056535" y="1767065"/>
            <a:chExt cx="718916" cy="548536"/>
          </a:xfrm>
        </p:grpSpPr>
        <p:sp>
          <p:nvSpPr>
            <p:cNvPr id="54" name="SMARTInkShape-541">
              <a:extLst>
                <a:ext uri="{FF2B5EF4-FFF2-40B4-BE49-F238E27FC236}">
                  <a16:creationId xmlns:a16="http://schemas.microsoft.com/office/drawing/2014/main" xmlns="" id="{03454FA3-41F5-43B8-9426-4379FBAC305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654800" y="1887094"/>
              <a:ext cx="120651" cy="202057"/>
            </a:xfrm>
            <a:custGeom>
              <a:avLst/>
              <a:gdLst/>
              <a:ahLst/>
              <a:cxnLst/>
              <a:rect l="0" t="0" r="0" b="0"/>
              <a:pathLst>
                <a:path w="120651" h="202057">
                  <a:moveTo>
                    <a:pt x="120650" y="11556"/>
                  </a:moveTo>
                  <a:lnTo>
                    <a:pt x="120650" y="11556"/>
                  </a:lnTo>
                  <a:lnTo>
                    <a:pt x="117279" y="8185"/>
                  </a:lnTo>
                  <a:lnTo>
                    <a:pt x="105070" y="2717"/>
                  </a:lnTo>
                  <a:lnTo>
                    <a:pt x="81304" y="0"/>
                  </a:lnTo>
                  <a:lnTo>
                    <a:pt x="55290" y="5937"/>
                  </a:lnTo>
                  <a:lnTo>
                    <a:pt x="49561" y="9221"/>
                  </a:lnTo>
                  <a:lnTo>
                    <a:pt x="45740" y="12822"/>
                  </a:lnTo>
                  <a:lnTo>
                    <a:pt x="43193" y="16633"/>
                  </a:lnTo>
                  <a:lnTo>
                    <a:pt x="42245" y="26512"/>
                  </a:lnTo>
                  <a:lnTo>
                    <a:pt x="45586" y="39370"/>
                  </a:lnTo>
                  <a:lnTo>
                    <a:pt x="70835" y="83144"/>
                  </a:lnTo>
                  <a:lnTo>
                    <a:pt x="82449" y="112181"/>
                  </a:lnTo>
                  <a:lnTo>
                    <a:pt x="83617" y="143127"/>
                  </a:lnTo>
                  <a:lnTo>
                    <a:pt x="75498" y="162225"/>
                  </a:lnTo>
                  <a:lnTo>
                    <a:pt x="61777" y="178709"/>
                  </a:lnTo>
                  <a:lnTo>
                    <a:pt x="43919" y="190739"/>
                  </a:lnTo>
                  <a:lnTo>
                    <a:pt x="0" y="202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42">
              <a:extLst>
                <a:ext uri="{FF2B5EF4-FFF2-40B4-BE49-F238E27FC236}">
                  <a16:creationId xmlns:a16="http://schemas.microsoft.com/office/drawing/2014/main" xmlns="" id="{B199B253-3014-411C-8065-4A23C4BEEA6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376673" y="1889121"/>
              <a:ext cx="276701" cy="426480"/>
            </a:xfrm>
            <a:custGeom>
              <a:avLst/>
              <a:gdLst/>
              <a:ahLst/>
              <a:cxnLst/>
              <a:rect l="0" t="0" r="0" b="0"/>
              <a:pathLst>
                <a:path w="276701" h="426480">
                  <a:moveTo>
                    <a:pt x="49527" y="136529"/>
                  </a:moveTo>
                  <a:lnTo>
                    <a:pt x="49527" y="136529"/>
                  </a:lnTo>
                  <a:lnTo>
                    <a:pt x="50232" y="125684"/>
                  </a:lnTo>
                  <a:lnTo>
                    <a:pt x="55615" y="79204"/>
                  </a:lnTo>
                  <a:lnTo>
                    <a:pt x="52428" y="63648"/>
                  </a:lnTo>
                  <a:lnTo>
                    <a:pt x="50050" y="60425"/>
                  </a:lnTo>
                  <a:lnTo>
                    <a:pt x="47054" y="58276"/>
                  </a:lnTo>
                  <a:lnTo>
                    <a:pt x="43645" y="56844"/>
                  </a:lnTo>
                  <a:lnTo>
                    <a:pt x="39256" y="58005"/>
                  </a:lnTo>
                  <a:lnTo>
                    <a:pt x="28734" y="64941"/>
                  </a:lnTo>
                  <a:lnTo>
                    <a:pt x="14282" y="87487"/>
                  </a:lnTo>
                  <a:lnTo>
                    <a:pt x="1063" y="123252"/>
                  </a:lnTo>
                  <a:lnTo>
                    <a:pt x="0" y="148973"/>
                  </a:lnTo>
                  <a:lnTo>
                    <a:pt x="4938" y="173104"/>
                  </a:lnTo>
                  <a:lnTo>
                    <a:pt x="14187" y="193236"/>
                  </a:lnTo>
                  <a:lnTo>
                    <a:pt x="21733" y="200439"/>
                  </a:lnTo>
                  <a:lnTo>
                    <a:pt x="41408" y="210324"/>
                  </a:lnTo>
                  <a:lnTo>
                    <a:pt x="79655" y="213114"/>
                  </a:lnTo>
                  <a:lnTo>
                    <a:pt x="122268" y="199359"/>
                  </a:lnTo>
                  <a:lnTo>
                    <a:pt x="159430" y="174039"/>
                  </a:lnTo>
                  <a:lnTo>
                    <a:pt x="186043" y="144194"/>
                  </a:lnTo>
                  <a:lnTo>
                    <a:pt x="192986" y="130998"/>
                  </a:lnTo>
                  <a:lnTo>
                    <a:pt x="194426" y="124193"/>
                  </a:lnTo>
                  <a:lnTo>
                    <a:pt x="194810" y="123366"/>
                  </a:lnTo>
                  <a:lnTo>
                    <a:pt x="195065" y="123520"/>
                  </a:lnTo>
                  <a:lnTo>
                    <a:pt x="181678" y="145457"/>
                  </a:lnTo>
                  <a:lnTo>
                    <a:pt x="168895" y="192855"/>
                  </a:lnTo>
                  <a:lnTo>
                    <a:pt x="161140" y="224357"/>
                  </a:lnTo>
                  <a:lnTo>
                    <a:pt x="152990" y="259525"/>
                  </a:lnTo>
                  <a:lnTo>
                    <a:pt x="144664" y="296322"/>
                  </a:lnTo>
                  <a:lnTo>
                    <a:pt x="136260" y="333137"/>
                  </a:lnTo>
                  <a:lnTo>
                    <a:pt x="127821" y="368314"/>
                  </a:lnTo>
                  <a:lnTo>
                    <a:pt x="116681" y="414494"/>
                  </a:lnTo>
                  <a:lnTo>
                    <a:pt x="114652" y="425404"/>
                  </a:lnTo>
                  <a:lnTo>
                    <a:pt x="114816" y="426479"/>
                  </a:lnTo>
                  <a:lnTo>
                    <a:pt x="128750" y="394139"/>
                  </a:lnTo>
                  <a:lnTo>
                    <a:pt x="139770" y="360854"/>
                  </a:lnTo>
                  <a:lnTo>
                    <a:pt x="151724" y="315957"/>
                  </a:lnTo>
                  <a:lnTo>
                    <a:pt x="157875" y="287192"/>
                  </a:lnTo>
                  <a:lnTo>
                    <a:pt x="164092" y="256021"/>
                  </a:lnTo>
                  <a:lnTo>
                    <a:pt x="169648" y="223951"/>
                  </a:lnTo>
                  <a:lnTo>
                    <a:pt x="174763" y="191283"/>
                  </a:lnTo>
                  <a:lnTo>
                    <a:pt x="179585" y="158215"/>
                  </a:lnTo>
                  <a:lnTo>
                    <a:pt x="184210" y="128408"/>
                  </a:lnTo>
                  <a:lnTo>
                    <a:pt x="188705" y="100776"/>
                  </a:lnTo>
                  <a:lnTo>
                    <a:pt x="197461" y="54317"/>
                  </a:lnTo>
                  <a:lnTo>
                    <a:pt x="210325" y="14411"/>
                  </a:lnTo>
                  <a:lnTo>
                    <a:pt x="218830" y="1586"/>
                  </a:lnTo>
                  <a:lnTo>
                    <a:pt x="224485" y="0"/>
                  </a:lnTo>
                  <a:lnTo>
                    <a:pt x="238293" y="3883"/>
                  </a:lnTo>
                  <a:lnTo>
                    <a:pt x="261934" y="28082"/>
                  </a:lnTo>
                  <a:lnTo>
                    <a:pt x="276700" y="65434"/>
                  </a:lnTo>
                  <a:lnTo>
                    <a:pt x="275376" y="93407"/>
                  </a:lnTo>
                  <a:lnTo>
                    <a:pt x="272059" y="107781"/>
                  </a:lnTo>
                  <a:lnTo>
                    <a:pt x="257086" y="133160"/>
                  </a:lnTo>
                  <a:lnTo>
                    <a:pt x="216350" y="174826"/>
                  </a:lnTo>
                  <a:lnTo>
                    <a:pt x="197284" y="185300"/>
                  </a:lnTo>
                  <a:lnTo>
                    <a:pt x="188248" y="188093"/>
                  </a:lnTo>
                  <a:lnTo>
                    <a:pt x="182224" y="187838"/>
                  </a:lnTo>
                  <a:lnTo>
                    <a:pt x="178208" y="185552"/>
                  </a:lnTo>
                  <a:lnTo>
                    <a:pt x="170177" y="1746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43">
              <a:extLst>
                <a:ext uri="{FF2B5EF4-FFF2-40B4-BE49-F238E27FC236}">
                  <a16:creationId xmlns:a16="http://schemas.microsoft.com/office/drawing/2014/main" xmlns="" id="{8297A610-39C5-4C6F-A9E3-5D6CB9D7A92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235700" y="19939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6628" y="9329"/>
                  </a:lnTo>
                  <a:lnTo>
                    <a:pt x="79280" y="25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44">
              <a:extLst>
                <a:ext uri="{FF2B5EF4-FFF2-40B4-BE49-F238E27FC236}">
                  <a16:creationId xmlns:a16="http://schemas.microsoft.com/office/drawing/2014/main" xmlns="" id="{20BCA911-BB03-4285-96D4-FAFB47CF3F75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262344" y="1767065"/>
              <a:ext cx="55907" cy="411770"/>
            </a:xfrm>
            <a:custGeom>
              <a:avLst/>
              <a:gdLst/>
              <a:ahLst/>
              <a:cxnLst/>
              <a:rect l="0" t="0" r="0" b="0"/>
              <a:pathLst>
                <a:path w="55907" h="411770">
                  <a:moveTo>
                    <a:pt x="24156" y="10935"/>
                  </a:moveTo>
                  <a:lnTo>
                    <a:pt x="24156" y="10935"/>
                  </a:lnTo>
                  <a:lnTo>
                    <a:pt x="24156" y="0"/>
                  </a:lnTo>
                  <a:lnTo>
                    <a:pt x="15317" y="47227"/>
                  </a:lnTo>
                  <a:lnTo>
                    <a:pt x="11291" y="81157"/>
                  </a:lnTo>
                  <a:lnTo>
                    <a:pt x="7149" y="121873"/>
                  </a:lnTo>
                  <a:lnTo>
                    <a:pt x="5057" y="145571"/>
                  </a:lnTo>
                  <a:lnTo>
                    <a:pt x="2956" y="170542"/>
                  </a:lnTo>
                  <a:lnTo>
                    <a:pt x="1556" y="195656"/>
                  </a:lnTo>
                  <a:lnTo>
                    <a:pt x="623" y="220866"/>
                  </a:lnTo>
                  <a:lnTo>
                    <a:pt x="0" y="246139"/>
                  </a:lnTo>
                  <a:lnTo>
                    <a:pt x="1190" y="291154"/>
                  </a:lnTo>
                  <a:lnTo>
                    <a:pt x="4072" y="330915"/>
                  </a:lnTo>
                  <a:lnTo>
                    <a:pt x="10365" y="378245"/>
                  </a:lnTo>
                  <a:lnTo>
                    <a:pt x="17087" y="398550"/>
                  </a:lnTo>
                  <a:lnTo>
                    <a:pt x="24777" y="408986"/>
                  </a:lnTo>
                  <a:lnTo>
                    <a:pt x="28803" y="411769"/>
                  </a:lnTo>
                  <a:lnTo>
                    <a:pt x="33605" y="411508"/>
                  </a:lnTo>
                  <a:lnTo>
                    <a:pt x="55906" y="3982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45">
              <a:extLst>
                <a:ext uri="{FF2B5EF4-FFF2-40B4-BE49-F238E27FC236}">
                  <a16:creationId xmlns:a16="http://schemas.microsoft.com/office/drawing/2014/main" xmlns="" id="{F5318584-F664-4B5A-BBCC-16371122E385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056535" y="1965980"/>
              <a:ext cx="94001" cy="181286"/>
            </a:xfrm>
            <a:custGeom>
              <a:avLst/>
              <a:gdLst/>
              <a:ahLst/>
              <a:cxnLst/>
              <a:rect l="0" t="0" r="0" b="0"/>
              <a:pathLst>
                <a:path w="94001" h="181286">
                  <a:moveTo>
                    <a:pt x="71215" y="21570"/>
                  </a:moveTo>
                  <a:lnTo>
                    <a:pt x="71215" y="21570"/>
                  </a:lnTo>
                  <a:lnTo>
                    <a:pt x="56910" y="7264"/>
                  </a:lnTo>
                  <a:lnTo>
                    <a:pt x="43458" y="555"/>
                  </a:lnTo>
                  <a:lnTo>
                    <a:pt x="33949" y="0"/>
                  </a:lnTo>
                  <a:lnTo>
                    <a:pt x="24314" y="2811"/>
                  </a:lnTo>
                  <a:lnTo>
                    <a:pt x="8400" y="12327"/>
                  </a:lnTo>
                  <a:lnTo>
                    <a:pt x="1434" y="20049"/>
                  </a:lnTo>
                  <a:lnTo>
                    <a:pt x="0" y="24790"/>
                  </a:lnTo>
                  <a:lnTo>
                    <a:pt x="288" y="35701"/>
                  </a:lnTo>
                  <a:lnTo>
                    <a:pt x="4649" y="45725"/>
                  </a:lnTo>
                  <a:lnTo>
                    <a:pt x="12703" y="55589"/>
                  </a:lnTo>
                  <a:lnTo>
                    <a:pt x="33808" y="72337"/>
                  </a:lnTo>
                  <a:lnTo>
                    <a:pt x="68425" y="94758"/>
                  </a:lnTo>
                  <a:lnTo>
                    <a:pt x="92693" y="122575"/>
                  </a:lnTo>
                  <a:lnTo>
                    <a:pt x="94000" y="129829"/>
                  </a:lnTo>
                  <a:lnTo>
                    <a:pt x="89809" y="145415"/>
                  </a:lnTo>
                  <a:lnTo>
                    <a:pt x="77127" y="159868"/>
                  </a:lnTo>
                  <a:lnTo>
                    <a:pt x="59731" y="171935"/>
                  </a:lnTo>
                  <a:lnTo>
                    <a:pt x="32221" y="181285"/>
                  </a:lnTo>
                  <a:lnTo>
                    <a:pt x="19547" y="181219"/>
                  </a:lnTo>
                  <a:lnTo>
                    <a:pt x="15603" y="176686"/>
                  </a:lnTo>
                  <a:lnTo>
                    <a:pt x="7715" y="142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546">
            <a:extLst>
              <a:ext uri="{FF2B5EF4-FFF2-40B4-BE49-F238E27FC236}">
                <a16:creationId xmlns:a16="http://schemas.microsoft.com/office/drawing/2014/main" xmlns="" id="{3FA3478A-9D90-409A-9FBF-CC059595CA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92580" y="1747394"/>
            <a:ext cx="319471" cy="360892"/>
          </a:xfrm>
          <a:custGeom>
            <a:avLst/>
            <a:gdLst/>
            <a:ahLst/>
            <a:cxnLst/>
            <a:rect l="0" t="0" r="0" b="0"/>
            <a:pathLst>
              <a:path w="319471" h="360892">
                <a:moveTo>
                  <a:pt x="135320" y="11556"/>
                </a:moveTo>
                <a:lnTo>
                  <a:pt x="135320" y="11556"/>
                </a:lnTo>
                <a:lnTo>
                  <a:pt x="126481" y="2718"/>
                </a:lnTo>
                <a:lnTo>
                  <a:pt x="110279" y="0"/>
                </a:lnTo>
                <a:lnTo>
                  <a:pt x="97380" y="5009"/>
                </a:lnTo>
                <a:lnTo>
                  <a:pt x="90975" y="9308"/>
                </a:lnTo>
                <a:lnTo>
                  <a:pt x="71851" y="35584"/>
                </a:lnTo>
                <a:lnTo>
                  <a:pt x="52779" y="80294"/>
                </a:lnTo>
                <a:lnTo>
                  <a:pt x="43836" y="115484"/>
                </a:lnTo>
                <a:lnTo>
                  <a:pt x="38922" y="152996"/>
                </a:lnTo>
                <a:lnTo>
                  <a:pt x="39089" y="193187"/>
                </a:lnTo>
                <a:lnTo>
                  <a:pt x="39634" y="236449"/>
                </a:lnTo>
                <a:lnTo>
                  <a:pt x="40582" y="278020"/>
                </a:lnTo>
                <a:lnTo>
                  <a:pt x="43671" y="323812"/>
                </a:lnTo>
                <a:lnTo>
                  <a:pt x="40745" y="353059"/>
                </a:lnTo>
                <a:lnTo>
                  <a:pt x="37312" y="360891"/>
                </a:lnTo>
                <a:lnTo>
                  <a:pt x="33998" y="360862"/>
                </a:lnTo>
                <a:lnTo>
                  <a:pt x="24672" y="355187"/>
                </a:lnTo>
                <a:lnTo>
                  <a:pt x="10891" y="336720"/>
                </a:lnTo>
                <a:lnTo>
                  <a:pt x="1242" y="313374"/>
                </a:lnTo>
                <a:lnTo>
                  <a:pt x="0" y="298803"/>
                </a:lnTo>
                <a:lnTo>
                  <a:pt x="656" y="291954"/>
                </a:lnTo>
                <a:lnTo>
                  <a:pt x="7030" y="278699"/>
                </a:lnTo>
                <a:lnTo>
                  <a:pt x="17624" y="266459"/>
                </a:lnTo>
                <a:lnTo>
                  <a:pt x="31740" y="256315"/>
                </a:lnTo>
                <a:lnTo>
                  <a:pt x="78302" y="242668"/>
                </a:lnTo>
                <a:lnTo>
                  <a:pt x="115604" y="231885"/>
                </a:lnTo>
                <a:lnTo>
                  <a:pt x="157453" y="219294"/>
                </a:lnTo>
                <a:lnTo>
                  <a:pt x="158541" y="217781"/>
                </a:lnTo>
                <a:lnTo>
                  <a:pt x="157150" y="216773"/>
                </a:lnTo>
                <a:lnTo>
                  <a:pt x="154107" y="216101"/>
                </a:lnTo>
                <a:lnTo>
                  <a:pt x="119511" y="220797"/>
                </a:lnTo>
                <a:lnTo>
                  <a:pt x="90575" y="231441"/>
                </a:lnTo>
                <a:lnTo>
                  <a:pt x="77569" y="241927"/>
                </a:lnTo>
                <a:lnTo>
                  <a:pt x="70847" y="253643"/>
                </a:lnTo>
                <a:lnTo>
                  <a:pt x="69055" y="259731"/>
                </a:lnTo>
                <a:lnTo>
                  <a:pt x="70826" y="272139"/>
                </a:lnTo>
                <a:lnTo>
                  <a:pt x="77023" y="284004"/>
                </a:lnTo>
                <a:lnTo>
                  <a:pt x="86831" y="293981"/>
                </a:lnTo>
                <a:lnTo>
                  <a:pt x="110997" y="304160"/>
                </a:lnTo>
                <a:lnTo>
                  <a:pt x="128508" y="303645"/>
                </a:lnTo>
                <a:lnTo>
                  <a:pt x="144286" y="298007"/>
                </a:lnTo>
                <a:lnTo>
                  <a:pt x="156002" y="288445"/>
                </a:lnTo>
                <a:lnTo>
                  <a:pt x="162151" y="277140"/>
                </a:lnTo>
                <a:lnTo>
                  <a:pt x="164178" y="264354"/>
                </a:lnTo>
                <a:lnTo>
                  <a:pt x="160984" y="218882"/>
                </a:lnTo>
                <a:lnTo>
                  <a:pt x="160772" y="210475"/>
                </a:lnTo>
                <a:lnTo>
                  <a:pt x="174219" y="215761"/>
                </a:lnTo>
                <a:lnTo>
                  <a:pt x="207157" y="237980"/>
                </a:lnTo>
                <a:lnTo>
                  <a:pt x="220870" y="252594"/>
                </a:lnTo>
                <a:lnTo>
                  <a:pt x="229316" y="268497"/>
                </a:lnTo>
                <a:lnTo>
                  <a:pt x="234667" y="293317"/>
                </a:lnTo>
                <a:lnTo>
                  <a:pt x="232881" y="311803"/>
                </a:lnTo>
                <a:lnTo>
                  <a:pt x="229994" y="316143"/>
                </a:lnTo>
                <a:lnTo>
                  <a:pt x="221141" y="322846"/>
                </a:lnTo>
                <a:lnTo>
                  <a:pt x="216523" y="323505"/>
                </a:lnTo>
                <a:lnTo>
                  <a:pt x="207628" y="320474"/>
                </a:lnTo>
                <a:lnTo>
                  <a:pt x="200853" y="308779"/>
                </a:lnTo>
                <a:lnTo>
                  <a:pt x="198060" y="300721"/>
                </a:lnTo>
                <a:lnTo>
                  <a:pt x="200599" y="280479"/>
                </a:lnTo>
                <a:lnTo>
                  <a:pt x="212310" y="255255"/>
                </a:lnTo>
                <a:lnTo>
                  <a:pt x="251343" y="208882"/>
                </a:lnTo>
                <a:lnTo>
                  <a:pt x="296462" y="178522"/>
                </a:lnTo>
                <a:lnTo>
                  <a:pt x="319470" y="1639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112">
            <a:extLst>
              <a:ext uri="{FF2B5EF4-FFF2-40B4-BE49-F238E27FC236}">
                <a16:creationId xmlns:a16="http://schemas.microsoft.com/office/drawing/2014/main" xmlns="" id="{1CA7A2E2-BDA5-4077-A1EC-45581C31337F}"/>
              </a:ext>
            </a:extLst>
          </p:cNvPr>
          <p:cNvGrpSpPr/>
          <p:nvPr/>
        </p:nvGrpSpPr>
        <p:grpSpPr>
          <a:xfrm>
            <a:off x="7931150" y="1698429"/>
            <a:ext cx="390197" cy="358972"/>
            <a:chOff x="7931150" y="1698429"/>
            <a:chExt cx="390197" cy="358972"/>
          </a:xfrm>
        </p:grpSpPr>
        <p:sp>
          <p:nvSpPr>
            <p:cNvPr id="61" name="SMARTInkShape-547">
              <a:extLst>
                <a:ext uri="{FF2B5EF4-FFF2-40B4-BE49-F238E27FC236}">
                  <a16:creationId xmlns:a16="http://schemas.microsoft.com/office/drawing/2014/main" xmlns="" id="{68159ADA-8CC6-4330-93DF-D72A94A3AA0B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293982" y="1698429"/>
              <a:ext cx="27365" cy="276422"/>
            </a:xfrm>
            <a:custGeom>
              <a:avLst/>
              <a:gdLst/>
              <a:ahLst/>
              <a:cxnLst/>
              <a:rect l="0" t="0" r="0" b="0"/>
              <a:pathLst>
                <a:path w="27365" h="276422">
                  <a:moveTo>
                    <a:pt x="5468" y="3371"/>
                  </a:moveTo>
                  <a:lnTo>
                    <a:pt x="5468" y="3371"/>
                  </a:lnTo>
                  <a:lnTo>
                    <a:pt x="2097" y="0"/>
                  </a:lnTo>
                  <a:lnTo>
                    <a:pt x="1104" y="1124"/>
                  </a:lnTo>
                  <a:lnTo>
                    <a:pt x="0" y="8017"/>
                  </a:lnTo>
                  <a:lnTo>
                    <a:pt x="9431" y="47719"/>
                  </a:lnTo>
                  <a:lnTo>
                    <a:pt x="16871" y="81878"/>
                  </a:lnTo>
                  <a:lnTo>
                    <a:pt x="21120" y="120578"/>
                  </a:lnTo>
                  <a:lnTo>
                    <a:pt x="23713" y="159885"/>
                  </a:lnTo>
                  <a:lnTo>
                    <a:pt x="27217" y="196170"/>
                  </a:lnTo>
                  <a:lnTo>
                    <a:pt x="27364" y="229230"/>
                  </a:lnTo>
                  <a:lnTo>
                    <a:pt x="24518" y="276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8">
              <a:extLst>
                <a:ext uri="{FF2B5EF4-FFF2-40B4-BE49-F238E27FC236}">
                  <a16:creationId xmlns:a16="http://schemas.microsoft.com/office/drawing/2014/main" xmlns="" id="{C61DAD34-661A-45A9-8A4B-FB818E257D1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988300" y="18605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24419" y="29261"/>
                  </a:lnTo>
                  <a:lnTo>
                    <a:pt x="70884" y="21093"/>
                  </a:lnTo>
                  <a:lnTo>
                    <a:pt x="114528" y="14089"/>
                  </a:lnTo>
                  <a:lnTo>
                    <a:pt x="160699" y="480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49">
              <a:extLst>
                <a:ext uri="{FF2B5EF4-FFF2-40B4-BE49-F238E27FC236}">
                  <a16:creationId xmlns:a16="http://schemas.microsoft.com/office/drawing/2014/main" xmlns="" id="{82635121-B803-4561-933E-4FFCE637108E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931150" y="1708929"/>
              <a:ext cx="184151" cy="348472"/>
            </a:xfrm>
            <a:custGeom>
              <a:avLst/>
              <a:gdLst/>
              <a:ahLst/>
              <a:cxnLst/>
              <a:rect l="0" t="0" r="0" b="0"/>
              <a:pathLst>
                <a:path w="184151" h="348472">
                  <a:moveTo>
                    <a:pt x="0" y="348471"/>
                  </a:moveTo>
                  <a:lnTo>
                    <a:pt x="0" y="348471"/>
                  </a:lnTo>
                  <a:lnTo>
                    <a:pt x="3370" y="348471"/>
                  </a:lnTo>
                  <a:lnTo>
                    <a:pt x="4363" y="346354"/>
                  </a:lnTo>
                  <a:lnTo>
                    <a:pt x="17726" y="303722"/>
                  </a:lnTo>
                  <a:lnTo>
                    <a:pt x="38100" y="257052"/>
                  </a:lnTo>
                  <a:lnTo>
                    <a:pt x="53858" y="211650"/>
                  </a:lnTo>
                  <a:lnTo>
                    <a:pt x="63422" y="186701"/>
                  </a:lnTo>
                  <a:lnTo>
                    <a:pt x="74031" y="160897"/>
                  </a:lnTo>
                  <a:lnTo>
                    <a:pt x="85337" y="134521"/>
                  </a:lnTo>
                  <a:lnTo>
                    <a:pt x="96403" y="109882"/>
                  </a:lnTo>
                  <a:lnTo>
                    <a:pt x="118104" y="63691"/>
                  </a:lnTo>
                  <a:lnTo>
                    <a:pt x="143415" y="18245"/>
                  </a:lnTo>
                  <a:lnTo>
                    <a:pt x="154206" y="389"/>
                  </a:lnTo>
                  <a:lnTo>
                    <a:pt x="156426" y="0"/>
                  </a:lnTo>
                  <a:lnTo>
                    <a:pt x="158612" y="1857"/>
                  </a:lnTo>
                  <a:lnTo>
                    <a:pt x="160774" y="5212"/>
                  </a:lnTo>
                  <a:lnTo>
                    <a:pt x="163819" y="40272"/>
                  </a:lnTo>
                  <a:lnTo>
                    <a:pt x="166412" y="75086"/>
                  </a:lnTo>
                  <a:lnTo>
                    <a:pt x="169211" y="114078"/>
                  </a:lnTo>
                  <a:lnTo>
                    <a:pt x="170455" y="154926"/>
                  </a:lnTo>
                  <a:lnTo>
                    <a:pt x="172889" y="194718"/>
                  </a:lnTo>
                  <a:lnTo>
                    <a:pt x="175617" y="230747"/>
                  </a:lnTo>
                  <a:lnTo>
                    <a:pt x="179250" y="275096"/>
                  </a:lnTo>
                  <a:lnTo>
                    <a:pt x="184150" y="291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13">
            <a:extLst>
              <a:ext uri="{FF2B5EF4-FFF2-40B4-BE49-F238E27FC236}">
                <a16:creationId xmlns:a16="http://schemas.microsoft.com/office/drawing/2014/main" xmlns="" id="{6C5A301E-745A-435C-98C0-C95177CB2C75}"/>
              </a:ext>
            </a:extLst>
          </p:cNvPr>
          <p:cNvGrpSpPr/>
          <p:nvPr/>
        </p:nvGrpSpPr>
        <p:grpSpPr>
          <a:xfrm>
            <a:off x="1238250" y="2546572"/>
            <a:ext cx="7829551" cy="848848"/>
            <a:chOff x="1238250" y="2546572"/>
            <a:chExt cx="7829551" cy="848848"/>
          </a:xfrm>
        </p:grpSpPr>
        <p:sp>
          <p:nvSpPr>
            <p:cNvPr id="65" name="SMARTInkShape-550">
              <a:extLst>
                <a:ext uri="{FF2B5EF4-FFF2-40B4-BE49-F238E27FC236}">
                  <a16:creationId xmlns:a16="http://schemas.microsoft.com/office/drawing/2014/main" xmlns="" id="{179D0743-94BC-47E6-8F1B-4B3E54D8B5D5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487380" y="3124200"/>
              <a:ext cx="8171" cy="6351"/>
            </a:xfrm>
            <a:custGeom>
              <a:avLst/>
              <a:gdLst/>
              <a:ahLst/>
              <a:cxnLst/>
              <a:rect l="0" t="0" r="0" b="0"/>
              <a:pathLst>
                <a:path w="8171" h="6351">
                  <a:moveTo>
                    <a:pt x="8170" y="6350"/>
                  </a:moveTo>
                  <a:lnTo>
                    <a:pt x="8170" y="6350"/>
                  </a:lnTo>
                  <a:lnTo>
                    <a:pt x="1428" y="6350"/>
                  </a:lnTo>
                  <a:lnTo>
                    <a:pt x="147" y="5644"/>
                  </a:lnTo>
                  <a:lnTo>
                    <a:pt x="0" y="4468"/>
                  </a:lnTo>
                  <a:lnTo>
                    <a:pt x="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51">
              <a:extLst>
                <a:ext uri="{FF2B5EF4-FFF2-40B4-BE49-F238E27FC236}">
                  <a16:creationId xmlns:a16="http://schemas.microsoft.com/office/drawing/2014/main" xmlns="" id="{283996CB-88AC-4EE2-A21A-8D48B843A99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482850" y="29781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9434" y="1411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52">
              <a:extLst>
                <a:ext uri="{FF2B5EF4-FFF2-40B4-BE49-F238E27FC236}">
                  <a16:creationId xmlns:a16="http://schemas.microsoft.com/office/drawing/2014/main" xmlns="" id="{CF78016B-7092-4796-9115-D8DAFFD65CDA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822450" y="3244850"/>
              <a:ext cx="577851" cy="101601"/>
            </a:xfrm>
            <a:custGeom>
              <a:avLst/>
              <a:gdLst/>
              <a:ahLst/>
              <a:cxnLst/>
              <a:rect l="0" t="0" r="0" b="0"/>
              <a:pathLst>
                <a:path w="577851" h="101601">
                  <a:moveTo>
                    <a:pt x="0" y="101600"/>
                  </a:moveTo>
                  <a:lnTo>
                    <a:pt x="0" y="101600"/>
                  </a:lnTo>
                  <a:lnTo>
                    <a:pt x="3371" y="98229"/>
                  </a:lnTo>
                  <a:lnTo>
                    <a:pt x="44776" y="85699"/>
                  </a:lnTo>
                  <a:lnTo>
                    <a:pt x="84811" y="77835"/>
                  </a:lnTo>
                  <a:lnTo>
                    <a:pt x="111574" y="72351"/>
                  </a:lnTo>
                  <a:lnTo>
                    <a:pt x="142116" y="65873"/>
                  </a:lnTo>
                  <a:lnTo>
                    <a:pt x="175177" y="58732"/>
                  </a:lnTo>
                  <a:lnTo>
                    <a:pt x="212035" y="51855"/>
                  </a:lnTo>
                  <a:lnTo>
                    <a:pt x="251423" y="45153"/>
                  </a:lnTo>
                  <a:lnTo>
                    <a:pt x="292499" y="38568"/>
                  </a:lnTo>
                  <a:lnTo>
                    <a:pt x="334699" y="32062"/>
                  </a:lnTo>
                  <a:lnTo>
                    <a:pt x="377649" y="25608"/>
                  </a:lnTo>
                  <a:lnTo>
                    <a:pt x="421100" y="19189"/>
                  </a:lnTo>
                  <a:lnTo>
                    <a:pt x="457827" y="14203"/>
                  </a:lnTo>
                  <a:lnTo>
                    <a:pt x="490074" y="10175"/>
                  </a:lnTo>
                  <a:lnTo>
                    <a:pt x="519333" y="6783"/>
                  </a:lnTo>
                  <a:lnTo>
                    <a:pt x="57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53">
              <a:extLst>
                <a:ext uri="{FF2B5EF4-FFF2-40B4-BE49-F238E27FC236}">
                  <a16:creationId xmlns:a16="http://schemas.microsoft.com/office/drawing/2014/main" xmlns="" id="{E2BEE975-70DE-45D5-A22D-194FD443918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562100" y="3251200"/>
              <a:ext cx="838201" cy="82551"/>
            </a:xfrm>
            <a:custGeom>
              <a:avLst/>
              <a:gdLst/>
              <a:ahLst/>
              <a:cxnLst/>
              <a:rect l="0" t="0" r="0" b="0"/>
              <a:pathLst>
                <a:path w="838201" h="82551">
                  <a:moveTo>
                    <a:pt x="0" y="82550"/>
                  </a:moveTo>
                  <a:lnTo>
                    <a:pt x="0" y="82550"/>
                  </a:lnTo>
                  <a:lnTo>
                    <a:pt x="30339" y="79179"/>
                  </a:lnTo>
                  <a:lnTo>
                    <a:pt x="52682" y="76069"/>
                  </a:lnTo>
                  <a:lnTo>
                    <a:pt x="80982" y="71880"/>
                  </a:lnTo>
                  <a:lnTo>
                    <a:pt x="113255" y="66970"/>
                  </a:lnTo>
                  <a:lnTo>
                    <a:pt x="150998" y="61580"/>
                  </a:lnTo>
                  <a:lnTo>
                    <a:pt x="192387" y="55870"/>
                  </a:lnTo>
                  <a:lnTo>
                    <a:pt x="236208" y="49947"/>
                  </a:lnTo>
                  <a:lnTo>
                    <a:pt x="305639" y="42470"/>
                  </a:lnTo>
                  <a:lnTo>
                    <a:pt x="392142" y="33958"/>
                  </a:lnTo>
                  <a:lnTo>
                    <a:pt x="490028" y="24755"/>
                  </a:lnTo>
                  <a:lnTo>
                    <a:pt x="567985" y="17914"/>
                  </a:lnTo>
                  <a:lnTo>
                    <a:pt x="632657" y="12648"/>
                  </a:lnTo>
                  <a:lnTo>
                    <a:pt x="688471" y="8432"/>
                  </a:lnTo>
                  <a:lnTo>
                    <a:pt x="729914" y="5621"/>
                  </a:lnTo>
                  <a:lnTo>
                    <a:pt x="761776" y="3747"/>
                  </a:lnTo>
                  <a:lnTo>
                    <a:pt x="804234" y="1665"/>
                  </a:lnTo>
                  <a:lnTo>
                    <a:pt x="83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54">
              <a:extLst>
                <a:ext uri="{FF2B5EF4-FFF2-40B4-BE49-F238E27FC236}">
                  <a16:creationId xmlns:a16="http://schemas.microsoft.com/office/drawing/2014/main" xmlns="" id="{BDBEA291-1D06-4675-A28D-742B17EB8F06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247900" y="2996125"/>
              <a:ext cx="125965" cy="399295"/>
            </a:xfrm>
            <a:custGeom>
              <a:avLst/>
              <a:gdLst/>
              <a:ahLst/>
              <a:cxnLst/>
              <a:rect l="0" t="0" r="0" b="0"/>
              <a:pathLst>
                <a:path w="125965" h="399295">
                  <a:moveTo>
                    <a:pt x="44450" y="159825"/>
                  </a:moveTo>
                  <a:lnTo>
                    <a:pt x="44450" y="159825"/>
                  </a:lnTo>
                  <a:lnTo>
                    <a:pt x="32241" y="187615"/>
                  </a:lnTo>
                  <a:lnTo>
                    <a:pt x="26751" y="232107"/>
                  </a:lnTo>
                  <a:lnTo>
                    <a:pt x="25801" y="273356"/>
                  </a:lnTo>
                  <a:lnTo>
                    <a:pt x="24813" y="316857"/>
                  </a:lnTo>
                  <a:lnTo>
                    <a:pt x="21071" y="358910"/>
                  </a:lnTo>
                  <a:lnTo>
                    <a:pt x="19227" y="399294"/>
                  </a:lnTo>
                  <a:lnTo>
                    <a:pt x="19073" y="366677"/>
                  </a:lnTo>
                  <a:lnTo>
                    <a:pt x="19060" y="329606"/>
                  </a:lnTo>
                  <a:lnTo>
                    <a:pt x="19057" y="306879"/>
                  </a:lnTo>
                  <a:lnTo>
                    <a:pt x="19055" y="279027"/>
                  </a:lnTo>
                  <a:lnTo>
                    <a:pt x="19053" y="247760"/>
                  </a:lnTo>
                  <a:lnTo>
                    <a:pt x="19052" y="214215"/>
                  </a:lnTo>
                  <a:lnTo>
                    <a:pt x="21168" y="181268"/>
                  </a:lnTo>
                  <a:lnTo>
                    <a:pt x="24695" y="148720"/>
                  </a:lnTo>
                  <a:lnTo>
                    <a:pt x="29164" y="116439"/>
                  </a:lnTo>
                  <a:lnTo>
                    <a:pt x="33553" y="89979"/>
                  </a:lnTo>
                  <a:lnTo>
                    <a:pt x="42194" y="47408"/>
                  </a:lnTo>
                  <a:lnTo>
                    <a:pt x="52619" y="21432"/>
                  </a:lnTo>
                  <a:lnTo>
                    <a:pt x="64309" y="6595"/>
                  </a:lnTo>
                  <a:lnTo>
                    <a:pt x="76559" y="0"/>
                  </a:lnTo>
                  <a:lnTo>
                    <a:pt x="83495" y="1770"/>
                  </a:lnTo>
                  <a:lnTo>
                    <a:pt x="98728" y="13143"/>
                  </a:lnTo>
                  <a:lnTo>
                    <a:pt x="119799" y="42751"/>
                  </a:lnTo>
                  <a:lnTo>
                    <a:pt x="125446" y="69927"/>
                  </a:lnTo>
                  <a:lnTo>
                    <a:pt x="125964" y="85077"/>
                  </a:lnTo>
                  <a:lnTo>
                    <a:pt x="117132" y="115079"/>
                  </a:lnTo>
                  <a:lnTo>
                    <a:pt x="92326" y="157856"/>
                  </a:lnTo>
                  <a:lnTo>
                    <a:pt x="60752" y="193579"/>
                  </a:lnTo>
                  <a:lnTo>
                    <a:pt x="28349" y="216393"/>
                  </a:lnTo>
                  <a:lnTo>
                    <a:pt x="0" y="229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55">
              <a:extLst>
                <a:ext uri="{FF2B5EF4-FFF2-40B4-BE49-F238E27FC236}">
                  <a16:creationId xmlns:a16="http://schemas.microsoft.com/office/drawing/2014/main" xmlns="" id="{5C0074F9-6C8D-46CA-ADA8-AC96E772747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144789" y="3116231"/>
              <a:ext cx="90412" cy="96478"/>
            </a:xfrm>
            <a:custGeom>
              <a:avLst/>
              <a:gdLst/>
              <a:ahLst/>
              <a:cxnLst/>
              <a:rect l="0" t="0" r="0" b="0"/>
              <a:pathLst>
                <a:path w="90412" h="96478">
                  <a:moveTo>
                    <a:pt x="71361" y="39719"/>
                  </a:moveTo>
                  <a:lnTo>
                    <a:pt x="71361" y="39719"/>
                  </a:lnTo>
                  <a:lnTo>
                    <a:pt x="67990" y="29606"/>
                  </a:lnTo>
                  <a:lnTo>
                    <a:pt x="55781" y="13204"/>
                  </a:lnTo>
                  <a:lnTo>
                    <a:pt x="38758" y="1681"/>
                  </a:lnTo>
                  <a:lnTo>
                    <a:pt x="26532" y="0"/>
                  </a:lnTo>
                  <a:lnTo>
                    <a:pt x="20308" y="540"/>
                  </a:lnTo>
                  <a:lnTo>
                    <a:pt x="15454" y="3722"/>
                  </a:lnTo>
                  <a:lnTo>
                    <a:pt x="8178" y="14783"/>
                  </a:lnTo>
                  <a:lnTo>
                    <a:pt x="115" y="43619"/>
                  </a:lnTo>
                  <a:lnTo>
                    <a:pt x="0" y="72233"/>
                  </a:lnTo>
                  <a:lnTo>
                    <a:pt x="3326" y="79739"/>
                  </a:lnTo>
                  <a:lnTo>
                    <a:pt x="14547" y="91843"/>
                  </a:lnTo>
                  <a:lnTo>
                    <a:pt x="20785" y="94929"/>
                  </a:lnTo>
                  <a:lnTo>
                    <a:pt x="33361" y="96477"/>
                  </a:lnTo>
                  <a:lnTo>
                    <a:pt x="38972" y="94491"/>
                  </a:lnTo>
                  <a:lnTo>
                    <a:pt x="48969" y="86640"/>
                  </a:lnTo>
                  <a:lnTo>
                    <a:pt x="59160" y="70320"/>
                  </a:lnTo>
                  <a:lnTo>
                    <a:pt x="69965" y="29075"/>
                  </a:lnTo>
                  <a:lnTo>
                    <a:pt x="69724" y="26979"/>
                  </a:lnTo>
                  <a:lnTo>
                    <a:pt x="68859" y="26286"/>
                  </a:lnTo>
                  <a:lnTo>
                    <a:pt x="67576" y="26530"/>
                  </a:lnTo>
                  <a:lnTo>
                    <a:pt x="66151" y="32446"/>
                  </a:lnTo>
                  <a:lnTo>
                    <a:pt x="67230" y="51440"/>
                  </a:lnTo>
                  <a:lnTo>
                    <a:pt x="68607" y="60233"/>
                  </a:lnTo>
                  <a:lnTo>
                    <a:pt x="75781" y="73766"/>
                  </a:lnTo>
                  <a:lnTo>
                    <a:pt x="90411" y="90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56">
              <a:extLst>
                <a:ext uri="{FF2B5EF4-FFF2-40B4-BE49-F238E27FC236}">
                  <a16:creationId xmlns:a16="http://schemas.microsoft.com/office/drawing/2014/main" xmlns="" id="{FD1AED2B-4B42-4195-A7D0-C0ADBD44649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029602" y="3080689"/>
              <a:ext cx="78599" cy="157812"/>
            </a:xfrm>
            <a:custGeom>
              <a:avLst/>
              <a:gdLst/>
              <a:ahLst/>
              <a:cxnLst/>
              <a:rect l="0" t="0" r="0" b="0"/>
              <a:pathLst>
                <a:path w="78599" h="157812">
                  <a:moveTo>
                    <a:pt x="72248" y="30811"/>
                  </a:moveTo>
                  <a:lnTo>
                    <a:pt x="72248" y="30811"/>
                  </a:lnTo>
                  <a:lnTo>
                    <a:pt x="68877" y="24069"/>
                  </a:lnTo>
                  <a:lnTo>
                    <a:pt x="65781" y="6196"/>
                  </a:lnTo>
                  <a:lnTo>
                    <a:pt x="64409" y="3818"/>
                  </a:lnTo>
                  <a:lnTo>
                    <a:pt x="62788" y="2232"/>
                  </a:lnTo>
                  <a:lnTo>
                    <a:pt x="55344" y="470"/>
                  </a:lnTo>
                  <a:lnTo>
                    <a:pt x="50395" y="0"/>
                  </a:lnTo>
                  <a:lnTo>
                    <a:pt x="37371" y="7005"/>
                  </a:lnTo>
                  <a:lnTo>
                    <a:pt x="22880" y="20230"/>
                  </a:lnTo>
                  <a:lnTo>
                    <a:pt x="9385" y="37868"/>
                  </a:lnTo>
                  <a:lnTo>
                    <a:pt x="1975" y="57466"/>
                  </a:lnTo>
                  <a:lnTo>
                    <a:pt x="0" y="67631"/>
                  </a:lnTo>
                  <a:lnTo>
                    <a:pt x="3449" y="88333"/>
                  </a:lnTo>
                  <a:lnTo>
                    <a:pt x="12743" y="108587"/>
                  </a:lnTo>
                  <a:lnTo>
                    <a:pt x="26281" y="126997"/>
                  </a:lnTo>
                  <a:lnTo>
                    <a:pt x="78598" y="157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57">
              <a:extLst>
                <a:ext uri="{FF2B5EF4-FFF2-40B4-BE49-F238E27FC236}">
                  <a16:creationId xmlns:a16="http://schemas.microsoft.com/office/drawing/2014/main" xmlns="" id="{0EF2817E-AB5C-4FA9-B032-E33180823B3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841690" y="3104448"/>
              <a:ext cx="183961" cy="127703"/>
            </a:xfrm>
            <a:custGeom>
              <a:avLst/>
              <a:gdLst/>
              <a:ahLst/>
              <a:cxnLst/>
              <a:rect l="0" t="0" r="0" b="0"/>
              <a:pathLst>
                <a:path w="183961" h="127703">
                  <a:moveTo>
                    <a:pt x="18860" y="51502"/>
                  </a:moveTo>
                  <a:lnTo>
                    <a:pt x="18860" y="51502"/>
                  </a:lnTo>
                  <a:lnTo>
                    <a:pt x="13393" y="56969"/>
                  </a:lnTo>
                  <a:lnTo>
                    <a:pt x="12771" y="60961"/>
                  </a:lnTo>
                  <a:lnTo>
                    <a:pt x="14801" y="61336"/>
                  </a:lnTo>
                  <a:lnTo>
                    <a:pt x="22700" y="59871"/>
                  </a:lnTo>
                  <a:lnTo>
                    <a:pt x="57297" y="40352"/>
                  </a:lnTo>
                  <a:lnTo>
                    <a:pt x="69368" y="28051"/>
                  </a:lnTo>
                  <a:lnTo>
                    <a:pt x="70876" y="23168"/>
                  </a:lnTo>
                  <a:lnTo>
                    <a:pt x="70671" y="12098"/>
                  </a:lnTo>
                  <a:lnTo>
                    <a:pt x="68923" y="7594"/>
                  </a:lnTo>
                  <a:lnTo>
                    <a:pt x="63218" y="707"/>
                  </a:lnTo>
                  <a:lnTo>
                    <a:pt x="58309" y="0"/>
                  </a:lnTo>
                  <a:lnTo>
                    <a:pt x="45330" y="2977"/>
                  </a:lnTo>
                  <a:lnTo>
                    <a:pt x="22156" y="22700"/>
                  </a:lnTo>
                  <a:lnTo>
                    <a:pt x="4158" y="50886"/>
                  </a:lnTo>
                  <a:lnTo>
                    <a:pt x="96" y="71219"/>
                  </a:lnTo>
                  <a:lnTo>
                    <a:pt x="0" y="81580"/>
                  </a:lnTo>
                  <a:lnTo>
                    <a:pt x="7421" y="98737"/>
                  </a:lnTo>
                  <a:lnTo>
                    <a:pt x="13350" y="106275"/>
                  </a:lnTo>
                  <a:lnTo>
                    <a:pt x="31228" y="116533"/>
                  </a:lnTo>
                  <a:lnTo>
                    <a:pt x="68856" y="124393"/>
                  </a:lnTo>
                  <a:lnTo>
                    <a:pt x="101758" y="126231"/>
                  </a:lnTo>
                  <a:lnTo>
                    <a:pt x="142252" y="127048"/>
                  </a:lnTo>
                  <a:lnTo>
                    <a:pt x="183960" y="12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58">
              <a:extLst>
                <a:ext uri="{FF2B5EF4-FFF2-40B4-BE49-F238E27FC236}">
                  <a16:creationId xmlns:a16="http://schemas.microsoft.com/office/drawing/2014/main" xmlns="" id="{5DE8AE71-E6DC-4266-BF82-A7F8B43208D0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625600" y="2896093"/>
              <a:ext cx="184151" cy="388985"/>
            </a:xfrm>
            <a:custGeom>
              <a:avLst/>
              <a:gdLst/>
              <a:ahLst/>
              <a:cxnLst/>
              <a:rect l="0" t="0" r="0" b="0"/>
              <a:pathLst>
                <a:path w="184151" h="388985">
                  <a:moveTo>
                    <a:pt x="0" y="126507"/>
                  </a:moveTo>
                  <a:lnTo>
                    <a:pt x="0" y="126507"/>
                  </a:lnTo>
                  <a:lnTo>
                    <a:pt x="11933" y="157900"/>
                  </a:lnTo>
                  <a:lnTo>
                    <a:pt x="18823" y="193664"/>
                  </a:lnTo>
                  <a:lnTo>
                    <a:pt x="25333" y="239304"/>
                  </a:lnTo>
                  <a:lnTo>
                    <a:pt x="28192" y="274005"/>
                  </a:lnTo>
                  <a:lnTo>
                    <a:pt x="27111" y="308243"/>
                  </a:lnTo>
                  <a:lnTo>
                    <a:pt x="22536" y="352510"/>
                  </a:lnTo>
                  <a:lnTo>
                    <a:pt x="13888" y="388984"/>
                  </a:lnTo>
                  <a:lnTo>
                    <a:pt x="9681" y="371730"/>
                  </a:lnTo>
                  <a:lnTo>
                    <a:pt x="7337" y="326323"/>
                  </a:lnTo>
                  <a:lnTo>
                    <a:pt x="10552" y="278814"/>
                  </a:lnTo>
                  <a:lnTo>
                    <a:pt x="13384" y="251328"/>
                  </a:lnTo>
                  <a:lnTo>
                    <a:pt x="17390" y="221010"/>
                  </a:lnTo>
                  <a:lnTo>
                    <a:pt x="22176" y="188804"/>
                  </a:lnTo>
                  <a:lnTo>
                    <a:pt x="27484" y="155338"/>
                  </a:lnTo>
                  <a:lnTo>
                    <a:pt x="34551" y="125266"/>
                  </a:lnTo>
                  <a:lnTo>
                    <a:pt x="42789" y="97458"/>
                  </a:lnTo>
                  <a:lnTo>
                    <a:pt x="59234" y="50802"/>
                  </a:lnTo>
                  <a:lnTo>
                    <a:pt x="76425" y="11492"/>
                  </a:lnTo>
                  <a:lnTo>
                    <a:pt x="85943" y="1305"/>
                  </a:lnTo>
                  <a:lnTo>
                    <a:pt x="90456" y="0"/>
                  </a:lnTo>
                  <a:lnTo>
                    <a:pt x="94876" y="542"/>
                  </a:lnTo>
                  <a:lnTo>
                    <a:pt x="99234" y="2313"/>
                  </a:lnTo>
                  <a:lnTo>
                    <a:pt x="118851" y="25033"/>
                  </a:lnTo>
                  <a:lnTo>
                    <a:pt x="132425" y="68688"/>
                  </a:lnTo>
                  <a:lnTo>
                    <a:pt x="134585" y="105514"/>
                  </a:lnTo>
                  <a:lnTo>
                    <a:pt x="132488" y="143282"/>
                  </a:lnTo>
                  <a:lnTo>
                    <a:pt x="121962" y="190901"/>
                  </a:lnTo>
                  <a:lnTo>
                    <a:pt x="102302" y="225157"/>
                  </a:lnTo>
                  <a:lnTo>
                    <a:pt x="89212" y="236909"/>
                  </a:lnTo>
                  <a:lnTo>
                    <a:pt x="74457" y="240721"/>
                  </a:lnTo>
                  <a:lnTo>
                    <a:pt x="59198" y="239358"/>
                  </a:lnTo>
                  <a:lnTo>
                    <a:pt x="45360" y="234048"/>
                  </a:lnTo>
                  <a:lnTo>
                    <a:pt x="41529" y="230656"/>
                  </a:lnTo>
                  <a:lnTo>
                    <a:pt x="39680" y="226984"/>
                  </a:lnTo>
                  <a:lnTo>
                    <a:pt x="39153" y="223125"/>
                  </a:lnTo>
                  <a:lnTo>
                    <a:pt x="39508" y="221258"/>
                  </a:lnTo>
                  <a:lnTo>
                    <a:pt x="40450" y="220719"/>
                  </a:lnTo>
                  <a:lnTo>
                    <a:pt x="68565" y="228807"/>
                  </a:lnTo>
                  <a:lnTo>
                    <a:pt x="110176" y="263180"/>
                  </a:lnTo>
                  <a:lnTo>
                    <a:pt x="138885" y="301148"/>
                  </a:lnTo>
                  <a:lnTo>
                    <a:pt x="164939" y="336975"/>
                  </a:lnTo>
                  <a:lnTo>
                    <a:pt x="184150" y="355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59">
              <a:extLst>
                <a:ext uri="{FF2B5EF4-FFF2-40B4-BE49-F238E27FC236}">
                  <a16:creationId xmlns:a16="http://schemas.microsoft.com/office/drawing/2014/main" xmlns="" id="{099CEFB4-FE41-4EB7-98B8-8D35E3ED1F4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238250" y="2546572"/>
              <a:ext cx="7829551" cy="215679"/>
            </a:xfrm>
            <a:custGeom>
              <a:avLst/>
              <a:gdLst/>
              <a:ahLst/>
              <a:cxnLst/>
              <a:rect l="0" t="0" r="0" b="0"/>
              <a:pathLst>
                <a:path w="7829551" h="215679">
                  <a:moveTo>
                    <a:pt x="0" y="75978"/>
                  </a:moveTo>
                  <a:lnTo>
                    <a:pt x="0" y="75978"/>
                  </a:lnTo>
                  <a:lnTo>
                    <a:pt x="35748" y="75978"/>
                  </a:lnTo>
                  <a:lnTo>
                    <a:pt x="64049" y="75978"/>
                  </a:lnTo>
                  <a:lnTo>
                    <a:pt x="106199" y="76684"/>
                  </a:lnTo>
                  <a:lnTo>
                    <a:pt x="157583" y="77860"/>
                  </a:lnTo>
                  <a:lnTo>
                    <a:pt x="215122" y="79349"/>
                  </a:lnTo>
                  <a:lnTo>
                    <a:pt x="280998" y="81047"/>
                  </a:lnTo>
                  <a:lnTo>
                    <a:pt x="352432" y="82885"/>
                  </a:lnTo>
                  <a:lnTo>
                    <a:pt x="427571" y="84816"/>
                  </a:lnTo>
                  <a:lnTo>
                    <a:pt x="515764" y="84692"/>
                  </a:lnTo>
                  <a:lnTo>
                    <a:pt x="612659" y="83198"/>
                  </a:lnTo>
                  <a:lnTo>
                    <a:pt x="715356" y="80792"/>
                  </a:lnTo>
                  <a:lnTo>
                    <a:pt x="832504" y="77070"/>
                  </a:lnTo>
                  <a:lnTo>
                    <a:pt x="959286" y="72473"/>
                  </a:lnTo>
                  <a:lnTo>
                    <a:pt x="1092491" y="67291"/>
                  </a:lnTo>
                  <a:lnTo>
                    <a:pt x="1243383" y="61014"/>
                  </a:lnTo>
                  <a:lnTo>
                    <a:pt x="1406067" y="54008"/>
                  </a:lnTo>
                  <a:lnTo>
                    <a:pt x="1576611" y="46514"/>
                  </a:lnTo>
                  <a:lnTo>
                    <a:pt x="1758041" y="38697"/>
                  </a:lnTo>
                  <a:lnTo>
                    <a:pt x="1946727" y="30663"/>
                  </a:lnTo>
                  <a:lnTo>
                    <a:pt x="2140251" y="22485"/>
                  </a:lnTo>
                  <a:lnTo>
                    <a:pt x="2344056" y="15621"/>
                  </a:lnTo>
                  <a:lnTo>
                    <a:pt x="2554715" y="9635"/>
                  </a:lnTo>
                  <a:lnTo>
                    <a:pt x="2769944" y="4232"/>
                  </a:lnTo>
                  <a:lnTo>
                    <a:pt x="2995979" y="1336"/>
                  </a:lnTo>
                  <a:lnTo>
                    <a:pt x="3229219" y="112"/>
                  </a:lnTo>
                  <a:lnTo>
                    <a:pt x="3467263" y="0"/>
                  </a:lnTo>
                  <a:lnTo>
                    <a:pt x="3711330" y="2749"/>
                  </a:lnTo>
                  <a:lnTo>
                    <a:pt x="3959415" y="7403"/>
                  </a:lnTo>
                  <a:lnTo>
                    <a:pt x="4210176" y="13328"/>
                  </a:lnTo>
                  <a:lnTo>
                    <a:pt x="4460607" y="21511"/>
                  </a:lnTo>
                  <a:lnTo>
                    <a:pt x="4710816" y="31200"/>
                  </a:lnTo>
                  <a:lnTo>
                    <a:pt x="4960877" y="41893"/>
                  </a:lnTo>
                  <a:lnTo>
                    <a:pt x="5209429" y="54666"/>
                  </a:lnTo>
                  <a:lnTo>
                    <a:pt x="5456975" y="68825"/>
                  </a:lnTo>
                  <a:lnTo>
                    <a:pt x="5703850" y="83909"/>
                  </a:lnTo>
                  <a:lnTo>
                    <a:pt x="5943223" y="99610"/>
                  </a:lnTo>
                  <a:lnTo>
                    <a:pt x="6177593" y="115722"/>
                  </a:lnTo>
                  <a:lnTo>
                    <a:pt x="6408628" y="132107"/>
                  </a:lnTo>
                  <a:lnTo>
                    <a:pt x="6621919" y="147264"/>
                  </a:lnTo>
                  <a:lnTo>
                    <a:pt x="6823379" y="161602"/>
                  </a:lnTo>
                  <a:lnTo>
                    <a:pt x="7016952" y="175394"/>
                  </a:lnTo>
                  <a:lnTo>
                    <a:pt x="7193273" y="186000"/>
                  </a:lnTo>
                  <a:lnTo>
                    <a:pt x="7358093" y="194481"/>
                  </a:lnTo>
                  <a:lnTo>
                    <a:pt x="7515246" y="201547"/>
                  </a:lnTo>
                  <a:lnTo>
                    <a:pt x="7620014" y="206257"/>
                  </a:lnTo>
                  <a:lnTo>
                    <a:pt x="7829550" y="215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14">
            <a:extLst>
              <a:ext uri="{FF2B5EF4-FFF2-40B4-BE49-F238E27FC236}">
                <a16:creationId xmlns:a16="http://schemas.microsoft.com/office/drawing/2014/main" xmlns="" id="{0F08940C-BDD4-4753-9F84-6F300B308E62}"/>
              </a:ext>
            </a:extLst>
          </p:cNvPr>
          <p:cNvGrpSpPr/>
          <p:nvPr/>
        </p:nvGrpSpPr>
        <p:grpSpPr>
          <a:xfrm>
            <a:off x="3067128" y="2959178"/>
            <a:ext cx="170988" cy="292023"/>
            <a:chOff x="3067128" y="2959178"/>
            <a:chExt cx="170988" cy="292023"/>
          </a:xfrm>
        </p:grpSpPr>
        <p:sp>
          <p:nvSpPr>
            <p:cNvPr id="76" name="SMARTInkShape-560">
              <a:extLst>
                <a:ext uri="{FF2B5EF4-FFF2-40B4-BE49-F238E27FC236}">
                  <a16:creationId xmlns:a16="http://schemas.microsoft.com/office/drawing/2014/main" xmlns="" id="{1AF58F10-2B1E-4627-90A7-45E8690A60C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213462" y="3143250"/>
              <a:ext cx="24654" cy="30245"/>
            </a:xfrm>
            <a:custGeom>
              <a:avLst/>
              <a:gdLst/>
              <a:ahLst/>
              <a:cxnLst/>
              <a:rect l="0" t="0" r="0" b="0"/>
              <a:pathLst>
                <a:path w="24654" h="30245">
                  <a:moveTo>
                    <a:pt x="18688" y="0"/>
                  </a:moveTo>
                  <a:lnTo>
                    <a:pt x="18688" y="0"/>
                  </a:lnTo>
                  <a:lnTo>
                    <a:pt x="9850" y="0"/>
                  </a:lnTo>
                  <a:lnTo>
                    <a:pt x="5823" y="1881"/>
                  </a:lnTo>
                  <a:lnTo>
                    <a:pt x="3761" y="3371"/>
                  </a:lnTo>
                  <a:lnTo>
                    <a:pt x="1470" y="6907"/>
                  </a:lnTo>
                  <a:lnTo>
                    <a:pt x="181" y="14747"/>
                  </a:lnTo>
                  <a:lnTo>
                    <a:pt x="0" y="18298"/>
                  </a:lnTo>
                  <a:lnTo>
                    <a:pt x="1290" y="21370"/>
                  </a:lnTo>
                  <a:lnTo>
                    <a:pt x="6487" y="26666"/>
                  </a:lnTo>
                  <a:lnTo>
                    <a:pt x="11619" y="29491"/>
                  </a:lnTo>
                  <a:lnTo>
                    <a:pt x="13975" y="30244"/>
                  </a:lnTo>
                  <a:lnTo>
                    <a:pt x="16252" y="30040"/>
                  </a:lnTo>
                  <a:lnTo>
                    <a:pt x="20663" y="27933"/>
                  </a:lnTo>
                  <a:lnTo>
                    <a:pt x="22121" y="26383"/>
                  </a:lnTo>
                  <a:lnTo>
                    <a:pt x="23742" y="22780"/>
                  </a:lnTo>
                  <a:lnTo>
                    <a:pt x="24653" y="16784"/>
                  </a:lnTo>
                  <a:lnTo>
                    <a:pt x="22986" y="12634"/>
                  </a:lnTo>
                  <a:lnTo>
                    <a:pt x="186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61">
              <a:extLst>
                <a:ext uri="{FF2B5EF4-FFF2-40B4-BE49-F238E27FC236}">
                  <a16:creationId xmlns:a16="http://schemas.microsoft.com/office/drawing/2014/main" xmlns="" id="{C049E367-F85B-4B73-AB25-50EE3642BDB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067128" y="2959178"/>
              <a:ext cx="50723" cy="292023"/>
            </a:xfrm>
            <a:custGeom>
              <a:avLst/>
              <a:gdLst/>
              <a:ahLst/>
              <a:cxnLst/>
              <a:rect l="0" t="0" r="0" b="0"/>
              <a:pathLst>
                <a:path w="50723" h="292023">
                  <a:moveTo>
                    <a:pt x="6272" y="6272"/>
                  </a:moveTo>
                  <a:lnTo>
                    <a:pt x="6272" y="6272"/>
                  </a:lnTo>
                  <a:lnTo>
                    <a:pt x="0" y="0"/>
                  </a:lnTo>
                  <a:lnTo>
                    <a:pt x="15629" y="36970"/>
                  </a:lnTo>
                  <a:lnTo>
                    <a:pt x="28800" y="84042"/>
                  </a:lnTo>
                  <a:lnTo>
                    <a:pt x="34629" y="118447"/>
                  </a:lnTo>
                  <a:lnTo>
                    <a:pt x="39571" y="157257"/>
                  </a:lnTo>
                  <a:lnTo>
                    <a:pt x="42238" y="194261"/>
                  </a:lnTo>
                  <a:lnTo>
                    <a:pt x="44129" y="228817"/>
                  </a:lnTo>
                  <a:lnTo>
                    <a:pt x="48455" y="271100"/>
                  </a:lnTo>
                  <a:lnTo>
                    <a:pt x="50722" y="29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15">
            <a:extLst>
              <a:ext uri="{FF2B5EF4-FFF2-40B4-BE49-F238E27FC236}">
                <a16:creationId xmlns:a16="http://schemas.microsoft.com/office/drawing/2014/main" xmlns="" id="{692A55F9-097F-4BE3-924D-222732BF1CB5}"/>
              </a:ext>
            </a:extLst>
          </p:cNvPr>
          <p:cNvGrpSpPr/>
          <p:nvPr/>
        </p:nvGrpSpPr>
        <p:grpSpPr>
          <a:xfrm>
            <a:off x="3539053" y="2797468"/>
            <a:ext cx="1685429" cy="428644"/>
            <a:chOff x="3539053" y="2797468"/>
            <a:chExt cx="1685429" cy="428644"/>
          </a:xfrm>
        </p:grpSpPr>
        <p:sp>
          <p:nvSpPr>
            <p:cNvPr id="79" name="SMARTInkShape-562">
              <a:extLst>
                <a:ext uri="{FF2B5EF4-FFF2-40B4-BE49-F238E27FC236}">
                  <a16:creationId xmlns:a16="http://schemas.microsoft.com/office/drawing/2014/main" xmlns="" id="{D9B9285D-6940-4DA0-8B6D-F98BBF5874D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990863" y="2797468"/>
              <a:ext cx="233619" cy="339433"/>
            </a:xfrm>
            <a:custGeom>
              <a:avLst/>
              <a:gdLst/>
              <a:ahLst/>
              <a:cxnLst/>
              <a:rect l="0" t="0" r="0" b="0"/>
              <a:pathLst>
                <a:path w="233619" h="339433">
                  <a:moveTo>
                    <a:pt x="51037" y="282282"/>
                  </a:moveTo>
                  <a:lnTo>
                    <a:pt x="51037" y="282282"/>
                  </a:lnTo>
                  <a:lnTo>
                    <a:pt x="65343" y="235994"/>
                  </a:lnTo>
                  <a:lnTo>
                    <a:pt x="65310" y="213769"/>
                  </a:lnTo>
                  <a:lnTo>
                    <a:pt x="61964" y="208384"/>
                  </a:lnTo>
                  <a:lnTo>
                    <a:pt x="50719" y="200520"/>
                  </a:lnTo>
                  <a:lnTo>
                    <a:pt x="43770" y="199552"/>
                  </a:lnTo>
                  <a:lnTo>
                    <a:pt x="28522" y="202239"/>
                  </a:lnTo>
                  <a:lnTo>
                    <a:pt x="16100" y="210018"/>
                  </a:lnTo>
                  <a:lnTo>
                    <a:pt x="10812" y="215056"/>
                  </a:lnTo>
                  <a:lnTo>
                    <a:pt x="0" y="242373"/>
                  </a:lnTo>
                  <a:lnTo>
                    <a:pt x="366" y="263369"/>
                  </a:lnTo>
                  <a:lnTo>
                    <a:pt x="8730" y="295479"/>
                  </a:lnTo>
                  <a:lnTo>
                    <a:pt x="11543" y="299547"/>
                  </a:lnTo>
                  <a:lnTo>
                    <a:pt x="14830" y="302258"/>
                  </a:lnTo>
                  <a:lnTo>
                    <a:pt x="18432" y="304066"/>
                  </a:lnTo>
                  <a:lnTo>
                    <a:pt x="22245" y="304566"/>
                  </a:lnTo>
                  <a:lnTo>
                    <a:pt x="30244" y="303240"/>
                  </a:lnTo>
                  <a:lnTo>
                    <a:pt x="36622" y="298416"/>
                  </a:lnTo>
                  <a:lnTo>
                    <a:pt x="49682" y="283737"/>
                  </a:lnTo>
                  <a:lnTo>
                    <a:pt x="50840" y="284663"/>
                  </a:lnTo>
                  <a:lnTo>
                    <a:pt x="59757" y="296716"/>
                  </a:lnTo>
                  <a:lnTo>
                    <a:pt x="67612" y="299280"/>
                  </a:lnTo>
                  <a:lnTo>
                    <a:pt x="78159" y="299714"/>
                  </a:lnTo>
                  <a:lnTo>
                    <a:pt x="89902" y="297556"/>
                  </a:lnTo>
                  <a:lnTo>
                    <a:pt x="111785" y="285632"/>
                  </a:lnTo>
                  <a:lnTo>
                    <a:pt x="145874" y="249678"/>
                  </a:lnTo>
                  <a:lnTo>
                    <a:pt x="167976" y="219108"/>
                  </a:lnTo>
                  <a:lnTo>
                    <a:pt x="190028" y="178710"/>
                  </a:lnTo>
                  <a:lnTo>
                    <a:pt x="210178" y="132533"/>
                  </a:lnTo>
                  <a:lnTo>
                    <a:pt x="218514" y="108366"/>
                  </a:lnTo>
                  <a:lnTo>
                    <a:pt x="230599" y="62464"/>
                  </a:lnTo>
                  <a:lnTo>
                    <a:pt x="233618" y="25600"/>
                  </a:lnTo>
                  <a:lnTo>
                    <a:pt x="232024" y="13794"/>
                  </a:lnTo>
                  <a:lnTo>
                    <a:pt x="228846" y="5923"/>
                  </a:lnTo>
                  <a:lnTo>
                    <a:pt x="224609" y="676"/>
                  </a:lnTo>
                  <a:lnTo>
                    <a:pt x="218963" y="0"/>
                  </a:lnTo>
                  <a:lnTo>
                    <a:pt x="205163" y="6775"/>
                  </a:lnTo>
                  <a:lnTo>
                    <a:pt x="184898" y="39940"/>
                  </a:lnTo>
                  <a:lnTo>
                    <a:pt x="171914" y="79089"/>
                  </a:lnTo>
                  <a:lnTo>
                    <a:pt x="159794" y="126357"/>
                  </a:lnTo>
                  <a:lnTo>
                    <a:pt x="154586" y="150816"/>
                  </a:lnTo>
                  <a:lnTo>
                    <a:pt x="147154" y="197747"/>
                  </a:lnTo>
                  <a:lnTo>
                    <a:pt x="146201" y="237420"/>
                  </a:lnTo>
                  <a:lnTo>
                    <a:pt x="156374" y="284747"/>
                  </a:lnTo>
                  <a:lnTo>
                    <a:pt x="176405" y="308543"/>
                  </a:lnTo>
                  <a:lnTo>
                    <a:pt x="216137" y="339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63">
              <a:extLst>
                <a:ext uri="{FF2B5EF4-FFF2-40B4-BE49-F238E27FC236}">
                  <a16:creationId xmlns:a16="http://schemas.microsoft.com/office/drawing/2014/main" xmlns="" id="{2F3DCEEE-30F9-4781-99D7-56332CAC532D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843428" y="2991962"/>
              <a:ext cx="109573" cy="142961"/>
            </a:xfrm>
            <a:custGeom>
              <a:avLst/>
              <a:gdLst/>
              <a:ahLst/>
              <a:cxnLst/>
              <a:rect l="0" t="0" r="0" b="0"/>
              <a:pathLst>
                <a:path w="109573" h="142961">
                  <a:moveTo>
                    <a:pt x="7972" y="17938"/>
                  </a:moveTo>
                  <a:lnTo>
                    <a:pt x="7972" y="17938"/>
                  </a:lnTo>
                  <a:lnTo>
                    <a:pt x="7972" y="14280"/>
                  </a:lnTo>
                  <a:lnTo>
                    <a:pt x="7972" y="15842"/>
                  </a:lnTo>
                  <a:lnTo>
                    <a:pt x="9854" y="18888"/>
                  </a:lnTo>
                  <a:lnTo>
                    <a:pt x="11343" y="20688"/>
                  </a:lnTo>
                  <a:lnTo>
                    <a:pt x="18098" y="48924"/>
                  </a:lnTo>
                  <a:lnTo>
                    <a:pt x="18282" y="88473"/>
                  </a:lnTo>
                  <a:lnTo>
                    <a:pt x="11733" y="117860"/>
                  </a:lnTo>
                  <a:lnTo>
                    <a:pt x="248" y="142960"/>
                  </a:lnTo>
                  <a:lnTo>
                    <a:pt x="0" y="142914"/>
                  </a:lnTo>
                  <a:lnTo>
                    <a:pt x="17930" y="100290"/>
                  </a:lnTo>
                  <a:lnTo>
                    <a:pt x="34441" y="58488"/>
                  </a:lnTo>
                  <a:lnTo>
                    <a:pt x="55220" y="13248"/>
                  </a:lnTo>
                  <a:lnTo>
                    <a:pt x="61427" y="2448"/>
                  </a:lnTo>
                  <a:lnTo>
                    <a:pt x="64070" y="556"/>
                  </a:lnTo>
                  <a:lnTo>
                    <a:pt x="66537" y="0"/>
                  </a:lnTo>
                  <a:lnTo>
                    <a:pt x="68888" y="2452"/>
                  </a:lnTo>
                  <a:lnTo>
                    <a:pt x="77730" y="28546"/>
                  </a:lnTo>
                  <a:lnTo>
                    <a:pt x="80603" y="47347"/>
                  </a:lnTo>
                  <a:lnTo>
                    <a:pt x="78580" y="88162"/>
                  </a:lnTo>
                  <a:lnTo>
                    <a:pt x="79570" y="107710"/>
                  </a:lnTo>
                  <a:lnTo>
                    <a:pt x="84713" y="123453"/>
                  </a:lnTo>
                  <a:lnTo>
                    <a:pt x="88766" y="127793"/>
                  </a:lnTo>
                  <a:lnTo>
                    <a:pt x="93585" y="129980"/>
                  </a:lnTo>
                  <a:lnTo>
                    <a:pt x="109572" y="132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64">
              <a:extLst>
                <a:ext uri="{FF2B5EF4-FFF2-40B4-BE49-F238E27FC236}">
                  <a16:creationId xmlns:a16="http://schemas.microsoft.com/office/drawing/2014/main" xmlns="" id="{7BB28261-AEBD-4350-9A9D-5BB60FAC18E1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702231" y="2978150"/>
              <a:ext cx="74130" cy="153888"/>
            </a:xfrm>
            <a:custGeom>
              <a:avLst/>
              <a:gdLst/>
              <a:ahLst/>
              <a:cxnLst/>
              <a:rect l="0" t="0" r="0" b="0"/>
              <a:pathLst>
                <a:path w="74130" h="153888">
                  <a:moveTo>
                    <a:pt x="72969" y="0"/>
                  </a:moveTo>
                  <a:lnTo>
                    <a:pt x="72969" y="0"/>
                  </a:lnTo>
                  <a:lnTo>
                    <a:pt x="66227" y="0"/>
                  </a:lnTo>
                  <a:lnTo>
                    <a:pt x="51921" y="10113"/>
                  </a:lnTo>
                  <a:lnTo>
                    <a:pt x="16444" y="52066"/>
                  </a:lnTo>
                  <a:lnTo>
                    <a:pt x="2912" y="89275"/>
                  </a:lnTo>
                  <a:lnTo>
                    <a:pt x="0" y="124995"/>
                  </a:lnTo>
                  <a:lnTo>
                    <a:pt x="4320" y="142336"/>
                  </a:lnTo>
                  <a:lnTo>
                    <a:pt x="8858" y="147807"/>
                  </a:lnTo>
                  <a:lnTo>
                    <a:pt x="21427" y="153887"/>
                  </a:lnTo>
                  <a:lnTo>
                    <a:pt x="36420" y="152826"/>
                  </a:lnTo>
                  <a:lnTo>
                    <a:pt x="44370" y="150567"/>
                  </a:lnTo>
                  <a:lnTo>
                    <a:pt x="56966" y="140532"/>
                  </a:lnTo>
                  <a:lnTo>
                    <a:pt x="66562" y="125959"/>
                  </a:lnTo>
                  <a:lnTo>
                    <a:pt x="73179" y="107723"/>
                  </a:lnTo>
                  <a:lnTo>
                    <a:pt x="74129" y="70880"/>
                  </a:lnTo>
                  <a:lnTo>
                    <a:pt x="64470" y="27145"/>
                  </a:lnTo>
                  <a:lnTo>
                    <a:pt x="61099" y="12548"/>
                  </a:lnTo>
                  <a:lnTo>
                    <a:pt x="6026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65">
              <a:extLst>
                <a:ext uri="{FF2B5EF4-FFF2-40B4-BE49-F238E27FC236}">
                  <a16:creationId xmlns:a16="http://schemas.microsoft.com/office/drawing/2014/main" xmlns="" id="{34956F0F-CF87-4EC7-9816-4AA0921DD530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629150" y="29527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588" y="131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66">
              <a:extLst>
                <a:ext uri="{FF2B5EF4-FFF2-40B4-BE49-F238E27FC236}">
                  <a16:creationId xmlns:a16="http://schemas.microsoft.com/office/drawing/2014/main" xmlns="" id="{DA50A39B-1586-4E54-B085-C0E99F117AF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611424" y="3009900"/>
              <a:ext cx="5027" cy="95251"/>
            </a:xfrm>
            <a:custGeom>
              <a:avLst/>
              <a:gdLst/>
              <a:ahLst/>
              <a:cxnLst/>
              <a:rect l="0" t="0" r="0" b="0"/>
              <a:pathLst>
                <a:path w="5027" h="9525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674" y="70162"/>
                  </a:lnTo>
                  <a:lnTo>
                    <a:pt x="502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67">
              <a:extLst>
                <a:ext uri="{FF2B5EF4-FFF2-40B4-BE49-F238E27FC236}">
                  <a16:creationId xmlns:a16="http://schemas.microsoft.com/office/drawing/2014/main" xmlns="" id="{DA8A94A6-F2DA-48E5-9B9F-A5976959B3C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417111" y="3022600"/>
              <a:ext cx="116790" cy="19051"/>
            </a:xfrm>
            <a:custGeom>
              <a:avLst/>
              <a:gdLst/>
              <a:ahLst/>
              <a:cxnLst/>
              <a:rect l="0" t="0" r="0" b="0"/>
              <a:pathLst>
                <a:path w="116790" h="19051">
                  <a:moveTo>
                    <a:pt x="8839" y="19050"/>
                  </a:moveTo>
                  <a:lnTo>
                    <a:pt x="8839" y="19050"/>
                  </a:lnTo>
                  <a:lnTo>
                    <a:pt x="5468" y="15679"/>
                  </a:lnTo>
                  <a:lnTo>
                    <a:pt x="1931" y="14024"/>
                  </a:lnTo>
                  <a:lnTo>
                    <a:pt x="0" y="13583"/>
                  </a:lnTo>
                  <a:lnTo>
                    <a:pt x="124" y="13288"/>
                  </a:lnTo>
                  <a:lnTo>
                    <a:pt x="44624" y="5827"/>
                  </a:lnTo>
                  <a:lnTo>
                    <a:pt x="92186" y="1151"/>
                  </a:lnTo>
                  <a:lnTo>
                    <a:pt x="11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68">
              <a:extLst>
                <a:ext uri="{FF2B5EF4-FFF2-40B4-BE49-F238E27FC236}">
                  <a16:creationId xmlns:a16="http://schemas.microsoft.com/office/drawing/2014/main" xmlns="" id="{6E6B0307-A8E5-4319-9CCC-3E43462A972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459924" y="2810569"/>
              <a:ext cx="48577" cy="367888"/>
            </a:xfrm>
            <a:custGeom>
              <a:avLst/>
              <a:gdLst/>
              <a:ahLst/>
              <a:cxnLst/>
              <a:rect l="0" t="0" r="0" b="0"/>
              <a:pathLst>
                <a:path w="48577" h="367888">
                  <a:moveTo>
                    <a:pt x="23176" y="15181"/>
                  </a:moveTo>
                  <a:lnTo>
                    <a:pt x="23176" y="15181"/>
                  </a:lnTo>
                  <a:lnTo>
                    <a:pt x="23176" y="0"/>
                  </a:lnTo>
                  <a:lnTo>
                    <a:pt x="23176" y="35410"/>
                  </a:lnTo>
                  <a:lnTo>
                    <a:pt x="23176" y="68857"/>
                  </a:lnTo>
                  <a:lnTo>
                    <a:pt x="21294" y="111004"/>
                  </a:lnTo>
                  <a:lnTo>
                    <a:pt x="19805" y="134096"/>
                  </a:lnTo>
                  <a:lnTo>
                    <a:pt x="17401" y="159369"/>
                  </a:lnTo>
                  <a:lnTo>
                    <a:pt x="14387" y="186095"/>
                  </a:lnTo>
                  <a:lnTo>
                    <a:pt x="10967" y="213790"/>
                  </a:lnTo>
                  <a:lnTo>
                    <a:pt x="7981" y="239309"/>
                  </a:lnTo>
                  <a:lnTo>
                    <a:pt x="2782" y="286479"/>
                  </a:lnTo>
                  <a:lnTo>
                    <a:pt x="0" y="323436"/>
                  </a:lnTo>
                  <a:lnTo>
                    <a:pt x="175" y="350444"/>
                  </a:lnTo>
                  <a:lnTo>
                    <a:pt x="4957" y="364800"/>
                  </a:lnTo>
                  <a:lnTo>
                    <a:pt x="8913" y="367499"/>
                  </a:lnTo>
                  <a:lnTo>
                    <a:pt x="13667" y="367887"/>
                  </a:lnTo>
                  <a:lnTo>
                    <a:pt x="18954" y="366735"/>
                  </a:lnTo>
                  <a:lnTo>
                    <a:pt x="30472" y="356048"/>
                  </a:lnTo>
                  <a:lnTo>
                    <a:pt x="48576" y="33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69">
              <a:extLst>
                <a:ext uri="{FF2B5EF4-FFF2-40B4-BE49-F238E27FC236}">
                  <a16:creationId xmlns:a16="http://schemas.microsoft.com/office/drawing/2014/main" xmlns="" id="{8A3FA96E-F979-425A-8A83-4E36EB0978A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324350" y="291465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0" y="25400"/>
                  </a:moveTo>
                  <a:lnTo>
                    <a:pt x="0" y="25400"/>
                  </a:lnTo>
                  <a:lnTo>
                    <a:pt x="6907" y="8441"/>
                  </a:lnTo>
                  <a:lnTo>
                    <a:pt x="8838" y="5627"/>
                  </a:lnTo>
                  <a:lnTo>
                    <a:pt x="12242" y="3751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70">
              <a:extLst>
                <a:ext uri="{FF2B5EF4-FFF2-40B4-BE49-F238E27FC236}">
                  <a16:creationId xmlns:a16="http://schemas.microsoft.com/office/drawing/2014/main" xmlns="" id="{F6DFD911-010A-418B-827C-1E01A5F2C33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330700" y="30543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705" y="41927"/>
                  </a:lnTo>
                  <a:lnTo>
                    <a:pt x="5467" y="84613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71">
              <a:extLst>
                <a:ext uri="{FF2B5EF4-FFF2-40B4-BE49-F238E27FC236}">
                  <a16:creationId xmlns:a16="http://schemas.microsoft.com/office/drawing/2014/main" xmlns="" id="{14505E46-C3D1-4738-8863-C8C94B83C52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139567" y="2835936"/>
              <a:ext cx="104747" cy="379787"/>
            </a:xfrm>
            <a:custGeom>
              <a:avLst/>
              <a:gdLst/>
              <a:ahLst/>
              <a:cxnLst/>
              <a:rect l="0" t="0" r="0" b="0"/>
              <a:pathLst>
                <a:path w="104747" h="379787">
                  <a:moveTo>
                    <a:pt x="89533" y="269214"/>
                  </a:moveTo>
                  <a:lnTo>
                    <a:pt x="89533" y="269214"/>
                  </a:lnTo>
                  <a:lnTo>
                    <a:pt x="94559" y="248492"/>
                  </a:lnTo>
                  <a:lnTo>
                    <a:pt x="94589" y="237426"/>
                  </a:lnTo>
                  <a:lnTo>
                    <a:pt x="92250" y="227805"/>
                  </a:lnTo>
                  <a:lnTo>
                    <a:pt x="86978" y="220706"/>
                  </a:lnTo>
                  <a:lnTo>
                    <a:pt x="83596" y="217826"/>
                  </a:lnTo>
                  <a:lnTo>
                    <a:pt x="72313" y="214625"/>
                  </a:lnTo>
                  <a:lnTo>
                    <a:pt x="65353" y="213771"/>
                  </a:lnTo>
                  <a:lnTo>
                    <a:pt x="50094" y="218467"/>
                  </a:lnTo>
                  <a:lnTo>
                    <a:pt x="42073" y="222683"/>
                  </a:lnTo>
                  <a:lnTo>
                    <a:pt x="17301" y="248842"/>
                  </a:lnTo>
                  <a:lnTo>
                    <a:pt x="2201" y="283403"/>
                  </a:lnTo>
                  <a:lnTo>
                    <a:pt x="0" y="323826"/>
                  </a:lnTo>
                  <a:lnTo>
                    <a:pt x="3817" y="356970"/>
                  </a:lnTo>
                  <a:lnTo>
                    <a:pt x="11220" y="371952"/>
                  </a:lnTo>
                  <a:lnTo>
                    <a:pt x="16157" y="377923"/>
                  </a:lnTo>
                  <a:lnTo>
                    <a:pt x="22272" y="379786"/>
                  </a:lnTo>
                  <a:lnTo>
                    <a:pt x="36591" y="376213"/>
                  </a:lnTo>
                  <a:lnTo>
                    <a:pt x="48599" y="361925"/>
                  </a:lnTo>
                  <a:lnTo>
                    <a:pt x="65175" y="324436"/>
                  </a:lnTo>
                  <a:lnTo>
                    <a:pt x="76590" y="286701"/>
                  </a:lnTo>
                  <a:lnTo>
                    <a:pt x="81610" y="261822"/>
                  </a:lnTo>
                  <a:lnTo>
                    <a:pt x="86368" y="234653"/>
                  </a:lnTo>
                  <a:lnTo>
                    <a:pt x="90245" y="203840"/>
                  </a:lnTo>
                  <a:lnTo>
                    <a:pt x="93535" y="170598"/>
                  </a:lnTo>
                  <a:lnTo>
                    <a:pt x="96435" y="135736"/>
                  </a:lnTo>
                  <a:lnTo>
                    <a:pt x="99073" y="106146"/>
                  </a:lnTo>
                  <a:lnTo>
                    <a:pt x="101537" y="80069"/>
                  </a:lnTo>
                  <a:lnTo>
                    <a:pt x="104746" y="38394"/>
                  </a:lnTo>
                  <a:lnTo>
                    <a:pt x="102586" y="5854"/>
                  </a:lnTo>
                  <a:lnTo>
                    <a:pt x="101057" y="1919"/>
                  </a:lnTo>
                  <a:lnTo>
                    <a:pt x="99332" y="0"/>
                  </a:lnTo>
                  <a:lnTo>
                    <a:pt x="96066" y="2955"/>
                  </a:lnTo>
                  <a:lnTo>
                    <a:pt x="86792" y="17527"/>
                  </a:lnTo>
                  <a:lnTo>
                    <a:pt x="76412" y="63015"/>
                  </a:lnTo>
                  <a:lnTo>
                    <a:pt x="73118" y="104897"/>
                  </a:lnTo>
                  <a:lnTo>
                    <a:pt x="71654" y="151029"/>
                  </a:lnTo>
                  <a:lnTo>
                    <a:pt x="71004" y="197402"/>
                  </a:lnTo>
                  <a:lnTo>
                    <a:pt x="74477" y="238238"/>
                  </a:lnTo>
                  <a:lnTo>
                    <a:pt x="80725" y="273086"/>
                  </a:lnTo>
                  <a:lnTo>
                    <a:pt x="95883" y="326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72">
              <a:extLst>
                <a:ext uri="{FF2B5EF4-FFF2-40B4-BE49-F238E27FC236}">
                  <a16:creationId xmlns:a16="http://schemas.microsoft.com/office/drawing/2014/main" xmlns="" id="{DA899CD8-5336-4F3C-8B81-3489C612B3BE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995033" y="3054173"/>
              <a:ext cx="94368" cy="120680"/>
            </a:xfrm>
            <a:custGeom>
              <a:avLst/>
              <a:gdLst/>
              <a:ahLst/>
              <a:cxnLst/>
              <a:rect l="0" t="0" r="0" b="0"/>
              <a:pathLst>
                <a:path w="94368" h="120680">
                  <a:moveTo>
                    <a:pt x="5467" y="38277"/>
                  </a:moveTo>
                  <a:lnTo>
                    <a:pt x="5467" y="38277"/>
                  </a:lnTo>
                  <a:lnTo>
                    <a:pt x="2096" y="38277"/>
                  </a:lnTo>
                  <a:lnTo>
                    <a:pt x="1103" y="39688"/>
                  </a:lnTo>
                  <a:lnTo>
                    <a:pt x="0" y="45019"/>
                  </a:lnTo>
                  <a:lnTo>
                    <a:pt x="5109" y="91222"/>
                  </a:lnTo>
                  <a:lnTo>
                    <a:pt x="5446" y="120679"/>
                  </a:lnTo>
                  <a:lnTo>
                    <a:pt x="6877" y="82536"/>
                  </a:lnTo>
                  <a:lnTo>
                    <a:pt x="15606" y="45590"/>
                  </a:lnTo>
                  <a:lnTo>
                    <a:pt x="27128" y="14495"/>
                  </a:lnTo>
                  <a:lnTo>
                    <a:pt x="35320" y="3483"/>
                  </a:lnTo>
                  <a:lnTo>
                    <a:pt x="39480" y="970"/>
                  </a:lnTo>
                  <a:lnTo>
                    <a:pt x="43665" y="0"/>
                  </a:lnTo>
                  <a:lnTo>
                    <a:pt x="47866" y="59"/>
                  </a:lnTo>
                  <a:lnTo>
                    <a:pt x="58177" y="5769"/>
                  </a:lnTo>
                  <a:lnTo>
                    <a:pt x="63891" y="10255"/>
                  </a:lnTo>
                  <a:lnTo>
                    <a:pt x="72120" y="24647"/>
                  </a:lnTo>
                  <a:lnTo>
                    <a:pt x="85480" y="68493"/>
                  </a:lnTo>
                  <a:lnTo>
                    <a:pt x="94367" y="108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73">
              <a:extLst>
                <a:ext uri="{FF2B5EF4-FFF2-40B4-BE49-F238E27FC236}">
                  <a16:creationId xmlns:a16="http://schemas.microsoft.com/office/drawing/2014/main" xmlns="" id="{0144F8C3-B462-4D29-AAA6-FE683A5EA8B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774751" y="3074283"/>
              <a:ext cx="108141" cy="117590"/>
            </a:xfrm>
            <a:custGeom>
              <a:avLst/>
              <a:gdLst/>
              <a:ahLst/>
              <a:cxnLst/>
              <a:rect l="0" t="0" r="0" b="0"/>
              <a:pathLst>
                <a:path w="108141" h="117590">
                  <a:moveTo>
                    <a:pt x="66999" y="5467"/>
                  </a:moveTo>
                  <a:lnTo>
                    <a:pt x="66999" y="5467"/>
                  </a:lnTo>
                  <a:lnTo>
                    <a:pt x="46277" y="441"/>
                  </a:lnTo>
                  <a:lnTo>
                    <a:pt x="40484" y="0"/>
                  </a:lnTo>
                  <a:lnTo>
                    <a:pt x="28403" y="3272"/>
                  </a:lnTo>
                  <a:lnTo>
                    <a:pt x="22218" y="6120"/>
                  </a:lnTo>
                  <a:lnTo>
                    <a:pt x="11583" y="16811"/>
                  </a:lnTo>
                  <a:lnTo>
                    <a:pt x="3564" y="30970"/>
                  </a:lnTo>
                  <a:lnTo>
                    <a:pt x="0" y="46670"/>
                  </a:lnTo>
                  <a:lnTo>
                    <a:pt x="4061" y="64937"/>
                  </a:lnTo>
                  <a:lnTo>
                    <a:pt x="13626" y="83404"/>
                  </a:lnTo>
                  <a:lnTo>
                    <a:pt x="27285" y="98667"/>
                  </a:lnTo>
                  <a:lnTo>
                    <a:pt x="44645" y="108742"/>
                  </a:lnTo>
                  <a:lnTo>
                    <a:pt x="72370" y="116500"/>
                  </a:lnTo>
                  <a:lnTo>
                    <a:pt x="81163" y="117589"/>
                  </a:lnTo>
                  <a:lnTo>
                    <a:pt x="88436" y="116199"/>
                  </a:lnTo>
                  <a:lnTo>
                    <a:pt x="100280" y="109009"/>
                  </a:lnTo>
                  <a:lnTo>
                    <a:pt x="106485" y="98758"/>
                  </a:lnTo>
                  <a:lnTo>
                    <a:pt x="108140" y="93061"/>
                  </a:lnTo>
                  <a:lnTo>
                    <a:pt x="106215" y="79205"/>
                  </a:lnTo>
                  <a:lnTo>
                    <a:pt x="93481" y="50685"/>
                  </a:lnTo>
                  <a:lnTo>
                    <a:pt x="83859" y="35513"/>
                  </a:lnTo>
                  <a:lnTo>
                    <a:pt x="83883" y="33964"/>
                  </a:lnTo>
                  <a:lnTo>
                    <a:pt x="86049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74">
              <a:extLst>
                <a:ext uri="{FF2B5EF4-FFF2-40B4-BE49-F238E27FC236}">
                  <a16:creationId xmlns:a16="http://schemas.microsoft.com/office/drawing/2014/main" xmlns="" id="{A1A2689A-C08D-402E-940E-0F15B6D6B27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539053" y="2870924"/>
              <a:ext cx="251898" cy="355188"/>
            </a:xfrm>
            <a:custGeom>
              <a:avLst/>
              <a:gdLst/>
              <a:ahLst/>
              <a:cxnLst/>
              <a:rect l="0" t="0" r="0" b="0"/>
              <a:pathLst>
                <a:path w="251898" h="355188">
                  <a:moveTo>
                    <a:pt x="162997" y="37376"/>
                  </a:moveTo>
                  <a:lnTo>
                    <a:pt x="162997" y="37376"/>
                  </a:lnTo>
                  <a:lnTo>
                    <a:pt x="169739" y="30634"/>
                  </a:lnTo>
                  <a:lnTo>
                    <a:pt x="173049" y="23561"/>
                  </a:lnTo>
                  <a:lnTo>
                    <a:pt x="175174" y="7522"/>
                  </a:lnTo>
                  <a:lnTo>
                    <a:pt x="173232" y="4773"/>
                  </a:lnTo>
                  <a:lnTo>
                    <a:pt x="165429" y="1719"/>
                  </a:lnTo>
                  <a:lnTo>
                    <a:pt x="145765" y="0"/>
                  </a:lnTo>
                  <a:lnTo>
                    <a:pt x="115323" y="12975"/>
                  </a:lnTo>
                  <a:lnTo>
                    <a:pt x="67815" y="58557"/>
                  </a:lnTo>
                  <a:lnTo>
                    <a:pt x="45435" y="88888"/>
                  </a:lnTo>
                  <a:lnTo>
                    <a:pt x="25610" y="124946"/>
                  </a:lnTo>
                  <a:lnTo>
                    <a:pt x="9508" y="164490"/>
                  </a:lnTo>
                  <a:lnTo>
                    <a:pt x="0" y="205584"/>
                  </a:lnTo>
                  <a:lnTo>
                    <a:pt x="948" y="243604"/>
                  </a:lnTo>
                  <a:lnTo>
                    <a:pt x="8425" y="277905"/>
                  </a:lnTo>
                  <a:lnTo>
                    <a:pt x="18804" y="307261"/>
                  </a:lnTo>
                  <a:lnTo>
                    <a:pt x="39880" y="330656"/>
                  </a:lnTo>
                  <a:lnTo>
                    <a:pt x="68062" y="347640"/>
                  </a:lnTo>
                  <a:lnTo>
                    <a:pt x="99402" y="355187"/>
                  </a:lnTo>
                  <a:lnTo>
                    <a:pt x="135908" y="354779"/>
                  </a:lnTo>
                  <a:lnTo>
                    <a:pt x="174946" y="348483"/>
                  </a:lnTo>
                  <a:lnTo>
                    <a:pt x="213463" y="336277"/>
                  </a:lnTo>
                  <a:lnTo>
                    <a:pt x="251897" y="323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16">
            <a:extLst>
              <a:ext uri="{FF2B5EF4-FFF2-40B4-BE49-F238E27FC236}">
                <a16:creationId xmlns:a16="http://schemas.microsoft.com/office/drawing/2014/main" xmlns="" id="{007D77D8-E125-4B24-A3D2-1ED9AA9D0F13}"/>
              </a:ext>
            </a:extLst>
          </p:cNvPr>
          <p:cNvGrpSpPr/>
          <p:nvPr/>
        </p:nvGrpSpPr>
        <p:grpSpPr>
          <a:xfrm>
            <a:off x="5702300" y="2820233"/>
            <a:ext cx="692151" cy="399218"/>
            <a:chOff x="5702300" y="2820233"/>
            <a:chExt cx="692151" cy="399218"/>
          </a:xfrm>
        </p:grpSpPr>
        <p:sp>
          <p:nvSpPr>
            <p:cNvPr id="93" name="SMARTInkShape-575">
              <a:extLst>
                <a:ext uri="{FF2B5EF4-FFF2-40B4-BE49-F238E27FC236}">
                  <a16:creationId xmlns:a16="http://schemas.microsoft.com/office/drawing/2014/main" xmlns="" id="{72545DC7-E159-459D-932C-A936733C008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381750" y="3155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76">
              <a:extLst>
                <a:ext uri="{FF2B5EF4-FFF2-40B4-BE49-F238E27FC236}">
                  <a16:creationId xmlns:a16="http://schemas.microsoft.com/office/drawing/2014/main" xmlns="" id="{D79649D6-9EB3-45F3-B266-7DB00F4869E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165850" y="2884665"/>
              <a:ext cx="122418" cy="334786"/>
            </a:xfrm>
            <a:custGeom>
              <a:avLst/>
              <a:gdLst/>
              <a:ahLst/>
              <a:cxnLst/>
              <a:rect l="0" t="0" r="0" b="0"/>
              <a:pathLst>
                <a:path w="122418" h="334786">
                  <a:moveTo>
                    <a:pt x="69850" y="10935"/>
                  </a:moveTo>
                  <a:lnTo>
                    <a:pt x="69850" y="10935"/>
                  </a:lnTo>
                  <a:lnTo>
                    <a:pt x="69850" y="0"/>
                  </a:lnTo>
                  <a:lnTo>
                    <a:pt x="69850" y="35505"/>
                  </a:lnTo>
                  <a:lnTo>
                    <a:pt x="67733" y="68422"/>
                  </a:lnTo>
                  <a:lnTo>
                    <a:pt x="59737" y="108922"/>
                  </a:lnTo>
                  <a:lnTo>
                    <a:pt x="51009" y="152792"/>
                  </a:lnTo>
                  <a:lnTo>
                    <a:pt x="42426" y="196749"/>
                  </a:lnTo>
                  <a:lnTo>
                    <a:pt x="33908" y="237452"/>
                  </a:lnTo>
                  <a:lnTo>
                    <a:pt x="27920" y="279213"/>
                  </a:lnTo>
                  <a:lnTo>
                    <a:pt x="24639" y="292447"/>
                  </a:lnTo>
                  <a:lnTo>
                    <a:pt x="22776" y="295977"/>
                  </a:lnTo>
                  <a:lnTo>
                    <a:pt x="22239" y="295507"/>
                  </a:lnTo>
                  <a:lnTo>
                    <a:pt x="23525" y="287460"/>
                  </a:lnTo>
                  <a:lnTo>
                    <a:pt x="45875" y="242510"/>
                  </a:lnTo>
                  <a:lnTo>
                    <a:pt x="66760" y="204532"/>
                  </a:lnTo>
                  <a:lnTo>
                    <a:pt x="81412" y="193874"/>
                  </a:lnTo>
                  <a:lnTo>
                    <a:pt x="106079" y="184655"/>
                  </a:lnTo>
                  <a:lnTo>
                    <a:pt x="109524" y="185309"/>
                  </a:lnTo>
                  <a:lnTo>
                    <a:pt x="115235" y="189799"/>
                  </a:lnTo>
                  <a:lnTo>
                    <a:pt x="122417" y="207003"/>
                  </a:lnTo>
                  <a:lnTo>
                    <a:pt x="122270" y="233345"/>
                  </a:lnTo>
                  <a:lnTo>
                    <a:pt x="107646" y="266864"/>
                  </a:lnTo>
                  <a:lnTo>
                    <a:pt x="82068" y="296865"/>
                  </a:lnTo>
                  <a:lnTo>
                    <a:pt x="48776" y="320257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77">
              <a:extLst>
                <a:ext uri="{FF2B5EF4-FFF2-40B4-BE49-F238E27FC236}">
                  <a16:creationId xmlns:a16="http://schemas.microsoft.com/office/drawing/2014/main" xmlns="" id="{5E80ABD5-F3A2-418B-A09C-90CE3F5F87C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028626" y="3036783"/>
              <a:ext cx="66815" cy="126675"/>
            </a:xfrm>
            <a:custGeom>
              <a:avLst/>
              <a:gdLst/>
              <a:ahLst/>
              <a:cxnLst/>
              <a:rect l="0" t="0" r="0" b="0"/>
              <a:pathLst>
                <a:path w="66815" h="126675">
                  <a:moveTo>
                    <a:pt x="48324" y="23917"/>
                  </a:moveTo>
                  <a:lnTo>
                    <a:pt x="48324" y="23917"/>
                  </a:lnTo>
                  <a:lnTo>
                    <a:pt x="48324" y="20546"/>
                  </a:lnTo>
                  <a:lnTo>
                    <a:pt x="44953" y="11708"/>
                  </a:lnTo>
                  <a:lnTo>
                    <a:pt x="39485" y="3523"/>
                  </a:lnTo>
                  <a:lnTo>
                    <a:pt x="35459" y="742"/>
                  </a:lnTo>
                  <a:lnTo>
                    <a:pt x="33397" y="0"/>
                  </a:lnTo>
                  <a:lnTo>
                    <a:pt x="25462" y="2939"/>
                  </a:lnTo>
                  <a:lnTo>
                    <a:pt x="20383" y="5698"/>
                  </a:lnTo>
                  <a:lnTo>
                    <a:pt x="10976" y="18171"/>
                  </a:lnTo>
                  <a:lnTo>
                    <a:pt x="3503" y="35475"/>
                  </a:lnTo>
                  <a:lnTo>
                    <a:pt x="0" y="65049"/>
                  </a:lnTo>
                  <a:lnTo>
                    <a:pt x="3824" y="94744"/>
                  </a:lnTo>
                  <a:lnTo>
                    <a:pt x="9966" y="110429"/>
                  </a:lnTo>
                  <a:lnTo>
                    <a:pt x="19282" y="120693"/>
                  </a:lnTo>
                  <a:lnTo>
                    <a:pt x="24729" y="124417"/>
                  </a:lnTo>
                  <a:lnTo>
                    <a:pt x="36426" y="126674"/>
                  </a:lnTo>
                  <a:lnTo>
                    <a:pt x="42509" y="126289"/>
                  </a:lnTo>
                  <a:lnTo>
                    <a:pt x="47975" y="123209"/>
                  </a:lnTo>
                  <a:lnTo>
                    <a:pt x="57812" y="112262"/>
                  </a:lnTo>
                  <a:lnTo>
                    <a:pt x="63124" y="96107"/>
                  </a:lnTo>
                  <a:lnTo>
                    <a:pt x="66814" y="51742"/>
                  </a:lnTo>
                  <a:lnTo>
                    <a:pt x="65382" y="21391"/>
                  </a:lnTo>
                  <a:lnTo>
                    <a:pt x="61024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78">
              <a:extLst>
                <a:ext uri="{FF2B5EF4-FFF2-40B4-BE49-F238E27FC236}">
                  <a16:creationId xmlns:a16="http://schemas.microsoft.com/office/drawing/2014/main" xmlns="" id="{11F8F76B-C8A7-43BF-9501-EF46A5DEE59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835650" y="2997200"/>
              <a:ext cx="152401" cy="157423"/>
            </a:xfrm>
            <a:custGeom>
              <a:avLst/>
              <a:gdLst/>
              <a:ahLst/>
              <a:cxnLst/>
              <a:rect l="0" t="0" r="0" b="0"/>
              <a:pathLst>
                <a:path w="152401" h="157423">
                  <a:moveTo>
                    <a:pt x="0" y="76200"/>
                  </a:moveTo>
                  <a:lnTo>
                    <a:pt x="0" y="76200"/>
                  </a:lnTo>
                  <a:lnTo>
                    <a:pt x="5775" y="61697"/>
                  </a:lnTo>
                  <a:lnTo>
                    <a:pt x="12209" y="53056"/>
                  </a:lnTo>
                  <a:lnTo>
                    <a:pt x="23535" y="46393"/>
                  </a:lnTo>
                  <a:lnTo>
                    <a:pt x="30507" y="43629"/>
                  </a:lnTo>
                  <a:lnTo>
                    <a:pt x="45779" y="42439"/>
                  </a:lnTo>
                  <a:lnTo>
                    <a:pt x="53803" y="43109"/>
                  </a:lnTo>
                  <a:lnTo>
                    <a:pt x="68362" y="51380"/>
                  </a:lnTo>
                  <a:lnTo>
                    <a:pt x="75208" y="57537"/>
                  </a:lnTo>
                  <a:lnTo>
                    <a:pt x="84696" y="73785"/>
                  </a:lnTo>
                  <a:lnTo>
                    <a:pt x="89853" y="93471"/>
                  </a:lnTo>
                  <a:lnTo>
                    <a:pt x="88085" y="126238"/>
                  </a:lnTo>
                  <a:lnTo>
                    <a:pt x="82423" y="142889"/>
                  </a:lnTo>
                  <a:lnTo>
                    <a:pt x="75203" y="153582"/>
                  </a:lnTo>
                  <a:lnTo>
                    <a:pt x="71303" y="157422"/>
                  </a:lnTo>
                  <a:lnTo>
                    <a:pt x="68701" y="157159"/>
                  </a:lnTo>
                  <a:lnTo>
                    <a:pt x="66968" y="154162"/>
                  </a:lnTo>
                  <a:lnTo>
                    <a:pt x="64184" y="125702"/>
                  </a:lnTo>
                  <a:lnTo>
                    <a:pt x="70445" y="86242"/>
                  </a:lnTo>
                  <a:lnTo>
                    <a:pt x="87978" y="42173"/>
                  </a:lnTo>
                  <a:lnTo>
                    <a:pt x="103072" y="22036"/>
                  </a:lnTo>
                  <a:lnTo>
                    <a:pt x="119188" y="979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79">
              <a:extLst>
                <a:ext uri="{FF2B5EF4-FFF2-40B4-BE49-F238E27FC236}">
                  <a16:creationId xmlns:a16="http://schemas.microsoft.com/office/drawing/2014/main" xmlns="" id="{D7BAA0F7-803C-4329-8FCA-6137AA50240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702300" y="2820233"/>
              <a:ext cx="126770" cy="364238"/>
            </a:xfrm>
            <a:custGeom>
              <a:avLst/>
              <a:gdLst/>
              <a:ahLst/>
              <a:cxnLst/>
              <a:rect l="0" t="0" r="0" b="0"/>
              <a:pathLst>
                <a:path w="126770" h="364238">
                  <a:moveTo>
                    <a:pt x="0" y="157917"/>
                  </a:moveTo>
                  <a:lnTo>
                    <a:pt x="0" y="157917"/>
                  </a:lnTo>
                  <a:lnTo>
                    <a:pt x="0" y="154546"/>
                  </a:lnTo>
                  <a:lnTo>
                    <a:pt x="705" y="154964"/>
                  </a:lnTo>
                  <a:lnTo>
                    <a:pt x="3371" y="159192"/>
                  </a:lnTo>
                  <a:lnTo>
                    <a:pt x="10126" y="195093"/>
                  </a:lnTo>
                  <a:lnTo>
                    <a:pt x="11937" y="239096"/>
                  </a:lnTo>
                  <a:lnTo>
                    <a:pt x="12361" y="271372"/>
                  </a:lnTo>
                  <a:lnTo>
                    <a:pt x="9229" y="317906"/>
                  </a:lnTo>
                  <a:lnTo>
                    <a:pt x="6603" y="364237"/>
                  </a:lnTo>
                  <a:lnTo>
                    <a:pt x="6383" y="330004"/>
                  </a:lnTo>
                  <a:lnTo>
                    <a:pt x="7070" y="295784"/>
                  </a:lnTo>
                  <a:lnTo>
                    <a:pt x="9727" y="250000"/>
                  </a:lnTo>
                  <a:lnTo>
                    <a:pt x="11424" y="224245"/>
                  </a:lnTo>
                  <a:lnTo>
                    <a:pt x="13260" y="197196"/>
                  </a:lnTo>
                  <a:lnTo>
                    <a:pt x="15190" y="169286"/>
                  </a:lnTo>
                  <a:lnTo>
                    <a:pt x="19299" y="142213"/>
                  </a:lnTo>
                  <a:lnTo>
                    <a:pt x="24860" y="115698"/>
                  </a:lnTo>
                  <a:lnTo>
                    <a:pt x="31390" y="89554"/>
                  </a:lnTo>
                  <a:lnTo>
                    <a:pt x="46172" y="49216"/>
                  </a:lnTo>
                  <a:lnTo>
                    <a:pt x="62149" y="20706"/>
                  </a:lnTo>
                  <a:lnTo>
                    <a:pt x="78657" y="5682"/>
                  </a:lnTo>
                  <a:lnTo>
                    <a:pt x="91638" y="417"/>
                  </a:lnTo>
                  <a:lnTo>
                    <a:pt x="97075" y="0"/>
                  </a:lnTo>
                  <a:lnTo>
                    <a:pt x="102817" y="3956"/>
                  </a:lnTo>
                  <a:lnTo>
                    <a:pt x="114841" y="19640"/>
                  </a:lnTo>
                  <a:lnTo>
                    <a:pt x="126769" y="55641"/>
                  </a:lnTo>
                  <a:lnTo>
                    <a:pt x="124658" y="97588"/>
                  </a:lnTo>
                  <a:lnTo>
                    <a:pt x="108354" y="134554"/>
                  </a:lnTo>
                  <a:lnTo>
                    <a:pt x="89785" y="153178"/>
                  </a:lnTo>
                  <a:lnTo>
                    <a:pt x="67421" y="167100"/>
                  </a:lnTo>
                  <a:lnTo>
                    <a:pt x="43370" y="175639"/>
                  </a:lnTo>
                  <a:lnTo>
                    <a:pt x="34558" y="176787"/>
                  </a:lnTo>
                  <a:lnTo>
                    <a:pt x="27977" y="176141"/>
                  </a:lnTo>
                  <a:lnTo>
                    <a:pt x="19490" y="172367"/>
                  </a:lnTo>
                  <a:lnTo>
                    <a:pt x="12700" y="16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17">
            <a:extLst>
              <a:ext uri="{FF2B5EF4-FFF2-40B4-BE49-F238E27FC236}">
                <a16:creationId xmlns:a16="http://schemas.microsoft.com/office/drawing/2014/main" xmlns="" id="{EF9052F3-5C0F-489B-B9C7-34B3719567FC}"/>
              </a:ext>
            </a:extLst>
          </p:cNvPr>
          <p:cNvGrpSpPr/>
          <p:nvPr/>
        </p:nvGrpSpPr>
        <p:grpSpPr>
          <a:xfrm>
            <a:off x="7338118" y="2890353"/>
            <a:ext cx="1786495" cy="544998"/>
            <a:chOff x="7338118" y="2890353"/>
            <a:chExt cx="1786495" cy="544998"/>
          </a:xfrm>
        </p:grpSpPr>
        <p:sp>
          <p:nvSpPr>
            <p:cNvPr id="99" name="SMARTInkShape-580">
              <a:extLst>
                <a:ext uri="{FF2B5EF4-FFF2-40B4-BE49-F238E27FC236}">
                  <a16:creationId xmlns:a16="http://schemas.microsoft.com/office/drawing/2014/main" xmlns="" id="{AFE549AC-2153-48E9-8D37-2AF15B2C448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959850" y="2981129"/>
              <a:ext cx="164763" cy="390722"/>
            </a:xfrm>
            <a:custGeom>
              <a:avLst/>
              <a:gdLst/>
              <a:ahLst/>
              <a:cxnLst/>
              <a:rect l="0" t="0" r="0" b="0"/>
              <a:pathLst>
                <a:path w="164763" h="3907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7790" y="4646"/>
                  </a:lnTo>
                  <a:lnTo>
                    <a:pt x="63111" y="25072"/>
                  </a:lnTo>
                  <a:lnTo>
                    <a:pt x="94372" y="52998"/>
                  </a:lnTo>
                  <a:lnTo>
                    <a:pt x="126609" y="90338"/>
                  </a:lnTo>
                  <a:lnTo>
                    <a:pt x="152696" y="135156"/>
                  </a:lnTo>
                  <a:lnTo>
                    <a:pt x="164762" y="181416"/>
                  </a:lnTo>
                  <a:lnTo>
                    <a:pt x="164243" y="227141"/>
                  </a:lnTo>
                  <a:lnTo>
                    <a:pt x="149903" y="270982"/>
                  </a:lnTo>
                  <a:lnTo>
                    <a:pt x="121892" y="310222"/>
                  </a:lnTo>
                  <a:lnTo>
                    <a:pt x="86630" y="343654"/>
                  </a:lnTo>
                  <a:lnTo>
                    <a:pt x="49791" y="367921"/>
                  </a:lnTo>
                  <a:lnTo>
                    <a:pt x="1270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81">
              <a:extLst>
                <a:ext uri="{FF2B5EF4-FFF2-40B4-BE49-F238E27FC236}">
                  <a16:creationId xmlns:a16="http://schemas.microsoft.com/office/drawing/2014/main" xmlns="" id="{C4A7A7BA-4496-48BF-9771-9D90BBAE102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616950" y="3058580"/>
              <a:ext cx="153399" cy="290995"/>
            </a:xfrm>
            <a:custGeom>
              <a:avLst/>
              <a:gdLst/>
              <a:ahLst/>
              <a:cxnLst/>
              <a:rect l="0" t="0" r="0" b="0"/>
              <a:pathLst>
                <a:path w="153399" h="290995">
                  <a:moveTo>
                    <a:pt x="0" y="148170"/>
                  </a:moveTo>
                  <a:lnTo>
                    <a:pt x="0" y="148170"/>
                  </a:lnTo>
                  <a:lnTo>
                    <a:pt x="0" y="111089"/>
                  </a:lnTo>
                  <a:lnTo>
                    <a:pt x="3370" y="64432"/>
                  </a:lnTo>
                  <a:lnTo>
                    <a:pt x="8838" y="32812"/>
                  </a:lnTo>
                  <a:lnTo>
                    <a:pt x="18510" y="17172"/>
                  </a:lnTo>
                  <a:lnTo>
                    <a:pt x="25040" y="10038"/>
                  </a:lnTo>
                  <a:lnTo>
                    <a:pt x="41703" y="2111"/>
                  </a:lnTo>
                  <a:lnTo>
                    <a:pt x="60162" y="0"/>
                  </a:lnTo>
                  <a:lnTo>
                    <a:pt x="77774" y="3765"/>
                  </a:lnTo>
                  <a:lnTo>
                    <a:pt x="91246" y="13905"/>
                  </a:lnTo>
                  <a:lnTo>
                    <a:pt x="111392" y="43410"/>
                  </a:lnTo>
                  <a:lnTo>
                    <a:pt x="114654" y="59747"/>
                  </a:lnTo>
                  <a:lnTo>
                    <a:pt x="113047" y="75710"/>
                  </a:lnTo>
                  <a:lnTo>
                    <a:pt x="93290" y="120180"/>
                  </a:lnTo>
                  <a:lnTo>
                    <a:pt x="92532" y="123865"/>
                  </a:lnTo>
                  <a:lnTo>
                    <a:pt x="92732" y="127028"/>
                  </a:lnTo>
                  <a:lnTo>
                    <a:pt x="100694" y="145203"/>
                  </a:lnTo>
                  <a:lnTo>
                    <a:pt x="107312" y="156023"/>
                  </a:lnTo>
                  <a:lnTo>
                    <a:pt x="140390" y="188349"/>
                  </a:lnTo>
                  <a:lnTo>
                    <a:pt x="153398" y="217177"/>
                  </a:lnTo>
                  <a:lnTo>
                    <a:pt x="153065" y="224513"/>
                  </a:lnTo>
                  <a:lnTo>
                    <a:pt x="147051" y="240191"/>
                  </a:lnTo>
                  <a:lnTo>
                    <a:pt x="125023" y="264884"/>
                  </a:lnTo>
                  <a:lnTo>
                    <a:pt x="96154" y="283333"/>
                  </a:lnTo>
                  <a:lnTo>
                    <a:pt x="61886" y="290994"/>
                  </a:lnTo>
                  <a:lnTo>
                    <a:pt x="43027" y="287142"/>
                  </a:lnTo>
                  <a:lnTo>
                    <a:pt x="19050" y="27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82">
              <a:extLst>
                <a:ext uri="{FF2B5EF4-FFF2-40B4-BE49-F238E27FC236}">
                  <a16:creationId xmlns:a16="http://schemas.microsoft.com/office/drawing/2014/main" xmlns="" id="{8BB02672-0B13-49E2-BA5C-0DB58128FE2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625182" y="3155950"/>
              <a:ext cx="10819" cy="177801"/>
            </a:xfrm>
            <a:custGeom>
              <a:avLst/>
              <a:gdLst/>
              <a:ahLst/>
              <a:cxnLst/>
              <a:rect l="0" t="0" r="0" b="0"/>
              <a:pathLst>
                <a:path w="10819" h="177801">
                  <a:moveTo>
                    <a:pt x="10818" y="0"/>
                  </a:moveTo>
                  <a:lnTo>
                    <a:pt x="10818" y="0"/>
                  </a:lnTo>
                  <a:lnTo>
                    <a:pt x="2090" y="27464"/>
                  </a:lnTo>
                  <a:lnTo>
                    <a:pt x="0" y="69364"/>
                  </a:lnTo>
                  <a:lnTo>
                    <a:pt x="2831" y="116821"/>
                  </a:lnTo>
                  <a:lnTo>
                    <a:pt x="446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83">
              <a:extLst>
                <a:ext uri="{FF2B5EF4-FFF2-40B4-BE49-F238E27FC236}">
                  <a16:creationId xmlns:a16="http://schemas.microsoft.com/office/drawing/2014/main" xmlns="" id="{927FF082-1B62-4716-B54B-02B502F5F9D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445500" y="2891942"/>
              <a:ext cx="57151" cy="543409"/>
            </a:xfrm>
            <a:custGeom>
              <a:avLst/>
              <a:gdLst/>
              <a:ahLst/>
              <a:cxnLst/>
              <a:rect l="0" t="0" r="0" b="0"/>
              <a:pathLst>
                <a:path w="57151" h="543409">
                  <a:moveTo>
                    <a:pt x="57150" y="3658"/>
                  </a:moveTo>
                  <a:lnTo>
                    <a:pt x="57150" y="3658"/>
                  </a:lnTo>
                  <a:lnTo>
                    <a:pt x="57150" y="287"/>
                  </a:lnTo>
                  <a:lnTo>
                    <a:pt x="56444" y="0"/>
                  </a:lnTo>
                  <a:lnTo>
                    <a:pt x="53779" y="1562"/>
                  </a:lnTo>
                  <a:lnTo>
                    <a:pt x="48311" y="23263"/>
                  </a:lnTo>
                  <a:lnTo>
                    <a:pt x="46165" y="56115"/>
                  </a:lnTo>
                  <a:lnTo>
                    <a:pt x="45212" y="100351"/>
                  </a:lnTo>
                  <a:lnTo>
                    <a:pt x="44958" y="125975"/>
                  </a:lnTo>
                  <a:lnTo>
                    <a:pt x="44789" y="152936"/>
                  </a:lnTo>
                  <a:lnTo>
                    <a:pt x="44676" y="182199"/>
                  </a:lnTo>
                  <a:lnTo>
                    <a:pt x="44600" y="212996"/>
                  </a:lnTo>
                  <a:lnTo>
                    <a:pt x="44550" y="244817"/>
                  </a:lnTo>
                  <a:lnTo>
                    <a:pt x="43105" y="276614"/>
                  </a:lnTo>
                  <a:lnTo>
                    <a:pt x="40732" y="308395"/>
                  </a:lnTo>
                  <a:lnTo>
                    <a:pt x="37737" y="340166"/>
                  </a:lnTo>
                  <a:lnTo>
                    <a:pt x="34330" y="370519"/>
                  </a:lnTo>
                  <a:lnTo>
                    <a:pt x="30648" y="399926"/>
                  </a:lnTo>
                  <a:lnTo>
                    <a:pt x="26782" y="428703"/>
                  </a:lnTo>
                  <a:lnTo>
                    <a:pt x="22088" y="454238"/>
                  </a:lnTo>
                  <a:lnTo>
                    <a:pt x="11228" y="499544"/>
                  </a:lnTo>
                  <a:lnTo>
                    <a:pt x="0" y="543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84">
              <a:extLst>
                <a:ext uri="{FF2B5EF4-FFF2-40B4-BE49-F238E27FC236}">
                  <a16:creationId xmlns:a16="http://schemas.microsoft.com/office/drawing/2014/main" xmlns="" id="{07A87DB5-FEA6-4F01-A3FD-1053EAB6986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024432" y="3187700"/>
              <a:ext cx="211519" cy="31751"/>
            </a:xfrm>
            <a:custGeom>
              <a:avLst/>
              <a:gdLst/>
              <a:ahLst/>
              <a:cxnLst/>
              <a:rect l="0" t="0" r="0" b="0"/>
              <a:pathLst>
                <a:path w="211519" h="31751">
                  <a:moveTo>
                    <a:pt x="21018" y="31750"/>
                  </a:moveTo>
                  <a:lnTo>
                    <a:pt x="21018" y="31750"/>
                  </a:lnTo>
                  <a:lnTo>
                    <a:pt x="1244" y="17445"/>
                  </a:lnTo>
                  <a:lnTo>
                    <a:pt x="74" y="15157"/>
                  </a:lnTo>
                  <a:lnTo>
                    <a:pt x="0" y="12927"/>
                  </a:lnTo>
                  <a:lnTo>
                    <a:pt x="656" y="10735"/>
                  </a:lnTo>
                  <a:lnTo>
                    <a:pt x="3915" y="9273"/>
                  </a:lnTo>
                  <a:lnTo>
                    <a:pt x="38832" y="5046"/>
                  </a:lnTo>
                  <a:lnTo>
                    <a:pt x="71268" y="2242"/>
                  </a:lnTo>
                  <a:lnTo>
                    <a:pt x="109203" y="997"/>
                  </a:lnTo>
                  <a:lnTo>
                    <a:pt x="149582" y="443"/>
                  </a:lnTo>
                  <a:lnTo>
                    <a:pt x="21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85">
              <a:extLst>
                <a:ext uri="{FF2B5EF4-FFF2-40B4-BE49-F238E27FC236}">
                  <a16:creationId xmlns:a16="http://schemas.microsoft.com/office/drawing/2014/main" xmlns="" id="{BB321145-771B-466A-8C94-432AE46A20F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999395" y="3009693"/>
              <a:ext cx="154006" cy="332605"/>
            </a:xfrm>
            <a:custGeom>
              <a:avLst/>
              <a:gdLst/>
              <a:ahLst/>
              <a:cxnLst/>
              <a:rect l="0" t="0" r="0" b="0"/>
              <a:pathLst>
                <a:path w="154006" h="332605">
                  <a:moveTo>
                    <a:pt x="103205" y="51007"/>
                  </a:moveTo>
                  <a:lnTo>
                    <a:pt x="103205" y="51007"/>
                  </a:lnTo>
                  <a:lnTo>
                    <a:pt x="103205" y="45540"/>
                  </a:lnTo>
                  <a:lnTo>
                    <a:pt x="101793" y="58498"/>
                  </a:lnTo>
                  <a:lnTo>
                    <a:pt x="92360" y="93129"/>
                  </a:lnTo>
                  <a:lnTo>
                    <a:pt x="82157" y="125467"/>
                  </a:lnTo>
                  <a:lnTo>
                    <a:pt x="68685" y="162888"/>
                  </a:lnTo>
                  <a:lnTo>
                    <a:pt x="52585" y="203743"/>
                  </a:lnTo>
                  <a:lnTo>
                    <a:pt x="33670" y="247771"/>
                  </a:lnTo>
                  <a:lnTo>
                    <a:pt x="19149" y="283802"/>
                  </a:lnTo>
                  <a:lnTo>
                    <a:pt x="1700" y="327943"/>
                  </a:lnTo>
                  <a:lnTo>
                    <a:pt x="0" y="332604"/>
                  </a:lnTo>
                  <a:lnTo>
                    <a:pt x="535" y="331872"/>
                  </a:lnTo>
                  <a:lnTo>
                    <a:pt x="7874" y="298162"/>
                  </a:lnTo>
                  <a:lnTo>
                    <a:pt x="17091" y="267393"/>
                  </a:lnTo>
                  <a:lnTo>
                    <a:pt x="28243" y="223143"/>
                  </a:lnTo>
                  <a:lnTo>
                    <a:pt x="34180" y="197515"/>
                  </a:lnTo>
                  <a:lnTo>
                    <a:pt x="41666" y="171256"/>
                  </a:lnTo>
                  <a:lnTo>
                    <a:pt x="50185" y="144579"/>
                  </a:lnTo>
                  <a:lnTo>
                    <a:pt x="59391" y="117621"/>
                  </a:lnTo>
                  <a:lnTo>
                    <a:pt x="79028" y="72617"/>
                  </a:lnTo>
                  <a:lnTo>
                    <a:pt x="98104" y="37328"/>
                  </a:lnTo>
                  <a:lnTo>
                    <a:pt x="123835" y="3071"/>
                  </a:lnTo>
                  <a:lnTo>
                    <a:pt x="127541" y="0"/>
                  </a:lnTo>
                  <a:lnTo>
                    <a:pt x="130718" y="774"/>
                  </a:lnTo>
                  <a:lnTo>
                    <a:pt x="133541" y="4113"/>
                  </a:lnTo>
                  <a:lnTo>
                    <a:pt x="138559" y="17465"/>
                  </a:lnTo>
                  <a:lnTo>
                    <a:pt x="145352" y="54866"/>
                  </a:lnTo>
                  <a:lnTo>
                    <a:pt x="149689" y="90352"/>
                  </a:lnTo>
                  <a:lnTo>
                    <a:pt x="152087" y="127760"/>
                  </a:lnTo>
                  <a:lnTo>
                    <a:pt x="153152" y="165553"/>
                  </a:lnTo>
                  <a:lnTo>
                    <a:pt x="153626" y="203516"/>
                  </a:lnTo>
                  <a:lnTo>
                    <a:pt x="153836" y="237793"/>
                  </a:lnTo>
                  <a:lnTo>
                    <a:pt x="154005" y="285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86">
              <a:extLst>
                <a:ext uri="{FF2B5EF4-FFF2-40B4-BE49-F238E27FC236}">
                  <a16:creationId xmlns:a16="http://schemas.microsoft.com/office/drawing/2014/main" xmlns="" id="{82639F71-7265-4FF3-AF0E-3C618112982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761338" y="2974350"/>
              <a:ext cx="135083" cy="340351"/>
            </a:xfrm>
            <a:custGeom>
              <a:avLst/>
              <a:gdLst/>
              <a:ahLst/>
              <a:cxnLst/>
              <a:rect l="0" t="0" r="0" b="0"/>
              <a:pathLst>
                <a:path w="135083" h="340351">
                  <a:moveTo>
                    <a:pt x="131712" y="29200"/>
                  </a:moveTo>
                  <a:lnTo>
                    <a:pt x="131712" y="29200"/>
                  </a:lnTo>
                  <a:lnTo>
                    <a:pt x="135082" y="19087"/>
                  </a:lnTo>
                  <a:lnTo>
                    <a:pt x="134665" y="14697"/>
                  </a:lnTo>
                  <a:lnTo>
                    <a:pt x="130437" y="6056"/>
                  </a:lnTo>
                  <a:lnTo>
                    <a:pt x="126629" y="3187"/>
                  </a:lnTo>
                  <a:lnTo>
                    <a:pt x="116752" y="0"/>
                  </a:lnTo>
                  <a:lnTo>
                    <a:pt x="99664" y="7991"/>
                  </a:lnTo>
                  <a:lnTo>
                    <a:pt x="77957" y="26829"/>
                  </a:lnTo>
                  <a:lnTo>
                    <a:pt x="54199" y="58720"/>
                  </a:lnTo>
                  <a:lnTo>
                    <a:pt x="31410" y="100176"/>
                  </a:lnTo>
                  <a:lnTo>
                    <a:pt x="12344" y="146117"/>
                  </a:lnTo>
                  <a:lnTo>
                    <a:pt x="1518" y="192406"/>
                  </a:lnTo>
                  <a:lnTo>
                    <a:pt x="0" y="233204"/>
                  </a:lnTo>
                  <a:lnTo>
                    <a:pt x="5439" y="268741"/>
                  </a:lnTo>
                  <a:lnTo>
                    <a:pt x="17264" y="298646"/>
                  </a:lnTo>
                  <a:lnTo>
                    <a:pt x="33809" y="318522"/>
                  </a:lnTo>
                  <a:lnTo>
                    <a:pt x="52922" y="330648"/>
                  </a:lnTo>
                  <a:lnTo>
                    <a:pt x="93612" y="34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87">
              <a:extLst>
                <a:ext uri="{FF2B5EF4-FFF2-40B4-BE49-F238E27FC236}">
                  <a16:creationId xmlns:a16="http://schemas.microsoft.com/office/drawing/2014/main" xmlns="" id="{567758A0-41A2-4028-AB18-B81B7A424B4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489341" y="3124200"/>
              <a:ext cx="130660" cy="171930"/>
            </a:xfrm>
            <a:custGeom>
              <a:avLst/>
              <a:gdLst/>
              <a:ahLst/>
              <a:cxnLst/>
              <a:rect l="0" t="0" r="0" b="0"/>
              <a:pathLst>
                <a:path w="130660" h="171930">
                  <a:moveTo>
                    <a:pt x="3659" y="31750"/>
                  </a:moveTo>
                  <a:lnTo>
                    <a:pt x="3659" y="31750"/>
                  </a:lnTo>
                  <a:lnTo>
                    <a:pt x="288" y="25008"/>
                  </a:lnTo>
                  <a:lnTo>
                    <a:pt x="0" y="22316"/>
                  </a:lnTo>
                  <a:lnTo>
                    <a:pt x="1562" y="17445"/>
                  </a:lnTo>
                  <a:lnTo>
                    <a:pt x="10253" y="14809"/>
                  </a:lnTo>
                  <a:lnTo>
                    <a:pt x="16522" y="14106"/>
                  </a:lnTo>
                  <a:lnTo>
                    <a:pt x="29131" y="17088"/>
                  </a:lnTo>
                  <a:lnTo>
                    <a:pt x="35457" y="19858"/>
                  </a:lnTo>
                  <a:lnTo>
                    <a:pt x="61215" y="43984"/>
                  </a:lnTo>
                  <a:lnTo>
                    <a:pt x="73455" y="69878"/>
                  </a:lnTo>
                  <a:lnTo>
                    <a:pt x="84311" y="112427"/>
                  </a:lnTo>
                  <a:lnTo>
                    <a:pt x="87483" y="137456"/>
                  </a:lnTo>
                  <a:lnTo>
                    <a:pt x="84187" y="157988"/>
                  </a:lnTo>
                  <a:lnTo>
                    <a:pt x="81333" y="164592"/>
                  </a:lnTo>
                  <a:lnTo>
                    <a:pt x="78020" y="168994"/>
                  </a:lnTo>
                  <a:lnTo>
                    <a:pt x="74399" y="171929"/>
                  </a:lnTo>
                  <a:lnTo>
                    <a:pt x="69163" y="171770"/>
                  </a:lnTo>
                  <a:lnTo>
                    <a:pt x="55820" y="165947"/>
                  </a:lnTo>
                  <a:lnTo>
                    <a:pt x="46127" y="150660"/>
                  </a:lnTo>
                  <a:lnTo>
                    <a:pt x="40878" y="128343"/>
                  </a:lnTo>
                  <a:lnTo>
                    <a:pt x="43301" y="84751"/>
                  </a:lnTo>
                  <a:lnTo>
                    <a:pt x="51616" y="55070"/>
                  </a:lnTo>
                  <a:lnTo>
                    <a:pt x="66130" y="31061"/>
                  </a:lnTo>
                  <a:lnTo>
                    <a:pt x="74940" y="20707"/>
                  </a:lnTo>
                  <a:lnTo>
                    <a:pt x="96017" y="9203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88">
              <a:extLst>
                <a:ext uri="{FF2B5EF4-FFF2-40B4-BE49-F238E27FC236}">
                  <a16:creationId xmlns:a16="http://schemas.microsoft.com/office/drawing/2014/main" xmlns="" id="{EB9E91B7-C97E-41DB-9D70-C09E66366F9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338118" y="2890353"/>
              <a:ext cx="133166" cy="434240"/>
            </a:xfrm>
            <a:custGeom>
              <a:avLst/>
              <a:gdLst/>
              <a:ahLst/>
              <a:cxnLst/>
              <a:rect l="0" t="0" r="0" b="0"/>
              <a:pathLst>
                <a:path w="133166" h="434240">
                  <a:moveTo>
                    <a:pt x="15182" y="163997"/>
                  </a:moveTo>
                  <a:lnTo>
                    <a:pt x="15182" y="163997"/>
                  </a:lnTo>
                  <a:lnTo>
                    <a:pt x="15182" y="210136"/>
                  </a:lnTo>
                  <a:lnTo>
                    <a:pt x="15182" y="257161"/>
                  </a:lnTo>
                  <a:lnTo>
                    <a:pt x="15182" y="293597"/>
                  </a:lnTo>
                  <a:lnTo>
                    <a:pt x="15182" y="333310"/>
                  </a:lnTo>
                  <a:lnTo>
                    <a:pt x="11419" y="370716"/>
                  </a:lnTo>
                  <a:lnTo>
                    <a:pt x="3249" y="414101"/>
                  </a:lnTo>
                  <a:lnTo>
                    <a:pt x="0" y="429671"/>
                  </a:lnTo>
                  <a:lnTo>
                    <a:pt x="122" y="432835"/>
                  </a:lnTo>
                  <a:lnTo>
                    <a:pt x="908" y="434239"/>
                  </a:lnTo>
                  <a:lnTo>
                    <a:pt x="4156" y="392732"/>
                  </a:lnTo>
                  <a:lnTo>
                    <a:pt x="8871" y="353146"/>
                  </a:lnTo>
                  <a:lnTo>
                    <a:pt x="13091" y="326785"/>
                  </a:lnTo>
                  <a:lnTo>
                    <a:pt x="18021" y="297922"/>
                  </a:lnTo>
                  <a:lnTo>
                    <a:pt x="22719" y="265981"/>
                  </a:lnTo>
                  <a:lnTo>
                    <a:pt x="27263" y="231986"/>
                  </a:lnTo>
                  <a:lnTo>
                    <a:pt x="31702" y="196623"/>
                  </a:lnTo>
                  <a:lnTo>
                    <a:pt x="37484" y="163170"/>
                  </a:lnTo>
                  <a:lnTo>
                    <a:pt x="44161" y="130990"/>
                  </a:lnTo>
                  <a:lnTo>
                    <a:pt x="51435" y="99659"/>
                  </a:lnTo>
                  <a:lnTo>
                    <a:pt x="65161" y="53558"/>
                  </a:lnTo>
                  <a:lnTo>
                    <a:pt x="84478" y="6323"/>
                  </a:lnTo>
                  <a:lnTo>
                    <a:pt x="89601" y="2437"/>
                  </a:lnTo>
                  <a:lnTo>
                    <a:pt x="102820" y="0"/>
                  </a:lnTo>
                  <a:lnTo>
                    <a:pt x="110296" y="4571"/>
                  </a:lnTo>
                  <a:lnTo>
                    <a:pt x="126129" y="22820"/>
                  </a:lnTo>
                  <a:lnTo>
                    <a:pt x="133165" y="51157"/>
                  </a:lnTo>
                  <a:lnTo>
                    <a:pt x="132530" y="84213"/>
                  </a:lnTo>
                  <a:lnTo>
                    <a:pt x="125192" y="117719"/>
                  </a:lnTo>
                  <a:lnTo>
                    <a:pt x="99047" y="164945"/>
                  </a:lnTo>
                  <a:lnTo>
                    <a:pt x="53698" y="208530"/>
                  </a:lnTo>
                  <a:lnTo>
                    <a:pt x="15182" y="23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18">
            <a:extLst>
              <a:ext uri="{FF2B5EF4-FFF2-40B4-BE49-F238E27FC236}">
                <a16:creationId xmlns:a16="http://schemas.microsoft.com/office/drawing/2014/main" xmlns="" id="{B35FCA7E-BFFE-4C74-B729-EB973A6998DA}"/>
              </a:ext>
            </a:extLst>
          </p:cNvPr>
          <p:cNvGrpSpPr/>
          <p:nvPr/>
        </p:nvGrpSpPr>
        <p:grpSpPr>
          <a:xfrm>
            <a:off x="9493250" y="3244850"/>
            <a:ext cx="215901" cy="114301"/>
            <a:chOff x="9493250" y="3244850"/>
            <a:chExt cx="215901" cy="114301"/>
          </a:xfrm>
        </p:grpSpPr>
        <p:sp>
          <p:nvSpPr>
            <p:cNvPr id="109" name="SMARTInkShape-589">
              <a:extLst>
                <a:ext uri="{FF2B5EF4-FFF2-40B4-BE49-F238E27FC236}">
                  <a16:creationId xmlns:a16="http://schemas.microsoft.com/office/drawing/2014/main" xmlns="" id="{ED20BB8C-8C70-42B5-BE05-70029C586D7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518650" y="332740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6741" y="28379"/>
                  </a:lnTo>
                  <a:lnTo>
                    <a:pt x="41273" y="22912"/>
                  </a:lnTo>
                  <a:lnTo>
                    <a:pt x="79727" y="1512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90">
              <a:extLst>
                <a:ext uri="{FF2B5EF4-FFF2-40B4-BE49-F238E27FC236}">
                  <a16:creationId xmlns:a16="http://schemas.microsoft.com/office/drawing/2014/main" xmlns="" id="{0E743FB9-C934-4E0C-A896-D8BB8A773C4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493250" y="324485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8"/>
                  </a:lnTo>
                  <a:lnTo>
                    <a:pt x="56686" y="14569"/>
                  </a:lnTo>
                  <a:lnTo>
                    <a:pt x="101071" y="8393"/>
                  </a:lnTo>
                  <a:lnTo>
                    <a:pt x="135937" y="4201"/>
                  </a:lnTo>
                  <a:lnTo>
                    <a:pt x="168837" y="1867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19">
            <a:extLst>
              <a:ext uri="{FF2B5EF4-FFF2-40B4-BE49-F238E27FC236}">
                <a16:creationId xmlns:a16="http://schemas.microsoft.com/office/drawing/2014/main" xmlns="" id="{D7C3774E-4E85-40ED-B112-2D1F74521A72}"/>
              </a:ext>
            </a:extLst>
          </p:cNvPr>
          <p:cNvGrpSpPr/>
          <p:nvPr/>
        </p:nvGrpSpPr>
        <p:grpSpPr>
          <a:xfrm>
            <a:off x="10274817" y="2817826"/>
            <a:ext cx="316984" cy="437492"/>
            <a:chOff x="10274817" y="2817826"/>
            <a:chExt cx="316984" cy="437492"/>
          </a:xfrm>
        </p:grpSpPr>
        <p:sp>
          <p:nvSpPr>
            <p:cNvPr id="112" name="SMARTInkShape-591">
              <a:extLst>
                <a:ext uri="{FF2B5EF4-FFF2-40B4-BE49-F238E27FC236}">
                  <a16:creationId xmlns:a16="http://schemas.microsoft.com/office/drawing/2014/main" xmlns="" id="{A55DDAAB-C8FD-4139-910C-875D0848914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426699" y="3035300"/>
              <a:ext cx="165102" cy="196405"/>
            </a:xfrm>
            <a:custGeom>
              <a:avLst/>
              <a:gdLst/>
              <a:ahLst/>
              <a:cxnLst/>
              <a:rect l="0" t="0" r="0" b="0"/>
              <a:pathLst>
                <a:path w="165102" h="196405">
                  <a:moveTo>
                    <a:pt x="1" y="63500"/>
                  </a:moveTo>
                  <a:lnTo>
                    <a:pt x="1" y="63500"/>
                  </a:lnTo>
                  <a:lnTo>
                    <a:pt x="0" y="54662"/>
                  </a:lnTo>
                  <a:lnTo>
                    <a:pt x="706" y="53374"/>
                  </a:lnTo>
                  <a:lnTo>
                    <a:pt x="1882" y="52516"/>
                  </a:lnTo>
                  <a:lnTo>
                    <a:pt x="3371" y="51945"/>
                  </a:lnTo>
                  <a:lnTo>
                    <a:pt x="22324" y="61252"/>
                  </a:lnTo>
                  <a:lnTo>
                    <a:pt x="63652" y="98229"/>
                  </a:lnTo>
                  <a:lnTo>
                    <a:pt x="78385" y="118446"/>
                  </a:lnTo>
                  <a:lnTo>
                    <a:pt x="87285" y="141543"/>
                  </a:lnTo>
                  <a:lnTo>
                    <a:pt x="87824" y="152217"/>
                  </a:lnTo>
                  <a:lnTo>
                    <a:pt x="82778" y="171604"/>
                  </a:lnTo>
                  <a:lnTo>
                    <a:pt x="71597" y="185865"/>
                  </a:lnTo>
                  <a:lnTo>
                    <a:pt x="64665" y="191643"/>
                  </a:lnTo>
                  <a:lnTo>
                    <a:pt x="57927" y="194790"/>
                  </a:lnTo>
                  <a:lnTo>
                    <a:pt x="44795" y="196404"/>
                  </a:lnTo>
                  <a:lnTo>
                    <a:pt x="39037" y="194437"/>
                  </a:lnTo>
                  <a:lnTo>
                    <a:pt x="28874" y="186605"/>
                  </a:lnTo>
                  <a:lnTo>
                    <a:pt x="26305" y="179436"/>
                  </a:lnTo>
                  <a:lnTo>
                    <a:pt x="25331" y="160183"/>
                  </a:lnTo>
                  <a:lnTo>
                    <a:pt x="42235" y="115430"/>
                  </a:lnTo>
                  <a:lnTo>
                    <a:pt x="67456" y="82111"/>
                  </a:lnTo>
                  <a:lnTo>
                    <a:pt x="99124" y="50605"/>
                  </a:lnTo>
                  <a:lnTo>
                    <a:pt x="143043" y="16562"/>
                  </a:lnTo>
                  <a:lnTo>
                    <a:pt x="165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92">
              <a:extLst>
                <a:ext uri="{FF2B5EF4-FFF2-40B4-BE49-F238E27FC236}">
                  <a16:creationId xmlns:a16="http://schemas.microsoft.com/office/drawing/2014/main" xmlns="" id="{0323097C-CDE2-4F9E-95A7-156D9F103EB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274817" y="2817826"/>
              <a:ext cx="156129" cy="437492"/>
            </a:xfrm>
            <a:custGeom>
              <a:avLst/>
              <a:gdLst/>
              <a:ahLst/>
              <a:cxnLst/>
              <a:rect l="0" t="0" r="0" b="0"/>
              <a:pathLst>
                <a:path w="156129" h="437492">
                  <a:moveTo>
                    <a:pt x="12183" y="230174"/>
                  </a:moveTo>
                  <a:lnTo>
                    <a:pt x="12183" y="230174"/>
                  </a:lnTo>
                  <a:lnTo>
                    <a:pt x="8812" y="233545"/>
                  </a:lnTo>
                  <a:lnTo>
                    <a:pt x="6716" y="252496"/>
                  </a:lnTo>
                  <a:lnTo>
                    <a:pt x="9465" y="287196"/>
                  </a:lnTo>
                  <a:lnTo>
                    <a:pt x="11377" y="328756"/>
                  </a:lnTo>
                  <a:lnTo>
                    <a:pt x="11944" y="372351"/>
                  </a:lnTo>
                  <a:lnTo>
                    <a:pt x="5370" y="413176"/>
                  </a:lnTo>
                  <a:lnTo>
                    <a:pt x="646" y="437433"/>
                  </a:lnTo>
                  <a:lnTo>
                    <a:pt x="258" y="437491"/>
                  </a:lnTo>
                  <a:lnTo>
                    <a:pt x="0" y="436118"/>
                  </a:lnTo>
                  <a:lnTo>
                    <a:pt x="9725" y="395607"/>
                  </a:lnTo>
                  <a:lnTo>
                    <a:pt x="17204" y="358263"/>
                  </a:lnTo>
                  <a:lnTo>
                    <a:pt x="21175" y="335322"/>
                  </a:lnTo>
                  <a:lnTo>
                    <a:pt x="25233" y="310151"/>
                  </a:lnTo>
                  <a:lnTo>
                    <a:pt x="29349" y="283492"/>
                  </a:lnTo>
                  <a:lnTo>
                    <a:pt x="34212" y="254430"/>
                  </a:lnTo>
                  <a:lnTo>
                    <a:pt x="39568" y="223767"/>
                  </a:lnTo>
                  <a:lnTo>
                    <a:pt x="45256" y="192036"/>
                  </a:lnTo>
                  <a:lnTo>
                    <a:pt x="51870" y="161004"/>
                  </a:lnTo>
                  <a:lnTo>
                    <a:pt x="59102" y="130439"/>
                  </a:lnTo>
                  <a:lnTo>
                    <a:pt x="66746" y="100184"/>
                  </a:lnTo>
                  <a:lnTo>
                    <a:pt x="82765" y="55278"/>
                  </a:lnTo>
                  <a:lnTo>
                    <a:pt x="99292" y="24031"/>
                  </a:lnTo>
                  <a:lnTo>
                    <a:pt x="116044" y="5440"/>
                  </a:lnTo>
                  <a:lnTo>
                    <a:pt x="123758" y="1329"/>
                  </a:lnTo>
                  <a:lnTo>
                    <a:pt x="131015" y="0"/>
                  </a:lnTo>
                  <a:lnTo>
                    <a:pt x="137971" y="524"/>
                  </a:lnTo>
                  <a:lnTo>
                    <a:pt x="143313" y="5108"/>
                  </a:lnTo>
                  <a:lnTo>
                    <a:pt x="151131" y="21489"/>
                  </a:lnTo>
                  <a:lnTo>
                    <a:pt x="156128" y="64625"/>
                  </a:lnTo>
                  <a:lnTo>
                    <a:pt x="153536" y="97565"/>
                  </a:lnTo>
                  <a:lnTo>
                    <a:pt x="145562" y="129609"/>
                  </a:lnTo>
                  <a:lnTo>
                    <a:pt x="121239" y="169332"/>
                  </a:lnTo>
                  <a:lnTo>
                    <a:pt x="74409" y="209802"/>
                  </a:lnTo>
                  <a:lnTo>
                    <a:pt x="43933" y="22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20">
            <a:extLst>
              <a:ext uri="{FF2B5EF4-FFF2-40B4-BE49-F238E27FC236}">
                <a16:creationId xmlns:a16="http://schemas.microsoft.com/office/drawing/2014/main" xmlns="" id="{D01CB19D-1107-4779-9BA3-CFCE7CEFB488}"/>
              </a:ext>
            </a:extLst>
          </p:cNvPr>
          <p:cNvGrpSpPr/>
          <p:nvPr/>
        </p:nvGrpSpPr>
        <p:grpSpPr>
          <a:xfrm>
            <a:off x="10325100" y="2889250"/>
            <a:ext cx="1510569" cy="965201"/>
            <a:chOff x="10325100" y="2889250"/>
            <a:chExt cx="1510569" cy="965201"/>
          </a:xfrm>
        </p:grpSpPr>
        <p:sp>
          <p:nvSpPr>
            <p:cNvPr id="115" name="SMARTInkShape-593">
              <a:extLst>
                <a:ext uri="{FF2B5EF4-FFF2-40B4-BE49-F238E27FC236}">
                  <a16:creationId xmlns:a16="http://schemas.microsoft.com/office/drawing/2014/main" xmlns="" id="{BAC1EC4A-F5B5-455D-9161-DC308CE7672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684000" y="3549650"/>
              <a:ext cx="102684" cy="304801"/>
            </a:xfrm>
            <a:custGeom>
              <a:avLst/>
              <a:gdLst/>
              <a:ahLst/>
              <a:cxnLst/>
              <a:rect l="0" t="0" r="0" b="0"/>
              <a:pathLst>
                <a:path w="102684" h="304801">
                  <a:moveTo>
                    <a:pt x="76200" y="0"/>
                  </a:moveTo>
                  <a:lnTo>
                    <a:pt x="76200" y="0"/>
                  </a:lnTo>
                  <a:lnTo>
                    <a:pt x="86338" y="18031"/>
                  </a:lnTo>
                  <a:lnTo>
                    <a:pt x="97157" y="56299"/>
                  </a:lnTo>
                  <a:lnTo>
                    <a:pt x="102683" y="96988"/>
                  </a:lnTo>
                  <a:lnTo>
                    <a:pt x="101845" y="139532"/>
                  </a:lnTo>
                  <a:lnTo>
                    <a:pt x="93949" y="181253"/>
                  </a:lnTo>
                  <a:lnTo>
                    <a:pt x="76327" y="220962"/>
                  </a:lnTo>
                  <a:lnTo>
                    <a:pt x="48740" y="25601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94">
              <a:extLst>
                <a:ext uri="{FF2B5EF4-FFF2-40B4-BE49-F238E27FC236}">
                  <a16:creationId xmlns:a16="http://schemas.microsoft.com/office/drawing/2014/main" xmlns="" id="{8D9A92C9-7A41-47B0-AC71-40C053B09F7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564232" y="3554248"/>
              <a:ext cx="76231" cy="239468"/>
            </a:xfrm>
            <a:custGeom>
              <a:avLst/>
              <a:gdLst/>
              <a:ahLst/>
              <a:cxnLst/>
              <a:rect l="0" t="0" r="0" b="0"/>
              <a:pathLst>
                <a:path w="76231" h="239468">
                  <a:moveTo>
                    <a:pt x="5468" y="58902"/>
                  </a:moveTo>
                  <a:lnTo>
                    <a:pt x="5468" y="58902"/>
                  </a:lnTo>
                  <a:lnTo>
                    <a:pt x="0" y="26919"/>
                  </a:lnTo>
                  <a:lnTo>
                    <a:pt x="3271" y="16230"/>
                  </a:lnTo>
                  <a:lnTo>
                    <a:pt x="6121" y="11404"/>
                  </a:lnTo>
                  <a:lnTo>
                    <a:pt x="16812" y="4160"/>
                  </a:lnTo>
                  <a:lnTo>
                    <a:pt x="30264" y="0"/>
                  </a:lnTo>
                  <a:lnTo>
                    <a:pt x="43299" y="502"/>
                  </a:lnTo>
                  <a:lnTo>
                    <a:pt x="62538" y="8124"/>
                  </a:lnTo>
                  <a:lnTo>
                    <a:pt x="71519" y="17284"/>
                  </a:lnTo>
                  <a:lnTo>
                    <a:pt x="74902" y="22689"/>
                  </a:lnTo>
                  <a:lnTo>
                    <a:pt x="75040" y="28410"/>
                  </a:lnTo>
                  <a:lnTo>
                    <a:pt x="69549" y="40411"/>
                  </a:lnTo>
                  <a:lnTo>
                    <a:pt x="53143" y="60293"/>
                  </a:lnTo>
                  <a:lnTo>
                    <a:pt x="35895" y="75927"/>
                  </a:lnTo>
                  <a:lnTo>
                    <a:pt x="34220" y="78719"/>
                  </a:lnTo>
                  <a:lnTo>
                    <a:pt x="33807" y="81286"/>
                  </a:lnTo>
                  <a:lnTo>
                    <a:pt x="34238" y="83702"/>
                  </a:lnTo>
                  <a:lnTo>
                    <a:pt x="37305" y="88974"/>
                  </a:lnTo>
                  <a:lnTo>
                    <a:pt x="67019" y="127127"/>
                  </a:lnTo>
                  <a:lnTo>
                    <a:pt x="76230" y="150692"/>
                  </a:lnTo>
                  <a:lnTo>
                    <a:pt x="75489" y="169077"/>
                  </a:lnTo>
                  <a:lnTo>
                    <a:pt x="65256" y="199261"/>
                  </a:lnTo>
                  <a:lnTo>
                    <a:pt x="53913" y="217945"/>
                  </a:lnTo>
                  <a:lnTo>
                    <a:pt x="39464" y="230953"/>
                  </a:lnTo>
                  <a:lnTo>
                    <a:pt x="25516" y="237674"/>
                  </a:lnTo>
                  <a:lnTo>
                    <a:pt x="18834" y="239467"/>
                  </a:lnTo>
                  <a:lnTo>
                    <a:pt x="14378" y="237840"/>
                  </a:lnTo>
                  <a:lnTo>
                    <a:pt x="11409" y="233932"/>
                  </a:lnTo>
                  <a:lnTo>
                    <a:pt x="5468" y="217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95">
              <a:extLst>
                <a:ext uri="{FF2B5EF4-FFF2-40B4-BE49-F238E27FC236}">
                  <a16:creationId xmlns:a16="http://schemas.microsoft.com/office/drawing/2014/main" xmlns="" id="{4DB878B2-84C4-4430-A8E2-F12824B160F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525641" y="3581400"/>
              <a:ext cx="5960" cy="203201"/>
            </a:xfrm>
            <a:custGeom>
              <a:avLst/>
              <a:gdLst/>
              <a:ahLst/>
              <a:cxnLst/>
              <a:rect l="0" t="0" r="0" b="0"/>
              <a:pathLst>
                <a:path w="5960" h="203201">
                  <a:moveTo>
                    <a:pt x="5959" y="0"/>
                  </a:moveTo>
                  <a:lnTo>
                    <a:pt x="5959" y="0"/>
                  </a:lnTo>
                  <a:lnTo>
                    <a:pt x="2588" y="45466"/>
                  </a:lnTo>
                  <a:lnTo>
                    <a:pt x="491" y="89593"/>
                  </a:lnTo>
                  <a:lnTo>
                    <a:pt x="0" y="121898"/>
                  </a:lnTo>
                  <a:lnTo>
                    <a:pt x="1607" y="166175"/>
                  </a:lnTo>
                  <a:lnTo>
                    <a:pt x="595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96">
              <a:extLst>
                <a:ext uri="{FF2B5EF4-FFF2-40B4-BE49-F238E27FC236}">
                  <a16:creationId xmlns:a16="http://schemas.microsoft.com/office/drawing/2014/main" xmlns="" id="{44272195-2CBB-42EA-8AFD-BF8A9EDEA19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381347" y="3547866"/>
              <a:ext cx="74054" cy="230385"/>
            </a:xfrm>
            <a:custGeom>
              <a:avLst/>
              <a:gdLst/>
              <a:ahLst/>
              <a:cxnLst/>
              <a:rect l="0" t="0" r="0" b="0"/>
              <a:pathLst>
                <a:path w="74054" h="230385">
                  <a:moveTo>
                    <a:pt x="74053" y="39884"/>
                  </a:moveTo>
                  <a:lnTo>
                    <a:pt x="74053" y="39884"/>
                  </a:lnTo>
                  <a:lnTo>
                    <a:pt x="73348" y="7404"/>
                  </a:lnTo>
                  <a:lnTo>
                    <a:pt x="70682" y="1224"/>
                  </a:lnTo>
                  <a:lnTo>
                    <a:pt x="67573" y="0"/>
                  </a:lnTo>
                  <a:lnTo>
                    <a:pt x="58473" y="521"/>
                  </a:lnTo>
                  <a:lnTo>
                    <a:pt x="45491" y="12511"/>
                  </a:lnTo>
                  <a:lnTo>
                    <a:pt x="22315" y="46825"/>
                  </a:lnTo>
                  <a:lnTo>
                    <a:pt x="8725" y="77541"/>
                  </a:lnTo>
                  <a:lnTo>
                    <a:pt x="2684" y="112359"/>
                  </a:lnTo>
                  <a:lnTo>
                    <a:pt x="0" y="145238"/>
                  </a:lnTo>
                  <a:lnTo>
                    <a:pt x="372" y="187751"/>
                  </a:lnTo>
                  <a:lnTo>
                    <a:pt x="4616" y="208614"/>
                  </a:lnTo>
                  <a:lnTo>
                    <a:pt x="23253" y="23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97">
              <a:extLst>
                <a:ext uri="{FF2B5EF4-FFF2-40B4-BE49-F238E27FC236}">
                  <a16:creationId xmlns:a16="http://schemas.microsoft.com/office/drawing/2014/main" xmlns="" id="{137C0FAB-088B-4C49-A8C4-9CCB0B048C8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150599" y="3632200"/>
              <a:ext cx="152402" cy="163588"/>
            </a:xfrm>
            <a:custGeom>
              <a:avLst/>
              <a:gdLst/>
              <a:ahLst/>
              <a:cxnLst/>
              <a:rect l="0" t="0" r="0" b="0"/>
              <a:pathLst>
                <a:path w="152402" h="163588">
                  <a:moveTo>
                    <a:pt x="1" y="57150"/>
                  </a:moveTo>
                  <a:lnTo>
                    <a:pt x="1" y="57150"/>
                  </a:lnTo>
                  <a:lnTo>
                    <a:pt x="0" y="42844"/>
                  </a:lnTo>
                  <a:lnTo>
                    <a:pt x="2118" y="41263"/>
                  </a:lnTo>
                  <a:lnTo>
                    <a:pt x="10114" y="39505"/>
                  </a:lnTo>
                  <a:lnTo>
                    <a:pt x="26515" y="41887"/>
                  </a:lnTo>
                  <a:lnTo>
                    <a:pt x="48151" y="53804"/>
                  </a:lnTo>
                  <a:lnTo>
                    <a:pt x="69066" y="80853"/>
                  </a:lnTo>
                  <a:lnTo>
                    <a:pt x="78555" y="115679"/>
                  </a:lnTo>
                  <a:lnTo>
                    <a:pt x="75130" y="136550"/>
                  </a:lnTo>
                  <a:lnTo>
                    <a:pt x="67258" y="153117"/>
                  </a:lnTo>
                  <a:lnTo>
                    <a:pt x="59056" y="162831"/>
                  </a:lnTo>
                  <a:lnTo>
                    <a:pt x="54892" y="163587"/>
                  </a:lnTo>
                  <a:lnTo>
                    <a:pt x="50706" y="161975"/>
                  </a:lnTo>
                  <a:lnTo>
                    <a:pt x="46504" y="158783"/>
                  </a:lnTo>
                  <a:lnTo>
                    <a:pt x="44408" y="153833"/>
                  </a:lnTo>
                  <a:lnTo>
                    <a:pt x="43962" y="140807"/>
                  </a:lnTo>
                  <a:lnTo>
                    <a:pt x="64633" y="93535"/>
                  </a:lnTo>
                  <a:lnTo>
                    <a:pt x="89158" y="50448"/>
                  </a:lnTo>
                  <a:lnTo>
                    <a:pt x="129013" y="17020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98">
              <a:extLst>
                <a:ext uri="{FF2B5EF4-FFF2-40B4-BE49-F238E27FC236}">
                  <a16:creationId xmlns:a16="http://schemas.microsoft.com/office/drawing/2014/main" xmlns="" id="{B4CB1A44-6B0B-4511-864E-7D7C9483BB6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964524" y="3507009"/>
              <a:ext cx="156955" cy="300916"/>
            </a:xfrm>
            <a:custGeom>
              <a:avLst/>
              <a:gdLst/>
              <a:ahLst/>
              <a:cxnLst/>
              <a:rect l="0" t="0" r="0" b="0"/>
              <a:pathLst>
                <a:path w="156955" h="300916">
                  <a:moveTo>
                    <a:pt x="1926" y="118841"/>
                  </a:moveTo>
                  <a:lnTo>
                    <a:pt x="1926" y="118841"/>
                  </a:lnTo>
                  <a:lnTo>
                    <a:pt x="10715" y="159023"/>
                  </a:lnTo>
                  <a:lnTo>
                    <a:pt x="19817" y="203889"/>
                  </a:lnTo>
                  <a:lnTo>
                    <a:pt x="23219" y="249168"/>
                  </a:lnTo>
                  <a:lnTo>
                    <a:pt x="17879" y="283751"/>
                  </a:lnTo>
                  <a:lnTo>
                    <a:pt x="11839" y="297262"/>
                  </a:lnTo>
                  <a:lnTo>
                    <a:pt x="9240" y="299877"/>
                  </a:lnTo>
                  <a:lnTo>
                    <a:pt x="6802" y="300915"/>
                  </a:lnTo>
                  <a:lnTo>
                    <a:pt x="4470" y="298079"/>
                  </a:lnTo>
                  <a:lnTo>
                    <a:pt x="0" y="285521"/>
                  </a:lnTo>
                  <a:lnTo>
                    <a:pt x="258" y="245133"/>
                  </a:lnTo>
                  <a:lnTo>
                    <a:pt x="8711" y="203428"/>
                  </a:lnTo>
                  <a:lnTo>
                    <a:pt x="14916" y="179466"/>
                  </a:lnTo>
                  <a:lnTo>
                    <a:pt x="23285" y="153613"/>
                  </a:lnTo>
                  <a:lnTo>
                    <a:pt x="33099" y="126500"/>
                  </a:lnTo>
                  <a:lnTo>
                    <a:pt x="43875" y="98547"/>
                  </a:lnTo>
                  <a:lnTo>
                    <a:pt x="65254" y="56199"/>
                  </a:lnTo>
                  <a:lnTo>
                    <a:pt x="86516" y="26089"/>
                  </a:lnTo>
                  <a:lnTo>
                    <a:pt x="107724" y="8003"/>
                  </a:lnTo>
                  <a:lnTo>
                    <a:pt x="123267" y="905"/>
                  </a:lnTo>
                  <a:lnTo>
                    <a:pt x="129386" y="0"/>
                  </a:lnTo>
                  <a:lnTo>
                    <a:pt x="135583" y="1514"/>
                  </a:lnTo>
                  <a:lnTo>
                    <a:pt x="148112" y="8840"/>
                  </a:lnTo>
                  <a:lnTo>
                    <a:pt x="152300" y="15168"/>
                  </a:lnTo>
                  <a:lnTo>
                    <a:pt x="156954" y="31607"/>
                  </a:lnTo>
                  <a:lnTo>
                    <a:pt x="154667" y="40929"/>
                  </a:lnTo>
                  <a:lnTo>
                    <a:pt x="142719" y="60695"/>
                  </a:lnTo>
                  <a:lnTo>
                    <a:pt x="101939" y="100718"/>
                  </a:lnTo>
                  <a:lnTo>
                    <a:pt x="61061" y="126707"/>
                  </a:lnTo>
                  <a:lnTo>
                    <a:pt x="33676" y="137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99">
              <a:extLst>
                <a:ext uri="{FF2B5EF4-FFF2-40B4-BE49-F238E27FC236}">
                  <a16:creationId xmlns:a16="http://schemas.microsoft.com/office/drawing/2014/main" xmlns="" id="{417B4C33-2078-45FE-BF27-3E84E906FC5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325100" y="3340100"/>
              <a:ext cx="1244601" cy="107951"/>
            </a:xfrm>
            <a:custGeom>
              <a:avLst/>
              <a:gdLst/>
              <a:ahLst/>
              <a:cxnLst/>
              <a:rect l="0" t="0" r="0" b="0"/>
              <a:pathLst>
                <a:path w="1244601" h="107951">
                  <a:moveTo>
                    <a:pt x="0" y="107950"/>
                  </a:moveTo>
                  <a:lnTo>
                    <a:pt x="0" y="107950"/>
                  </a:lnTo>
                  <a:lnTo>
                    <a:pt x="30992" y="101469"/>
                  </a:lnTo>
                  <a:lnTo>
                    <a:pt x="71159" y="92370"/>
                  </a:lnTo>
                  <a:lnTo>
                    <a:pt x="100357" y="86980"/>
                  </a:lnTo>
                  <a:lnTo>
                    <a:pt x="134638" y="81270"/>
                  </a:lnTo>
                  <a:lnTo>
                    <a:pt x="172308" y="75347"/>
                  </a:lnTo>
                  <a:lnTo>
                    <a:pt x="217883" y="69281"/>
                  </a:lnTo>
                  <a:lnTo>
                    <a:pt x="268729" y="63121"/>
                  </a:lnTo>
                  <a:lnTo>
                    <a:pt x="323086" y="56897"/>
                  </a:lnTo>
                  <a:lnTo>
                    <a:pt x="381902" y="52043"/>
                  </a:lnTo>
                  <a:lnTo>
                    <a:pt x="443690" y="48101"/>
                  </a:lnTo>
                  <a:lnTo>
                    <a:pt x="507460" y="44767"/>
                  </a:lnTo>
                  <a:lnTo>
                    <a:pt x="574667" y="41133"/>
                  </a:lnTo>
                  <a:lnTo>
                    <a:pt x="644168" y="37300"/>
                  </a:lnTo>
                  <a:lnTo>
                    <a:pt x="715194" y="33333"/>
                  </a:lnTo>
                  <a:lnTo>
                    <a:pt x="781596" y="29278"/>
                  </a:lnTo>
                  <a:lnTo>
                    <a:pt x="844914" y="25163"/>
                  </a:lnTo>
                  <a:lnTo>
                    <a:pt x="906176" y="21009"/>
                  </a:lnTo>
                  <a:lnTo>
                    <a:pt x="961128" y="17533"/>
                  </a:lnTo>
                  <a:lnTo>
                    <a:pt x="1011874" y="14511"/>
                  </a:lnTo>
                  <a:lnTo>
                    <a:pt x="1059815" y="11791"/>
                  </a:lnTo>
                  <a:lnTo>
                    <a:pt x="1101654" y="9272"/>
                  </a:lnTo>
                  <a:lnTo>
                    <a:pt x="1139426" y="6886"/>
                  </a:lnTo>
                  <a:lnTo>
                    <a:pt x="1174484" y="4591"/>
                  </a:lnTo>
                  <a:lnTo>
                    <a:pt x="1244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00">
              <a:extLst>
                <a:ext uri="{FF2B5EF4-FFF2-40B4-BE49-F238E27FC236}">
                  <a16:creationId xmlns:a16="http://schemas.microsoft.com/office/drawing/2014/main" xmlns="" id="{D2304E6E-6C59-4732-A820-5701C93FF7E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715750" y="2889250"/>
              <a:ext cx="119919" cy="311151"/>
            </a:xfrm>
            <a:custGeom>
              <a:avLst/>
              <a:gdLst/>
              <a:ahLst/>
              <a:cxnLst/>
              <a:rect l="0" t="0" r="0" b="0"/>
              <a:pathLst>
                <a:path w="119919" h="311151">
                  <a:moveTo>
                    <a:pt x="57150" y="0"/>
                  </a:moveTo>
                  <a:lnTo>
                    <a:pt x="57150" y="0"/>
                  </a:lnTo>
                  <a:lnTo>
                    <a:pt x="67994" y="706"/>
                  </a:lnTo>
                  <a:lnTo>
                    <a:pt x="78198" y="3371"/>
                  </a:lnTo>
                  <a:lnTo>
                    <a:pt x="89788" y="18196"/>
                  </a:lnTo>
                  <a:lnTo>
                    <a:pt x="108214" y="59954"/>
                  </a:lnTo>
                  <a:lnTo>
                    <a:pt x="117945" y="97202"/>
                  </a:lnTo>
                  <a:lnTo>
                    <a:pt x="119918" y="137275"/>
                  </a:lnTo>
                  <a:lnTo>
                    <a:pt x="110917" y="178603"/>
                  </a:lnTo>
                  <a:lnTo>
                    <a:pt x="93746" y="217668"/>
                  </a:lnTo>
                  <a:lnTo>
                    <a:pt x="56311" y="26275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01">
              <a:extLst>
                <a:ext uri="{FF2B5EF4-FFF2-40B4-BE49-F238E27FC236}">
                  <a16:creationId xmlns:a16="http://schemas.microsoft.com/office/drawing/2014/main" xmlns="" id="{50710DF4-0933-4779-93F3-69F3C9A0CC1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534540" y="2913970"/>
              <a:ext cx="126627" cy="273439"/>
            </a:xfrm>
            <a:custGeom>
              <a:avLst/>
              <a:gdLst/>
              <a:ahLst/>
              <a:cxnLst/>
              <a:rect l="0" t="0" r="0" b="0"/>
              <a:pathLst>
                <a:path w="126627" h="273439">
                  <a:moveTo>
                    <a:pt x="41510" y="95930"/>
                  </a:moveTo>
                  <a:lnTo>
                    <a:pt x="41510" y="95930"/>
                  </a:lnTo>
                  <a:lnTo>
                    <a:pt x="32077" y="112550"/>
                  </a:lnTo>
                  <a:lnTo>
                    <a:pt x="22687" y="152103"/>
                  </a:lnTo>
                  <a:lnTo>
                    <a:pt x="16177" y="190891"/>
                  </a:lnTo>
                  <a:lnTo>
                    <a:pt x="9779" y="227313"/>
                  </a:lnTo>
                  <a:lnTo>
                    <a:pt x="3543" y="264612"/>
                  </a:lnTo>
                  <a:lnTo>
                    <a:pt x="2087" y="266240"/>
                  </a:lnTo>
                  <a:lnTo>
                    <a:pt x="412" y="266620"/>
                  </a:lnTo>
                  <a:lnTo>
                    <a:pt x="0" y="264051"/>
                  </a:lnTo>
                  <a:lnTo>
                    <a:pt x="6193" y="218476"/>
                  </a:lnTo>
                  <a:lnTo>
                    <a:pt x="13820" y="184497"/>
                  </a:lnTo>
                  <a:lnTo>
                    <a:pt x="24264" y="145877"/>
                  </a:lnTo>
                  <a:lnTo>
                    <a:pt x="35962" y="105193"/>
                  </a:lnTo>
                  <a:lnTo>
                    <a:pt x="50096" y="69238"/>
                  </a:lnTo>
                  <a:lnTo>
                    <a:pt x="72041" y="28754"/>
                  </a:lnTo>
                  <a:lnTo>
                    <a:pt x="85418" y="12452"/>
                  </a:lnTo>
                  <a:lnTo>
                    <a:pt x="98417" y="2854"/>
                  </a:lnTo>
                  <a:lnTo>
                    <a:pt x="111252" y="0"/>
                  </a:lnTo>
                  <a:lnTo>
                    <a:pt x="117639" y="227"/>
                  </a:lnTo>
                  <a:lnTo>
                    <a:pt x="121895" y="3200"/>
                  </a:lnTo>
                  <a:lnTo>
                    <a:pt x="124734" y="8004"/>
                  </a:lnTo>
                  <a:lnTo>
                    <a:pt x="126626" y="14030"/>
                  </a:lnTo>
                  <a:lnTo>
                    <a:pt x="124965" y="30132"/>
                  </a:lnTo>
                  <a:lnTo>
                    <a:pt x="118112" y="49047"/>
                  </a:lnTo>
                  <a:lnTo>
                    <a:pt x="89523" y="93659"/>
                  </a:lnTo>
                  <a:lnTo>
                    <a:pt x="75013" y="118250"/>
                  </a:lnTo>
                  <a:lnTo>
                    <a:pt x="75840" y="119982"/>
                  </a:lnTo>
                  <a:lnTo>
                    <a:pt x="85425" y="129713"/>
                  </a:lnTo>
                  <a:lnTo>
                    <a:pt x="115050" y="169642"/>
                  </a:lnTo>
                  <a:lnTo>
                    <a:pt x="124760" y="197185"/>
                  </a:lnTo>
                  <a:lnTo>
                    <a:pt x="124136" y="215486"/>
                  </a:lnTo>
                  <a:lnTo>
                    <a:pt x="117743" y="233027"/>
                  </a:lnTo>
                  <a:lnTo>
                    <a:pt x="98279" y="257358"/>
                  </a:lnTo>
                  <a:lnTo>
                    <a:pt x="82732" y="269041"/>
                  </a:lnTo>
                  <a:lnTo>
                    <a:pt x="66415" y="273292"/>
                  </a:lnTo>
                  <a:lnTo>
                    <a:pt x="58114" y="273438"/>
                  </a:lnTo>
                  <a:lnTo>
                    <a:pt x="51874" y="271419"/>
                  </a:lnTo>
                  <a:lnTo>
                    <a:pt x="35160" y="25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02">
              <a:extLst>
                <a:ext uri="{FF2B5EF4-FFF2-40B4-BE49-F238E27FC236}">
                  <a16:creationId xmlns:a16="http://schemas.microsoft.com/office/drawing/2014/main" xmlns="" id="{FC3A3F58-9BF2-4B19-A481-0525A86A7B9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1293886" y="2944463"/>
              <a:ext cx="136115" cy="211488"/>
            </a:xfrm>
            <a:custGeom>
              <a:avLst/>
              <a:gdLst/>
              <a:ahLst/>
              <a:cxnLst/>
              <a:rect l="0" t="0" r="0" b="0"/>
              <a:pathLst>
                <a:path w="136115" h="211488">
                  <a:moveTo>
                    <a:pt x="28164" y="59087"/>
                  </a:moveTo>
                  <a:lnTo>
                    <a:pt x="28164" y="59087"/>
                  </a:lnTo>
                  <a:lnTo>
                    <a:pt x="23138" y="104608"/>
                  </a:lnTo>
                  <a:lnTo>
                    <a:pt x="20324" y="139367"/>
                  </a:lnTo>
                  <a:lnTo>
                    <a:pt x="13141" y="173420"/>
                  </a:lnTo>
                  <a:lnTo>
                    <a:pt x="4813" y="197147"/>
                  </a:lnTo>
                  <a:lnTo>
                    <a:pt x="3425" y="199105"/>
                  </a:lnTo>
                  <a:lnTo>
                    <a:pt x="1793" y="199704"/>
                  </a:lnTo>
                  <a:lnTo>
                    <a:pt x="0" y="199399"/>
                  </a:lnTo>
                  <a:lnTo>
                    <a:pt x="1771" y="189652"/>
                  </a:lnTo>
                  <a:lnTo>
                    <a:pt x="17775" y="144536"/>
                  </a:lnTo>
                  <a:lnTo>
                    <a:pt x="29191" y="108118"/>
                  </a:lnTo>
                  <a:lnTo>
                    <a:pt x="42731" y="68884"/>
                  </a:lnTo>
                  <a:lnTo>
                    <a:pt x="68777" y="22557"/>
                  </a:lnTo>
                  <a:lnTo>
                    <a:pt x="83609" y="4987"/>
                  </a:lnTo>
                  <a:lnTo>
                    <a:pt x="90526" y="1148"/>
                  </a:lnTo>
                  <a:lnTo>
                    <a:pt x="97256" y="0"/>
                  </a:lnTo>
                  <a:lnTo>
                    <a:pt x="103858" y="646"/>
                  </a:lnTo>
                  <a:lnTo>
                    <a:pt x="109671" y="4604"/>
                  </a:lnTo>
                  <a:lnTo>
                    <a:pt x="119893" y="18409"/>
                  </a:lnTo>
                  <a:lnTo>
                    <a:pt x="130210" y="56128"/>
                  </a:lnTo>
                  <a:lnTo>
                    <a:pt x="133489" y="88816"/>
                  </a:lnTo>
                  <a:lnTo>
                    <a:pt x="134947" y="123100"/>
                  </a:lnTo>
                  <a:lnTo>
                    <a:pt x="135768" y="168051"/>
                  </a:lnTo>
                  <a:lnTo>
                    <a:pt x="136114" y="21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03">
              <a:extLst>
                <a:ext uri="{FF2B5EF4-FFF2-40B4-BE49-F238E27FC236}">
                  <a16:creationId xmlns:a16="http://schemas.microsoft.com/office/drawing/2014/main" xmlns="" id="{15E0BC91-D2E2-45E0-9048-CBF8D3C837B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049000" y="30607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1412" y="28666"/>
                  </a:lnTo>
                  <a:lnTo>
                    <a:pt x="6742" y="23795"/>
                  </a:lnTo>
                  <a:lnTo>
                    <a:pt x="43351" y="1055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04">
              <a:extLst>
                <a:ext uri="{FF2B5EF4-FFF2-40B4-BE49-F238E27FC236}">
                  <a16:creationId xmlns:a16="http://schemas.microsoft.com/office/drawing/2014/main" xmlns="" id="{1D6BE842-F2D4-4984-B82F-21B450B03DA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986841" y="2934508"/>
              <a:ext cx="138860" cy="257685"/>
            </a:xfrm>
            <a:custGeom>
              <a:avLst/>
              <a:gdLst/>
              <a:ahLst/>
              <a:cxnLst/>
              <a:rect l="0" t="0" r="0" b="0"/>
              <a:pathLst>
                <a:path w="138860" h="257685">
                  <a:moveTo>
                    <a:pt x="62159" y="81742"/>
                  </a:moveTo>
                  <a:lnTo>
                    <a:pt x="62159" y="81742"/>
                  </a:lnTo>
                  <a:lnTo>
                    <a:pt x="58788" y="81742"/>
                  </a:lnTo>
                  <a:lnTo>
                    <a:pt x="49949" y="85113"/>
                  </a:lnTo>
                  <a:lnTo>
                    <a:pt x="38394" y="110806"/>
                  </a:lnTo>
                  <a:lnTo>
                    <a:pt x="29404" y="149699"/>
                  </a:lnTo>
                  <a:lnTo>
                    <a:pt x="18900" y="195873"/>
                  </a:lnTo>
                  <a:lnTo>
                    <a:pt x="10223" y="235189"/>
                  </a:lnTo>
                  <a:lnTo>
                    <a:pt x="3184" y="255697"/>
                  </a:lnTo>
                  <a:lnTo>
                    <a:pt x="1675" y="257684"/>
                  </a:lnTo>
                  <a:lnTo>
                    <a:pt x="670" y="257598"/>
                  </a:lnTo>
                  <a:lnTo>
                    <a:pt x="0" y="256129"/>
                  </a:lnTo>
                  <a:lnTo>
                    <a:pt x="23320" y="209634"/>
                  </a:lnTo>
                  <a:lnTo>
                    <a:pt x="41370" y="171744"/>
                  </a:lnTo>
                  <a:lnTo>
                    <a:pt x="61150" y="124330"/>
                  </a:lnTo>
                  <a:lnTo>
                    <a:pt x="83583" y="80209"/>
                  </a:lnTo>
                  <a:lnTo>
                    <a:pt x="105547" y="42961"/>
                  </a:lnTo>
                  <a:lnTo>
                    <a:pt x="133132" y="3578"/>
                  </a:lnTo>
                  <a:lnTo>
                    <a:pt x="136992" y="0"/>
                  </a:lnTo>
                  <a:lnTo>
                    <a:pt x="138859" y="1141"/>
                  </a:lnTo>
                  <a:lnTo>
                    <a:pt x="136785" y="35848"/>
                  </a:lnTo>
                  <a:lnTo>
                    <a:pt x="133425" y="68400"/>
                  </a:lnTo>
                  <a:lnTo>
                    <a:pt x="129580" y="106386"/>
                  </a:lnTo>
                  <a:lnTo>
                    <a:pt x="127402" y="144906"/>
                  </a:lnTo>
                  <a:lnTo>
                    <a:pt x="126434" y="181076"/>
                  </a:lnTo>
                  <a:lnTo>
                    <a:pt x="125888" y="222417"/>
                  </a:lnTo>
                  <a:lnTo>
                    <a:pt x="125659" y="253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05">
              <a:extLst>
                <a:ext uri="{FF2B5EF4-FFF2-40B4-BE49-F238E27FC236}">
                  <a16:creationId xmlns:a16="http://schemas.microsoft.com/office/drawing/2014/main" xmlns="" id="{58FDF78C-7012-49D8-BAC0-EC4460EF376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820473" y="2904929"/>
              <a:ext cx="152328" cy="339922"/>
            </a:xfrm>
            <a:custGeom>
              <a:avLst/>
              <a:gdLst/>
              <a:ahLst/>
              <a:cxnLst/>
              <a:rect l="0" t="0" r="0" b="0"/>
              <a:pathLst>
                <a:path w="152328" h="339922">
                  <a:moveTo>
                    <a:pt x="152327" y="3371"/>
                  </a:moveTo>
                  <a:lnTo>
                    <a:pt x="152327" y="3371"/>
                  </a:lnTo>
                  <a:lnTo>
                    <a:pt x="142214" y="0"/>
                  </a:lnTo>
                  <a:lnTo>
                    <a:pt x="131605" y="2108"/>
                  </a:lnTo>
                  <a:lnTo>
                    <a:pt x="125812" y="4646"/>
                  </a:lnTo>
                  <a:lnTo>
                    <a:pt x="104176" y="25072"/>
                  </a:lnTo>
                  <a:lnTo>
                    <a:pt x="73149" y="66951"/>
                  </a:lnTo>
                  <a:lnTo>
                    <a:pt x="51285" y="105242"/>
                  </a:lnTo>
                  <a:lnTo>
                    <a:pt x="31219" y="147425"/>
                  </a:lnTo>
                  <a:lnTo>
                    <a:pt x="15245" y="189691"/>
                  </a:lnTo>
                  <a:lnTo>
                    <a:pt x="4853" y="230113"/>
                  </a:lnTo>
                  <a:lnTo>
                    <a:pt x="0" y="267129"/>
                  </a:lnTo>
                  <a:lnTo>
                    <a:pt x="2546" y="297691"/>
                  </a:lnTo>
                  <a:lnTo>
                    <a:pt x="7318" y="308945"/>
                  </a:lnTo>
                  <a:lnTo>
                    <a:pt x="38027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21">
            <a:extLst>
              <a:ext uri="{FF2B5EF4-FFF2-40B4-BE49-F238E27FC236}">
                <a16:creationId xmlns:a16="http://schemas.microsoft.com/office/drawing/2014/main" xmlns="" id="{6CB88090-9BA4-417A-ADCA-D3288E42B8C0}"/>
              </a:ext>
            </a:extLst>
          </p:cNvPr>
          <p:cNvGrpSpPr/>
          <p:nvPr/>
        </p:nvGrpSpPr>
        <p:grpSpPr>
          <a:xfrm>
            <a:off x="3072670" y="3891884"/>
            <a:ext cx="267431" cy="280067"/>
            <a:chOff x="3072670" y="3891884"/>
            <a:chExt cx="267431" cy="280067"/>
          </a:xfrm>
        </p:grpSpPr>
        <p:sp>
          <p:nvSpPr>
            <p:cNvPr id="129" name="SMARTInkShape-606">
              <a:extLst>
                <a:ext uri="{FF2B5EF4-FFF2-40B4-BE49-F238E27FC236}">
                  <a16:creationId xmlns:a16="http://schemas.microsoft.com/office/drawing/2014/main" xmlns="" id="{429BA361-22BC-4B15-AD42-39AD403CE71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333750" y="4083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07">
              <a:extLst>
                <a:ext uri="{FF2B5EF4-FFF2-40B4-BE49-F238E27FC236}">
                  <a16:creationId xmlns:a16="http://schemas.microsoft.com/office/drawing/2014/main" xmlns="" id="{AB4E50C3-127C-403A-8B5A-695FF4F7C9D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072670" y="3891884"/>
              <a:ext cx="159481" cy="280067"/>
            </a:xfrm>
            <a:custGeom>
              <a:avLst/>
              <a:gdLst/>
              <a:ahLst/>
              <a:cxnLst/>
              <a:rect l="0" t="0" r="0" b="0"/>
              <a:pathLst>
                <a:path w="159481" h="280067">
                  <a:moveTo>
                    <a:pt x="7080" y="45116"/>
                  </a:moveTo>
                  <a:lnTo>
                    <a:pt x="7080" y="45116"/>
                  </a:lnTo>
                  <a:lnTo>
                    <a:pt x="7080" y="38374"/>
                  </a:lnTo>
                  <a:lnTo>
                    <a:pt x="13822" y="24068"/>
                  </a:lnTo>
                  <a:lnTo>
                    <a:pt x="28128" y="9795"/>
                  </a:lnTo>
                  <a:lnTo>
                    <a:pt x="52514" y="0"/>
                  </a:lnTo>
                  <a:lnTo>
                    <a:pt x="61358" y="222"/>
                  </a:lnTo>
                  <a:lnTo>
                    <a:pt x="78711" y="6113"/>
                  </a:lnTo>
                  <a:lnTo>
                    <a:pt x="93950" y="19550"/>
                  </a:lnTo>
                  <a:lnTo>
                    <a:pt x="107072" y="40104"/>
                  </a:lnTo>
                  <a:lnTo>
                    <a:pt x="120276" y="87375"/>
                  </a:lnTo>
                  <a:lnTo>
                    <a:pt x="121360" y="123164"/>
                  </a:lnTo>
                  <a:lnTo>
                    <a:pt x="115727" y="156475"/>
                  </a:lnTo>
                  <a:lnTo>
                    <a:pt x="104756" y="186331"/>
                  </a:lnTo>
                  <a:lnTo>
                    <a:pt x="88121" y="211360"/>
                  </a:lnTo>
                  <a:lnTo>
                    <a:pt x="68969" y="226717"/>
                  </a:lnTo>
                  <a:lnTo>
                    <a:pt x="49403" y="235189"/>
                  </a:lnTo>
                  <a:lnTo>
                    <a:pt x="31299" y="238954"/>
                  </a:lnTo>
                  <a:lnTo>
                    <a:pt x="23932" y="237841"/>
                  </a:lnTo>
                  <a:lnTo>
                    <a:pt x="11982" y="230960"/>
                  </a:lnTo>
                  <a:lnTo>
                    <a:pt x="692" y="218557"/>
                  </a:lnTo>
                  <a:lnTo>
                    <a:pt x="0" y="214365"/>
                  </a:lnTo>
                  <a:lnTo>
                    <a:pt x="948" y="210160"/>
                  </a:lnTo>
                  <a:lnTo>
                    <a:pt x="5766" y="202430"/>
                  </a:lnTo>
                  <a:lnTo>
                    <a:pt x="12611" y="196642"/>
                  </a:lnTo>
                  <a:lnTo>
                    <a:pt x="31140" y="192789"/>
                  </a:lnTo>
                  <a:lnTo>
                    <a:pt x="46466" y="197532"/>
                  </a:lnTo>
                  <a:lnTo>
                    <a:pt x="92047" y="224460"/>
                  </a:lnTo>
                  <a:lnTo>
                    <a:pt x="138729" y="265440"/>
                  </a:lnTo>
                  <a:lnTo>
                    <a:pt x="159480" y="28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22">
            <a:extLst>
              <a:ext uri="{FF2B5EF4-FFF2-40B4-BE49-F238E27FC236}">
                <a16:creationId xmlns:a16="http://schemas.microsoft.com/office/drawing/2014/main" xmlns="" id="{44D85C89-2DE4-4BE3-ACAD-8438CDDA42B5}"/>
              </a:ext>
            </a:extLst>
          </p:cNvPr>
          <p:cNvGrpSpPr/>
          <p:nvPr/>
        </p:nvGrpSpPr>
        <p:grpSpPr>
          <a:xfrm>
            <a:off x="3673505" y="3856425"/>
            <a:ext cx="707996" cy="334738"/>
            <a:chOff x="3673505" y="3856425"/>
            <a:chExt cx="707996" cy="334738"/>
          </a:xfrm>
        </p:grpSpPr>
        <p:sp>
          <p:nvSpPr>
            <p:cNvPr id="132" name="SMARTInkShape-608">
              <a:extLst>
                <a:ext uri="{FF2B5EF4-FFF2-40B4-BE49-F238E27FC236}">
                  <a16:creationId xmlns:a16="http://schemas.microsoft.com/office/drawing/2014/main" xmlns="" id="{1E2B1C97-AC23-4FD2-B3EA-3FE29444320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219092" y="4010785"/>
              <a:ext cx="162409" cy="142116"/>
            </a:xfrm>
            <a:custGeom>
              <a:avLst/>
              <a:gdLst/>
              <a:ahLst/>
              <a:cxnLst/>
              <a:rect l="0" t="0" r="0" b="0"/>
              <a:pathLst>
                <a:path w="162409" h="142116">
                  <a:moveTo>
                    <a:pt x="3658" y="34165"/>
                  </a:moveTo>
                  <a:lnTo>
                    <a:pt x="3658" y="34165"/>
                  </a:lnTo>
                  <a:lnTo>
                    <a:pt x="287" y="37536"/>
                  </a:lnTo>
                  <a:lnTo>
                    <a:pt x="0" y="39940"/>
                  </a:lnTo>
                  <a:lnTo>
                    <a:pt x="4241" y="84602"/>
                  </a:lnTo>
                  <a:lnTo>
                    <a:pt x="7280" y="98341"/>
                  </a:lnTo>
                  <a:lnTo>
                    <a:pt x="5750" y="105783"/>
                  </a:lnTo>
                  <a:lnTo>
                    <a:pt x="6464" y="105900"/>
                  </a:lnTo>
                  <a:lnTo>
                    <a:pt x="7645" y="105271"/>
                  </a:lnTo>
                  <a:lnTo>
                    <a:pt x="22112" y="59353"/>
                  </a:lnTo>
                  <a:lnTo>
                    <a:pt x="41013" y="19463"/>
                  </a:lnTo>
                  <a:lnTo>
                    <a:pt x="49894" y="6464"/>
                  </a:lnTo>
                  <a:lnTo>
                    <a:pt x="58545" y="687"/>
                  </a:lnTo>
                  <a:lnTo>
                    <a:pt x="70855" y="0"/>
                  </a:lnTo>
                  <a:lnTo>
                    <a:pt x="85735" y="3458"/>
                  </a:lnTo>
                  <a:lnTo>
                    <a:pt x="111389" y="19422"/>
                  </a:lnTo>
                  <a:lnTo>
                    <a:pt x="142352" y="50728"/>
                  </a:lnTo>
                  <a:lnTo>
                    <a:pt x="156081" y="77039"/>
                  </a:lnTo>
                  <a:lnTo>
                    <a:pt x="161243" y="103314"/>
                  </a:lnTo>
                  <a:lnTo>
                    <a:pt x="162408" y="142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09">
              <a:extLst>
                <a:ext uri="{FF2B5EF4-FFF2-40B4-BE49-F238E27FC236}">
                  <a16:creationId xmlns:a16="http://schemas.microsoft.com/office/drawing/2014/main" xmlns="" id="{1AE02F6D-3D69-49A4-B506-6573D4C1362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178300" y="39497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76200"/>
                  </a:moveTo>
                  <a:lnTo>
                    <a:pt x="6350" y="76200"/>
                  </a:lnTo>
                  <a:lnTo>
                    <a:pt x="1324" y="334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10">
              <a:extLst>
                <a:ext uri="{FF2B5EF4-FFF2-40B4-BE49-F238E27FC236}">
                  <a16:creationId xmlns:a16="http://schemas.microsoft.com/office/drawing/2014/main" xmlns="" id="{2480A99E-FF88-442A-8479-9AAB44D5AB2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165600" y="4077583"/>
              <a:ext cx="6351" cy="62618"/>
            </a:xfrm>
            <a:custGeom>
              <a:avLst/>
              <a:gdLst/>
              <a:ahLst/>
              <a:cxnLst/>
              <a:rect l="0" t="0" r="0" b="0"/>
              <a:pathLst>
                <a:path w="6351" h="626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4364" y="1822"/>
                  </a:lnTo>
                  <a:lnTo>
                    <a:pt x="6272" y="49388"/>
                  </a:lnTo>
                  <a:lnTo>
                    <a:pt x="635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11">
              <a:extLst>
                <a:ext uri="{FF2B5EF4-FFF2-40B4-BE49-F238E27FC236}">
                  <a16:creationId xmlns:a16="http://schemas.microsoft.com/office/drawing/2014/main" xmlns="" id="{B0B841CF-2E4A-46B2-9393-E3EFF40D863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028837" y="4031400"/>
              <a:ext cx="79614" cy="120810"/>
            </a:xfrm>
            <a:custGeom>
              <a:avLst/>
              <a:gdLst/>
              <a:ahLst/>
              <a:cxnLst/>
              <a:rect l="0" t="0" r="0" b="0"/>
              <a:pathLst>
                <a:path w="79614" h="120810">
                  <a:moveTo>
                    <a:pt x="47863" y="45300"/>
                  </a:moveTo>
                  <a:lnTo>
                    <a:pt x="47863" y="45300"/>
                  </a:lnTo>
                  <a:lnTo>
                    <a:pt x="30035" y="0"/>
                  </a:lnTo>
                  <a:lnTo>
                    <a:pt x="28922" y="283"/>
                  </a:lnTo>
                  <a:lnTo>
                    <a:pt x="12984" y="38160"/>
                  </a:lnTo>
                  <a:lnTo>
                    <a:pt x="626" y="82616"/>
                  </a:lnTo>
                  <a:lnTo>
                    <a:pt x="0" y="109273"/>
                  </a:lnTo>
                  <a:lnTo>
                    <a:pt x="1138" y="115465"/>
                  </a:lnTo>
                  <a:lnTo>
                    <a:pt x="3307" y="118888"/>
                  </a:lnTo>
                  <a:lnTo>
                    <a:pt x="6164" y="120464"/>
                  </a:lnTo>
                  <a:lnTo>
                    <a:pt x="9480" y="120809"/>
                  </a:lnTo>
                  <a:lnTo>
                    <a:pt x="13102" y="118923"/>
                  </a:lnTo>
                  <a:lnTo>
                    <a:pt x="20890" y="111182"/>
                  </a:lnTo>
                  <a:lnTo>
                    <a:pt x="49306" y="65412"/>
                  </a:lnTo>
                  <a:lnTo>
                    <a:pt x="55089" y="55179"/>
                  </a:lnTo>
                  <a:lnTo>
                    <a:pt x="57619" y="52591"/>
                  </a:lnTo>
                  <a:lnTo>
                    <a:pt x="60012" y="51572"/>
                  </a:lnTo>
                  <a:lnTo>
                    <a:pt x="62312" y="51598"/>
                  </a:lnTo>
                  <a:lnTo>
                    <a:pt x="64552" y="54438"/>
                  </a:lnTo>
                  <a:lnTo>
                    <a:pt x="76769" y="86243"/>
                  </a:lnTo>
                  <a:lnTo>
                    <a:pt x="79613" y="115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12">
              <a:extLst>
                <a:ext uri="{FF2B5EF4-FFF2-40B4-BE49-F238E27FC236}">
                  <a16:creationId xmlns:a16="http://schemas.microsoft.com/office/drawing/2014/main" xmlns="" id="{E796D979-9755-4927-AC70-91693337C79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868532" y="3856425"/>
              <a:ext cx="112919" cy="309176"/>
            </a:xfrm>
            <a:custGeom>
              <a:avLst/>
              <a:gdLst/>
              <a:ahLst/>
              <a:cxnLst/>
              <a:rect l="0" t="0" r="0" b="0"/>
              <a:pathLst>
                <a:path w="112919" h="309176">
                  <a:moveTo>
                    <a:pt x="24018" y="36125"/>
                  </a:moveTo>
                  <a:lnTo>
                    <a:pt x="24018" y="36125"/>
                  </a:lnTo>
                  <a:lnTo>
                    <a:pt x="15180" y="2046"/>
                  </a:lnTo>
                  <a:lnTo>
                    <a:pt x="13893" y="0"/>
                  </a:lnTo>
                  <a:lnTo>
                    <a:pt x="13035" y="47"/>
                  </a:lnTo>
                  <a:lnTo>
                    <a:pt x="12463" y="1490"/>
                  </a:lnTo>
                  <a:lnTo>
                    <a:pt x="11544" y="41408"/>
                  </a:lnTo>
                  <a:lnTo>
                    <a:pt x="11418" y="76102"/>
                  </a:lnTo>
                  <a:lnTo>
                    <a:pt x="13244" y="118804"/>
                  </a:lnTo>
                  <a:lnTo>
                    <a:pt x="15702" y="163888"/>
                  </a:lnTo>
                  <a:lnTo>
                    <a:pt x="16794" y="205092"/>
                  </a:lnTo>
                  <a:lnTo>
                    <a:pt x="13517" y="240808"/>
                  </a:lnTo>
                  <a:lnTo>
                    <a:pt x="3286" y="287125"/>
                  </a:lnTo>
                  <a:lnTo>
                    <a:pt x="692" y="293966"/>
                  </a:lnTo>
                  <a:lnTo>
                    <a:pt x="0" y="294802"/>
                  </a:lnTo>
                  <a:lnTo>
                    <a:pt x="17641" y="256691"/>
                  </a:lnTo>
                  <a:lnTo>
                    <a:pt x="37967" y="219080"/>
                  </a:lnTo>
                  <a:lnTo>
                    <a:pt x="49973" y="207279"/>
                  </a:lnTo>
                  <a:lnTo>
                    <a:pt x="60953" y="201094"/>
                  </a:lnTo>
                  <a:lnTo>
                    <a:pt x="64869" y="200432"/>
                  </a:lnTo>
                  <a:lnTo>
                    <a:pt x="68185" y="200696"/>
                  </a:lnTo>
                  <a:lnTo>
                    <a:pt x="71102" y="202989"/>
                  </a:lnTo>
                  <a:lnTo>
                    <a:pt x="76224" y="211181"/>
                  </a:lnTo>
                  <a:lnTo>
                    <a:pt x="89305" y="253615"/>
                  </a:lnTo>
                  <a:lnTo>
                    <a:pt x="112918" y="309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613">
              <a:extLst>
                <a:ext uri="{FF2B5EF4-FFF2-40B4-BE49-F238E27FC236}">
                  <a16:creationId xmlns:a16="http://schemas.microsoft.com/office/drawing/2014/main" xmlns="" id="{EB709C9C-4549-4A57-8AB7-DAEE753070E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673505" y="3862550"/>
              <a:ext cx="123796" cy="328613"/>
            </a:xfrm>
            <a:custGeom>
              <a:avLst/>
              <a:gdLst/>
              <a:ahLst/>
              <a:cxnLst/>
              <a:rect l="0" t="0" r="0" b="0"/>
              <a:pathLst>
                <a:path w="123796" h="328613">
                  <a:moveTo>
                    <a:pt x="104745" y="80800"/>
                  </a:moveTo>
                  <a:lnTo>
                    <a:pt x="104745" y="80800"/>
                  </a:lnTo>
                  <a:lnTo>
                    <a:pt x="120754" y="37178"/>
                  </a:lnTo>
                  <a:lnTo>
                    <a:pt x="121738" y="24724"/>
                  </a:lnTo>
                  <a:lnTo>
                    <a:pt x="119824" y="14484"/>
                  </a:lnTo>
                  <a:lnTo>
                    <a:pt x="116914" y="10484"/>
                  </a:lnTo>
                  <a:lnTo>
                    <a:pt x="108037" y="4157"/>
                  </a:lnTo>
                  <a:lnTo>
                    <a:pt x="91139" y="0"/>
                  </a:lnTo>
                  <a:lnTo>
                    <a:pt x="69355" y="5510"/>
                  </a:lnTo>
                  <a:lnTo>
                    <a:pt x="53268" y="23584"/>
                  </a:lnTo>
                  <a:lnTo>
                    <a:pt x="30226" y="71138"/>
                  </a:lnTo>
                  <a:lnTo>
                    <a:pt x="16592" y="113900"/>
                  </a:lnTo>
                  <a:lnTo>
                    <a:pt x="9993" y="138144"/>
                  </a:lnTo>
                  <a:lnTo>
                    <a:pt x="3477" y="163479"/>
                  </a:lnTo>
                  <a:lnTo>
                    <a:pt x="0" y="208563"/>
                  </a:lnTo>
                  <a:lnTo>
                    <a:pt x="3864" y="247650"/>
                  </a:lnTo>
                  <a:lnTo>
                    <a:pt x="18645" y="292044"/>
                  </a:lnTo>
                  <a:lnTo>
                    <a:pt x="32847" y="313916"/>
                  </a:lnTo>
                  <a:lnTo>
                    <a:pt x="41996" y="320877"/>
                  </a:lnTo>
                  <a:lnTo>
                    <a:pt x="63451" y="328612"/>
                  </a:lnTo>
                  <a:lnTo>
                    <a:pt x="87098" y="326405"/>
                  </a:lnTo>
                  <a:lnTo>
                    <a:pt x="123795" y="31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23">
            <a:extLst>
              <a:ext uri="{FF2B5EF4-FFF2-40B4-BE49-F238E27FC236}">
                <a16:creationId xmlns:a16="http://schemas.microsoft.com/office/drawing/2014/main" xmlns="" id="{71FF12C8-58A9-453E-BD39-EA5A10B70C2B}"/>
              </a:ext>
            </a:extLst>
          </p:cNvPr>
          <p:cNvGrpSpPr/>
          <p:nvPr/>
        </p:nvGrpSpPr>
        <p:grpSpPr>
          <a:xfrm>
            <a:off x="4921250" y="3826128"/>
            <a:ext cx="609601" cy="380353"/>
            <a:chOff x="4921250" y="3826128"/>
            <a:chExt cx="609601" cy="380353"/>
          </a:xfrm>
        </p:grpSpPr>
        <p:sp>
          <p:nvSpPr>
            <p:cNvPr id="139" name="SMARTInkShape-614">
              <a:extLst>
                <a:ext uri="{FF2B5EF4-FFF2-40B4-BE49-F238E27FC236}">
                  <a16:creationId xmlns:a16="http://schemas.microsoft.com/office/drawing/2014/main" xmlns="" id="{CBAF199E-3F91-4A4F-B180-65B88584212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486400" y="4121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15">
              <a:extLst>
                <a:ext uri="{FF2B5EF4-FFF2-40B4-BE49-F238E27FC236}">
                  <a16:creationId xmlns:a16="http://schemas.microsoft.com/office/drawing/2014/main" xmlns="" id="{2ED301BD-0DB6-4379-B559-D4B12ADA131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518150" y="4006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16">
              <a:extLst>
                <a:ext uri="{FF2B5EF4-FFF2-40B4-BE49-F238E27FC236}">
                  <a16:creationId xmlns:a16="http://schemas.microsoft.com/office/drawing/2014/main" xmlns="" id="{5D4D9C1D-4208-42E8-8656-670E8E6C21F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125345" y="3826128"/>
              <a:ext cx="310256" cy="363906"/>
            </a:xfrm>
            <a:custGeom>
              <a:avLst/>
              <a:gdLst/>
              <a:ahLst/>
              <a:cxnLst/>
              <a:rect l="0" t="0" r="0" b="0"/>
              <a:pathLst>
                <a:path w="310256" h="363906">
                  <a:moveTo>
                    <a:pt x="11805" y="212472"/>
                  </a:moveTo>
                  <a:lnTo>
                    <a:pt x="11805" y="212472"/>
                  </a:lnTo>
                  <a:lnTo>
                    <a:pt x="11805" y="207005"/>
                  </a:lnTo>
                  <a:lnTo>
                    <a:pt x="11100" y="217141"/>
                  </a:lnTo>
                  <a:lnTo>
                    <a:pt x="5338" y="261826"/>
                  </a:lnTo>
                  <a:lnTo>
                    <a:pt x="545" y="308691"/>
                  </a:lnTo>
                  <a:lnTo>
                    <a:pt x="0" y="354730"/>
                  </a:lnTo>
                  <a:lnTo>
                    <a:pt x="2561" y="363421"/>
                  </a:lnTo>
                  <a:lnTo>
                    <a:pt x="5642" y="363905"/>
                  </a:lnTo>
                  <a:lnTo>
                    <a:pt x="14710" y="358798"/>
                  </a:lnTo>
                  <a:lnTo>
                    <a:pt x="43937" y="318507"/>
                  </a:lnTo>
                  <a:lnTo>
                    <a:pt x="65992" y="271187"/>
                  </a:lnTo>
                  <a:lnTo>
                    <a:pt x="66979" y="268549"/>
                  </a:lnTo>
                  <a:lnTo>
                    <a:pt x="62815" y="308189"/>
                  </a:lnTo>
                  <a:lnTo>
                    <a:pt x="66461" y="318748"/>
                  </a:lnTo>
                  <a:lnTo>
                    <a:pt x="69409" y="323540"/>
                  </a:lnTo>
                  <a:lnTo>
                    <a:pt x="72785" y="326734"/>
                  </a:lnTo>
                  <a:lnTo>
                    <a:pt x="80300" y="330283"/>
                  </a:lnTo>
                  <a:lnTo>
                    <a:pt x="84279" y="329818"/>
                  </a:lnTo>
                  <a:lnTo>
                    <a:pt x="92464" y="325538"/>
                  </a:lnTo>
                  <a:lnTo>
                    <a:pt x="124105" y="279032"/>
                  </a:lnTo>
                  <a:lnTo>
                    <a:pt x="142150" y="245582"/>
                  </a:lnTo>
                  <a:lnTo>
                    <a:pt x="159577" y="207197"/>
                  </a:lnTo>
                  <a:lnTo>
                    <a:pt x="176729" y="160974"/>
                  </a:lnTo>
                  <a:lnTo>
                    <a:pt x="185254" y="135807"/>
                  </a:lnTo>
                  <a:lnTo>
                    <a:pt x="200371" y="89028"/>
                  </a:lnTo>
                  <a:lnTo>
                    <a:pt x="212028" y="48952"/>
                  </a:lnTo>
                  <a:lnTo>
                    <a:pt x="217180" y="12641"/>
                  </a:lnTo>
                  <a:lnTo>
                    <a:pt x="213385" y="656"/>
                  </a:lnTo>
                  <a:lnTo>
                    <a:pt x="209691" y="0"/>
                  </a:lnTo>
                  <a:lnTo>
                    <a:pt x="205113" y="2386"/>
                  </a:lnTo>
                  <a:lnTo>
                    <a:pt x="199943" y="6797"/>
                  </a:lnTo>
                  <a:lnTo>
                    <a:pt x="185926" y="39975"/>
                  </a:lnTo>
                  <a:lnTo>
                    <a:pt x="177151" y="71601"/>
                  </a:lnTo>
                  <a:lnTo>
                    <a:pt x="169253" y="108940"/>
                  </a:lnTo>
                  <a:lnTo>
                    <a:pt x="163391" y="153758"/>
                  </a:lnTo>
                  <a:lnTo>
                    <a:pt x="156553" y="196254"/>
                  </a:lnTo>
                  <a:lnTo>
                    <a:pt x="150221" y="234897"/>
                  </a:lnTo>
                  <a:lnTo>
                    <a:pt x="147361" y="282303"/>
                  </a:lnTo>
                  <a:lnTo>
                    <a:pt x="151375" y="313047"/>
                  </a:lnTo>
                  <a:lnTo>
                    <a:pt x="157562" y="323729"/>
                  </a:lnTo>
                  <a:lnTo>
                    <a:pt x="161893" y="326155"/>
                  </a:lnTo>
                  <a:lnTo>
                    <a:pt x="172349" y="326968"/>
                  </a:lnTo>
                  <a:lnTo>
                    <a:pt x="193507" y="316717"/>
                  </a:lnTo>
                  <a:lnTo>
                    <a:pt x="214279" y="293532"/>
                  </a:lnTo>
                  <a:lnTo>
                    <a:pt x="230469" y="264320"/>
                  </a:lnTo>
                  <a:lnTo>
                    <a:pt x="237461" y="233322"/>
                  </a:lnTo>
                  <a:lnTo>
                    <a:pt x="237215" y="219857"/>
                  </a:lnTo>
                  <a:lnTo>
                    <a:pt x="236162" y="215279"/>
                  </a:lnTo>
                  <a:lnTo>
                    <a:pt x="234049" y="212932"/>
                  </a:lnTo>
                  <a:lnTo>
                    <a:pt x="231228" y="212073"/>
                  </a:lnTo>
                  <a:lnTo>
                    <a:pt x="227937" y="212206"/>
                  </a:lnTo>
                  <a:lnTo>
                    <a:pt x="220517" y="217998"/>
                  </a:lnTo>
                  <a:lnTo>
                    <a:pt x="216563" y="222506"/>
                  </a:lnTo>
                  <a:lnTo>
                    <a:pt x="207627" y="245705"/>
                  </a:lnTo>
                  <a:lnTo>
                    <a:pt x="204061" y="288102"/>
                  </a:lnTo>
                  <a:lnTo>
                    <a:pt x="208391" y="312021"/>
                  </a:lnTo>
                  <a:lnTo>
                    <a:pt x="214652" y="325860"/>
                  </a:lnTo>
                  <a:lnTo>
                    <a:pt x="221120" y="331103"/>
                  </a:lnTo>
                  <a:lnTo>
                    <a:pt x="239595" y="338810"/>
                  </a:lnTo>
                  <a:lnTo>
                    <a:pt x="280538" y="337002"/>
                  </a:lnTo>
                  <a:lnTo>
                    <a:pt x="310255" y="33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17">
              <a:extLst>
                <a:ext uri="{FF2B5EF4-FFF2-40B4-BE49-F238E27FC236}">
                  <a16:creationId xmlns:a16="http://schemas.microsoft.com/office/drawing/2014/main" xmlns="" id="{402386CA-D677-494A-AE17-2254F6FFAFE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921250" y="4013200"/>
              <a:ext cx="171451" cy="193281"/>
            </a:xfrm>
            <a:custGeom>
              <a:avLst/>
              <a:gdLst/>
              <a:ahLst/>
              <a:cxnLst/>
              <a:rect l="0" t="0" r="0" b="0"/>
              <a:pathLst>
                <a:path w="171451" h="193281">
                  <a:moveTo>
                    <a:pt x="0" y="57150"/>
                  </a:moveTo>
                  <a:lnTo>
                    <a:pt x="0" y="57150"/>
                  </a:lnTo>
                  <a:lnTo>
                    <a:pt x="705" y="46305"/>
                  </a:lnTo>
                  <a:lnTo>
                    <a:pt x="3371" y="36102"/>
                  </a:lnTo>
                  <a:lnTo>
                    <a:pt x="10670" y="26394"/>
                  </a:lnTo>
                  <a:lnTo>
                    <a:pt x="29232" y="12034"/>
                  </a:lnTo>
                  <a:lnTo>
                    <a:pt x="43566" y="12639"/>
                  </a:lnTo>
                  <a:lnTo>
                    <a:pt x="52328" y="14776"/>
                  </a:lnTo>
                  <a:lnTo>
                    <a:pt x="69588" y="28439"/>
                  </a:lnTo>
                  <a:lnTo>
                    <a:pt x="85255" y="50034"/>
                  </a:lnTo>
                  <a:lnTo>
                    <a:pt x="101304" y="93220"/>
                  </a:lnTo>
                  <a:lnTo>
                    <a:pt x="108053" y="122805"/>
                  </a:lnTo>
                  <a:lnTo>
                    <a:pt x="105879" y="150535"/>
                  </a:lnTo>
                  <a:lnTo>
                    <a:pt x="94636" y="182422"/>
                  </a:lnTo>
                  <a:lnTo>
                    <a:pt x="90607" y="189348"/>
                  </a:lnTo>
                  <a:lnTo>
                    <a:pt x="86511" y="192554"/>
                  </a:lnTo>
                  <a:lnTo>
                    <a:pt x="82368" y="193280"/>
                  </a:lnTo>
                  <a:lnTo>
                    <a:pt x="78195" y="192353"/>
                  </a:lnTo>
                  <a:lnTo>
                    <a:pt x="74708" y="188208"/>
                  </a:lnTo>
                  <a:lnTo>
                    <a:pt x="68952" y="174194"/>
                  </a:lnTo>
                  <a:lnTo>
                    <a:pt x="71857" y="139729"/>
                  </a:lnTo>
                  <a:lnTo>
                    <a:pt x="85026" y="94867"/>
                  </a:lnTo>
                  <a:lnTo>
                    <a:pt x="109076" y="52568"/>
                  </a:lnTo>
                  <a:lnTo>
                    <a:pt x="135173" y="19965"/>
                  </a:lnTo>
                  <a:lnTo>
                    <a:pt x="150388" y="887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24">
            <a:extLst>
              <a:ext uri="{FF2B5EF4-FFF2-40B4-BE49-F238E27FC236}">
                <a16:creationId xmlns:a16="http://schemas.microsoft.com/office/drawing/2014/main" xmlns="" id="{8B885ADB-3C8B-4046-965E-8F6E78E5068C}"/>
              </a:ext>
            </a:extLst>
          </p:cNvPr>
          <p:cNvGrpSpPr/>
          <p:nvPr/>
        </p:nvGrpSpPr>
        <p:grpSpPr>
          <a:xfrm>
            <a:off x="5951715" y="3834193"/>
            <a:ext cx="1400002" cy="363158"/>
            <a:chOff x="5951715" y="3834193"/>
            <a:chExt cx="1400002" cy="363158"/>
          </a:xfrm>
        </p:grpSpPr>
        <p:sp>
          <p:nvSpPr>
            <p:cNvPr id="144" name="SMARTInkShape-618">
              <a:extLst>
                <a:ext uri="{FF2B5EF4-FFF2-40B4-BE49-F238E27FC236}">
                  <a16:creationId xmlns:a16="http://schemas.microsoft.com/office/drawing/2014/main" xmlns="" id="{5D751C7F-68C8-4AB3-A165-0CE4F5DA065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194550" y="3897080"/>
              <a:ext cx="157167" cy="300271"/>
            </a:xfrm>
            <a:custGeom>
              <a:avLst/>
              <a:gdLst/>
              <a:ahLst/>
              <a:cxnLst/>
              <a:rect l="0" t="0" r="0" b="0"/>
              <a:pathLst>
                <a:path w="157167" h="300271">
                  <a:moveTo>
                    <a:pt x="120650" y="8170"/>
                  </a:moveTo>
                  <a:lnTo>
                    <a:pt x="120650" y="8170"/>
                  </a:lnTo>
                  <a:lnTo>
                    <a:pt x="124020" y="1428"/>
                  </a:lnTo>
                  <a:lnTo>
                    <a:pt x="126424" y="147"/>
                  </a:lnTo>
                  <a:lnTo>
                    <a:pt x="129438" y="0"/>
                  </a:lnTo>
                  <a:lnTo>
                    <a:pt x="132859" y="606"/>
                  </a:lnTo>
                  <a:lnTo>
                    <a:pt x="140423" y="6925"/>
                  </a:lnTo>
                  <a:lnTo>
                    <a:pt x="144415" y="11573"/>
                  </a:lnTo>
                  <a:lnTo>
                    <a:pt x="153405" y="41712"/>
                  </a:lnTo>
                  <a:lnTo>
                    <a:pt x="157166" y="88664"/>
                  </a:lnTo>
                  <a:lnTo>
                    <a:pt x="154283" y="124378"/>
                  </a:lnTo>
                  <a:lnTo>
                    <a:pt x="146886" y="161418"/>
                  </a:lnTo>
                  <a:lnTo>
                    <a:pt x="134192" y="199047"/>
                  </a:lnTo>
                  <a:lnTo>
                    <a:pt x="115379" y="233174"/>
                  </a:lnTo>
                  <a:lnTo>
                    <a:pt x="90791" y="262688"/>
                  </a:lnTo>
                  <a:lnTo>
                    <a:pt x="44775" y="291643"/>
                  </a:lnTo>
                  <a:lnTo>
                    <a:pt x="0" y="30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19">
              <a:extLst>
                <a:ext uri="{FF2B5EF4-FFF2-40B4-BE49-F238E27FC236}">
                  <a16:creationId xmlns:a16="http://schemas.microsoft.com/office/drawing/2014/main" xmlns="" id="{5F469BD6-EDAA-4AFC-83CE-37E2490D811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067550" y="3930940"/>
              <a:ext cx="134317" cy="248855"/>
            </a:xfrm>
            <a:custGeom>
              <a:avLst/>
              <a:gdLst/>
              <a:ahLst/>
              <a:cxnLst/>
              <a:rect l="0" t="0" r="0" b="0"/>
              <a:pathLst>
                <a:path w="134317" h="248855">
                  <a:moveTo>
                    <a:pt x="12700" y="82260"/>
                  </a:moveTo>
                  <a:lnTo>
                    <a:pt x="12700" y="82260"/>
                  </a:lnTo>
                  <a:lnTo>
                    <a:pt x="22134" y="69168"/>
                  </a:lnTo>
                  <a:lnTo>
                    <a:pt x="27005" y="65858"/>
                  </a:lnTo>
                  <a:lnTo>
                    <a:pt x="29292" y="67092"/>
                  </a:lnTo>
                  <a:lnTo>
                    <a:pt x="33714" y="74107"/>
                  </a:lnTo>
                  <a:lnTo>
                    <a:pt x="32388" y="89925"/>
                  </a:lnTo>
                  <a:lnTo>
                    <a:pt x="26781" y="134574"/>
                  </a:lnTo>
                  <a:lnTo>
                    <a:pt x="25809" y="174980"/>
                  </a:lnTo>
                  <a:lnTo>
                    <a:pt x="16047" y="220624"/>
                  </a:lnTo>
                  <a:lnTo>
                    <a:pt x="8831" y="238811"/>
                  </a:lnTo>
                  <a:lnTo>
                    <a:pt x="4395" y="243561"/>
                  </a:lnTo>
                  <a:lnTo>
                    <a:pt x="3636" y="242710"/>
                  </a:lnTo>
                  <a:lnTo>
                    <a:pt x="2360" y="198024"/>
                  </a:lnTo>
                  <a:lnTo>
                    <a:pt x="7676" y="152936"/>
                  </a:lnTo>
                  <a:lnTo>
                    <a:pt x="19169" y="117905"/>
                  </a:lnTo>
                  <a:lnTo>
                    <a:pt x="29921" y="84932"/>
                  </a:lnTo>
                  <a:lnTo>
                    <a:pt x="47671" y="40483"/>
                  </a:lnTo>
                  <a:lnTo>
                    <a:pt x="67041" y="9909"/>
                  </a:lnTo>
                  <a:lnTo>
                    <a:pt x="72210" y="4393"/>
                  </a:lnTo>
                  <a:lnTo>
                    <a:pt x="77067" y="1420"/>
                  </a:lnTo>
                  <a:lnTo>
                    <a:pt x="81717" y="144"/>
                  </a:lnTo>
                  <a:lnTo>
                    <a:pt x="86227" y="0"/>
                  </a:lnTo>
                  <a:lnTo>
                    <a:pt x="90646" y="2020"/>
                  </a:lnTo>
                  <a:lnTo>
                    <a:pt x="99319" y="9909"/>
                  </a:lnTo>
                  <a:lnTo>
                    <a:pt x="101490" y="16387"/>
                  </a:lnTo>
                  <a:lnTo>
                    <a:pt x="102022" y="32992"/>
                  </a:lnTo>
                  <a:lnTo>
                    <a:pt x="94983" y="58804"/>
                  </a:lnTo>
                  <a:lnTo>
                    <a:pt x="77732" y="97263"/>
                  </a:lnTo>
                  <a:lnTo>
                    <a:pt x="76881" y="102568"/>
                  </a:lnTo>
                  <a:lnTo>
                    <a:pt x="78384" y="107279"/>
                  </a:lnTo>
                  <a:lnTo>
                    <a:pt x="79772" y="109522"/>
                  </a:lnTo>
                  <a:lnTo>
                    <a:pt x="113469" y="131059"/>
                  </a:lnTo>
                  <a:lnTo>
                    <a:pt x="131820" y="167778"/>
                  </a:lnTo>
                  <a:lnTo>
                    <a:pt x="134316" y="184238"/>
                  </a:lnTo>
                  <a:lnTo>
                    <a:pt x="133994" y="192579"/>
                  </a:lnTo>
                  <a:lnTo>
                    <a:pt x="126111" y="209372"/>
                  </a:lnTo>
                  <a:lnTo>
                    <a:pt x="112493" y="224832"/>
                  </a:lnTo>
                  <a:lnTo>
                    <a:pt x="84993" y="240763"/>
                  </a:lnTo>
                  <a:lnTo>
                    <a:pt x="54503" y="248854"/>
                  </a:lnTo>
                  <a:lnTo>
                    <a:pt x="33631" y="248494"/>
                  </a:lnTo>
                  <a:lnTo>
                    <a:pt x="25243" y="245294"/>
                  </a:lnTo>
                  <a:lnTo>
                    <a:pt x="0" y="221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20">
              <a:extLst>
                <a:ext uri="{FF2B5EF4-FFF2-40B4-BE49-F238E27FC236}">
                  <a16:creationId xmlns:a16="http://schemas.microsoft.com/office/drawing/2014/main" xmlns="" id="{C18C4699-7AA5-47D0-A2DE-01A936AF219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813698" y="3942493"/>
              <a:ext cx="138332" cy="205220"/>
            </a:xfrm>
            <a:custGeom>
              <a:avLst/>
              <a:gdLst/>
              <a:ahLst/>
              <a:cxnLst/>
              <a:rect l="0" t="0" r="0" b="0"/>
              <a:pathLst>
                <a:path w="138332" h="205220">
                  <a:moveTo>
                    <a:pt x="6202" y="32607"/>
                  </a:moveTo>
                  <a:lnTo>
                    <a:pt x="6202" y="32607"/>
                  </a:lnTo>
                  <a:lnTo>
                    <a:pt x="8083" y="69957"/>
                  </a:lnTo>
                  <a:lnTo>
                    <a:pt x="11227" y="105998"/>
                  </a:lnTo>
                  <a:lnTo>
                    <a:pt x="8397" y="147956"/>
                  </a:lnTo>
                  <a:lnTo>
                    <a:pt x="1539" y="192897"/>
                  </a:lnTo>
                  <a:lnTo>
                    <a:pt x="352" y="205219"/>
                  </a:lnTo>
                  <a:lnTo>
                    <a:pt x="185" y="204831"/>
                  </a:lnTo>
                  <a:lnTo>
                    <a:pt x="0" y="198757"/>
                  </a:lnTo>
                  <a:lnTo>
                    <a:pt x="10020" y="157332"/>
                  </a:lnTo>
                  <a:lnTo>
                    <a:pt x="22228" y="113856"/>
                  </a:lnTo>
                  <a:lnTo>
                    <a:pt x="33080" y="76949"/>
                  </a:lnTo>
                  <a:lnTo>
                    <a:pt x="54460" y="29988"/>
                  </a:lnTo>
                  <a:lnTo>
                    <a:pt x="70454" y="10041"/>
                  </a:lnTo>
                  <a:lnTo>
                    <a:pt x="78670" y="2746"/>
                  </a:lnTo>
                  <a:lnTo>
                    <a:pt x="86969" y="0"/>
                  </a:lnTo>
                  <a:lnTo>
                    <a:pt x="95324" y="285"/>
                  </a:lnTo>
                  <a:lnTo>
                    <a:pt x="103717" y="2593"/>
                  </a:lnTo>
                  <a:lnTo>
                    <a:pt x="118686" y="16445"/>
                  </a:lnTo>
                  <a:lnTo>
                    <a:pt x="125641" y="26065"/>
                  </a:lnTo>
                  <a:lnTo>
                    <a:pt x="133369" y="57451"/>
                  </a:lnTo>
                  <a:lnTo>
                    <a:pt x="136803" y="95154"/>
                  </a:lnTo>
                  <a:lnTo>
                    <a:pt x="138331" y="130726"/>
                  </a:lnTo>
                  <a:lnTo>
                    <a:pt x="135819" y="175744"/>
                  </a:lnTo>
                  <a:lnTo>
                    <a:pt x="133202" y="204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21">
              <a:extLst>
                <a:ext uri="{FF2B5EF4-FFF2-40B4-BE49-F238E27FC236}">
                  <a16:creationId xmlns:a16="http://schemas.microsoft.com/office/drawing/2014/main" xmlns="" id="{36328141-37BA-4B18-ABBB-32AA6F9446D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603608" y="4047929"/>
              <a:ext cx="70243" cy="9722"/>
            </a:xfrm>
            <a:custGeom>
              <a:avLst/>
              <a:gdLst/>
              <a:ahLst/>
              <a:cxnLst/>
              <a:rect l="0" t="0" r="0" b="0"/>
              <a:pathLst>
                <a:path w="70243" h="9722">
                  <a:moveTo>
                    <a:pt x="6742" y="3371"/>
                  </a:moveTo>
                  <a:lnTo>
                    <a:pt x="6742" y="3371"/>
                  </a:lnTo>
                  <a:lnTo>
                    <a:pt x="0" y="3371"/>
                  </a:lnTo>
                  <a:lnTo>
                    <a:pt x="131" y="2665"/>
                  </a:lnTo>
                  <a:lnTo>
                    <a:pt x="5920" y="0"/>
                  </a:lnTo>
                  <a:lnTo>
                    <a:pt x="24451" y="1275"/>
                  </a:lnTo>
                  <a:lnTo>
                    <a:pt x="70242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622">
              <a:extLst>
                <a:ext uri="{FF2B5EF4-FFF2-40B4-BE49-F238E27FC236}">
                  <a16:creationId xmlns:a16="http://schemas.microsoft.com/office/drawing/2014/main" xmlns="" id="{77FCAC7D-B441-4CB0-8E79-CEEA40D4C57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573745" y="3930484"/>
              <a:ext cx="118487" cy="255181"/>
            </a:xfrm>
            <a:custGeom>
              <a:avLst/>
              <a:gdLst/>
              <a:ahLst/>
              <a:cxnLst/>
              <a:rect l="0" t="0" r="0" b="0"/>
              <a:pathLst>
                <a:path w="118487" h="255181">
                  <a:moveTo>
                    <a:pt x="30255" y="44616"/>
                  </a:moveTo>
                  <a:lnTo>
                    <a:pt x="30255" y="44616"/>
                  </a:lnTo>
                  <a:lnTo>
                    <a:pt x="30254" y="37874"/>
                  </a:lnTo>
                  <a:lnTo>
                    <a:pt x="30960" y="35888"/>
                  </a:lnTo>
                  <a:lnTo>
                    <a:pt x="32136" y="34564"/>
                  </a:lnTo>
                  <a:lnTo>
                    <a:pt x="33625" y="33681"/>
                  </a:lnTo>
                  <a:lnTo>
                    <a:pt x="33913" y="33093"/>
                  </a:lnTo>
                  <a:lnTo>
                    <a:pt x="33399" y="32700"/>
                  </a:lnTo>
                  <a:lnTo>
                    <a:pt x="32351" y="32439"/>
                  </a:lnTo>
                  <a:lnTo>
                    <a:pt x="33068" y="37793"/>
                  </a:lnTo>
                  <a:lnTo>
                    <a:pt x="34247" y="42184"/>
                  </a:lnTo>
                  <a:lnTo>
                    <a:pt x="27411" y="85423"/>
                  </a:lnTo>
                  <a:lnTo>
                    <a:pt x="24238" y="131339"/>
                  </a:lnTo>
                  <a:lnTo>
                    <a:pt x="20996" y="164063"/>
                  </a:lnTo>
                  <a:lnTo>
                    <a:pt x="11832" y="210849"/>
                  </a:lnTo>
                  <a:lnTo>
                    <a:pt x="0" y="255180"/>
                  </a:lnTo>
                  <a:lnTo>
                    <a:pt x="4575" y="242137"/>
                  </a:lnTo>
                  <a:lnTo>
                    <a:pt x="20218" y="195345"/>
                  </a:lnTo>
                  <a:lnTo>
                    <a:pt x="32143" y="159585"/>
                  </a:lnTo>
                  <a:lnTo>
                    <a:pt x="46852" y="115469"/>
                  </a:lnTo>
                  <a:lnTo>
                    <a:pt x="62796" y="73284"/>
                  </a:lnTo>
                  <a:lnTo>
                    <a:pt x="78584" y="37602"/>
                  </a:lnTo>
                  <a:lnTo>
                    <a:pt x="102203" y="3092"/>
                  </a:lnTo>
                  <a:lnTo>
                    <a:pt x="105738" y="0"/>
                  </a:lnTo>
                  <a:lnTo>
                    <a:pt x="108798" y="2172"/>
                  </a:lnTo>
                  <a:lnTo>
                    <a:pt x="114082" y="15874"/>
                  </a:lnTo>
                  <a:lnTo>
                    <a:pt x="117651" y="57502"/>
                  </a:lnTo>
                  <a:lnTo>
                    <a:pt x="118486" y="91971"/>
                  </a:lnTo>
                  <a:lnTo>
                    <a:pt x="118153" y="127752"/>
                  </a:lnTo>
                  <a:lnTo>
                    <a:pt x="114703" y="173984"/>
                  </a:lnTo>
                  <a:lnTo>
                    <a:pt x="112805" y="197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23">
              <a:extLst>
                <a:ext uri="{FF2B5EF4-FFF2-40B4-BE49-F238E27FC236}">
                  <a16:creationId xmlns:a16="http://schemas.microsoft.com/office/drawing/2014/main" xmlns="" id="{732AAC16-D430-44F3-B30A-9DFAA725901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391072" y="3893433"/>
              <a:ext cx="98629" cy="303918"/>
            </a:xfrm>
            <a:custGeom>
              <a:avLst/>
              <a:gdLst/>
              <a:ahLst/>
              <a:cxnLst/>
              <a:rect l="0" t="0" r="0" b="0"/>
              <a:pathLst>
                <a:path w="98629" h="303918">
                  <a:moveTo>
                    <a:pt x="98628" y="5467"/>
                  </a:moveTo>
                  <a:lnTo>
                    <a:pt x="98628" y="5467"/>
                  </a:lnTo>
                  <a:lnTo>
                    <a:pt x="98627" y="2096"/>
                  </a:lnTo>
                  <a:lnTo>
                    <a:pt x="96511" y="1103"/>
                  </a:lnTo>
                  <a:lnTo>
                    <a:pt x="88515" y="0"/>
                  </a:lnTo>
                  <a:lnTo>
                    <a:pt x="76024" y="7035"/>
                  </a:lnTo>
                  <a:lnTo>
                    <a:pt x="61065" y="22392"/>
                  </a:lnTo>
                  <a:lnTo>
                    <a:pt x="37482" y="64888"/>
                  </a:lnTo>
                  <a:lnTo>
                    <a:pt x="23474" y="104313"/>
                  </a:lnTo>
                  <a:lnTo>
                    <a:pt x="12074" y="143943"/>
                  </a:lnTo>
                  <a:lnTo>
                    <a:pt x="3715" y="182723"/>
                  </a:lnTo>
                  <a:lnTo>
                    <a:pt x="0" y="221125"/>
                  </a:lnTo>
                  <a:lnTo>
                    <a:pt x="9638" y="251834"/>
                  </a:lnTo>
                  <a:lnTo>
                    <a:pt x="27327" y="275124"/>
                  </a:lnTo>
                  <a:lnTo>
                    <a:pt x="46947" y="290179"/>
                  </a:lnTo>
                  <a:lnTo>
                    <a:pt x="67427" y="297811"/>
                  </a:lnTo>
                  <a:lnTo>
                    <a:pt x="98628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24">
              <a:extLst>
                <a:ext uri="{FF2B5EF4-FFF2-40B4-BE49-F238E27FC236}">
                  <a16:creationId xmlns:a16="http://schemas.microsoft.com/office/drawing/2014/main" xmlns="" id="{935C8987-6397-4A84-9151-A2016FCFC04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124379" y="4000500"/>
              <a:ext cx="149422" cy="166783"/>
            </a:xfrm>
            <a:custGeom>
              <a:avLst/>
              <a:gdLst/>
              <a:ahLst/>
              <a:cxnLst/>
              <a:rect l="0" t="0" r="0" b="0"/>
              <a:pathLst>
                <a:path w="149422" h="166783">
                  <a:moveTo>
                    <a:pt x="3371" y="107950"/>
                  </a:moveTo>
                  <a:lnTo>
                    <a:pt x="3371" y="107950"/>
                  </a:lnTo>
                  <a:lnTo>
                    <a:pt x="0" y="101208"/>
                  </a:lnTo>
                  <a:lnTo>
                    <a:pt x="1275" y="83531"/>
                  </a:lnTo>
                  <a:lnTo>
                    <a:pt x="9492" y="63791"/>
                  </a:lnTo>
                  <a:lnTo>
                    <a:pt x="24234" y="47907"/>
                  </a:lnTo>
                  <a:lnTo>
                    <a:pt x="30685" y="45344"/>
                  </a:lnTo>
                  <a:lnTo>
                    <a:pt x="45379" y="44377"/>
                  </a:lnTo>
                  <a:lnTo>
                    <a:pt x="59436" y="51943"/>
                  </a:lnTo>
                  <a:lnTo>
                    <a:pt x="66147" y="57912"/>
                  </a:lnTo>
                  <a:lnTo>
                    <a:pt x="69917" y="67535"/>
                  </a:lnTo>
                  <a:lnTo>
                    <a:pt x="71850" y="105932"/>
                  </a:lnTo>
                  <a:lnTo>
                    <a:pt x="67248" y="139180"/>
                  </a:lnTo>
                  <a:lnTo>
                    <a:pt x="57968" y="160948"/>
                  </a:lnTo>
                  <a:lnTo>
                    <a:pt x="52801" y="166782"/>
                  </a:lnTo>
                  <a:lnTo>
                    <a:pt x="49730" y="166222"/>
                  </a:lnTo>
                  <a:lnTo>
                    <a:pt x="42554" y="159954"/>
                  </a:lnTo>
                  <a:lnTo>
                    <a:pt x="42192" y="153203"/>
                  </a:lnTo>
                  <a:lnTo>
                    <a:pt x="52504" y="122769"/>
                  </a:lnTo>
                  <a:lnTo>
                    <a:pt x="74530" y="82786"/>
                  </a:lnTo>
                  <a:lnTo>
                    <a:pt x="106535" y="41776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25">
              <a:extLst>
                <a:ext uri="{FF2B5EF4-FFF2-40B4-BE49-F238E27FC236}">
                  <a16:creationId xmlns:a16="http://schemas.microsoft.com/office/drawing/2014/main" xmlns="" id="{2FF14037-14A6-448B-8921-D94912EB356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951715" y="3834193"/>
              <a:ext cx="142295" cy="360951"/>
            </a:xfrm>
            <a:custGeom>
              <a:avLst/>
              <a:gdLst/>
              <a:ahLst/>
              <a:cxnLst/>
              <a:rect l="0" t="0" r="0" b="0"/>
              <a:pathLst>
                <a:path w="142295" h="360951">
                  <a:moveTo>
                    <a:pt x="10935" y="102807"/>
                  </a:moveTo>
                  <a:lnTo>
                    <a:pt x="10935" y="102807"/>
                  </a:lnTo>
                  <a:lnTo>
                    <a:pt x="0" y="97340"/>
                  </a:lnTo>
                  <a:lnTo>
                    <a:pt x="19190" y="124822"/>
                  </a:lnTo>
                  <a:lnTo>
                    <a:pt x="38781" y="168361"/>
                  </a:lnTo>
                  <a:lnTo>
                    <a:pt x="52239" y="206026"/>
                  </a:lnTo>
                  <a:lnTo>
                    <a:pt x="60572" y="246284"/>
                  </a:lnTo>
                  <a:lnTo>
                    <a:pt x="64746" y="283932"/>
                  </a:lnTo>
                  <a:lnTo>
                    <a:pt x="65213" y="329335"/>
                  </a:lnTo>
                  <a:lnTo>
                    <a:pt x="62193" y="360950"/>
                  </a:lnTo>
                  <a:lnTo>
                    <a:pt x="61070" y="324192"/>
                  </a:lnTo>
                  <a:lnTo>
                    <a:pt x="57383" y="278626"/>
                  </a:lnTo>
                  <a:lnTo>
                    <a:pt x="56273" y="235982"/>
                  </a:lnTo>
                  <a:lnTo>
                    <a:pt x="56683" y="211346"/>
                  </a:lnTo>
                  <a:lnTo>
                    <a:pt x="57660" y="185044"/>
                  </a:lnTo>
                  <a:lnTo>
                    <a:pt x="59018" y="157632"/>
                  </a:lnTo>
                  <a:lnTo>
                    <a:pt x="62041" y="132301"/>
                  </a:lnTo>
                  <a:lnTo>
                    <a:pt x="71044" y="85341"/>
                  </a:lnTo>
                  <a:lnTo>
                    <a:pt x="82100" y="50359"/>
                  </a:lnTo>
                  <a:lnTo>
                    <a:pt x="100225" y="14595"/>
                  </a:lnTo>
                  <a:lnTo>
                    <a:pt x="106445" y="5899"/>
                  </a:lnTo>
                  <a:lnTo>
                    <a:pt x="112708" y="1512"/>
                  </a:lnTo>
                  <a:lnTo>
                    <a:pt x="119001" y="0"/>
                  </a:lnTo>
                  <a:lnTo>
                    <a:pt x="125312" y="402"/>
                  </a:lnTo>
                  <a:lnTo>
                    <a:pt x="130225" y="4904"/>
                  </a:lnTo>
                  <a:lnTo>
                    <a:pt x="137566" y="21194"/>
                  </a:lnTo>
                  <a:lnTo>
                    <a:pt x="142294" y="64279"/>
                  </a:lnTo>
                  <a:lnTo>
                    <a:pt x="133581" y="110520"/>
                  </a:lnTo>
                  <a:lnTo>
                    <a:pt x="114224" y="152129"/>
                  </a:lnTo>
                  <a:lnTo>
                    <a:pt x="74435" y="20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25">
            <a:extLst>
              <a:ext uri="{FF2B5EF4-FFF2-40B4-BE49-F238E27FC236}">
                <a16:creationId xmlns:a16="http://schemas.microsoft.com/office/drawing/2014/main" xmlns="" id="{BD9DCBED-7508-4F9B-A66C-CBB79EFFC534}"/>
              </a:ext>
            </a:extLst>
          </p:cNvPr>
          <p:cNvGrpSpPr/>
          <p:nvPr/>
        </p:nvGrpSpPr>
        <p:grpSpPr>
          <a:xfrm>
            <a:off x="7664450" y="4070350"/>
            <a:ext cx="165101" cy="95135"/>
            <a:chOff x="7664450" y="4070350"/>
            <a:chExt cx="165101" cy="95135"/>
          </a:xfrm>
        </p:grpSpPr>
        <p:sp>
          <p:nvSpPr>
            <p:cNvPr id="153" name="SMARTInkShape-626">
              <a:extLst>
                <a:ext uri="{FF2B5EF4-FFF2-40B4-BE49-F238E27FC236}">
                  <a16:creationId xmlns:a16="http://schemas.microsoft.com/office/drawing/2014/main" xmlns="" id="{4480AF5E-DDBE-4C5B-97DE-F2A93FE7FC2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664450" y="4159250"/>
              <a:ext cx="165101" cy="6235"/>
            </a:xfrm>
            <a:custGeom>
              <a:avLst/>
              <a:gdLst/>
              <a:ahLst/>
              <a:cxnLst/>
              <a:rect l="0" t="0" r="0" b="0"/>
              <a:pathLst>
                <a:path w="165101" h="623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2256" y="5761"/>
                  </a:lnTo>
                  <a:lnTo>
                    <a:pt x="53979" y="6234"/>
                  </a:lnTo>
                  <a:lnTo>
                    <a:pt x="87491" y="5593"/>
                  </a:lnTo>
                  <a:lnTo>
                    <a:pt x="125902" y="295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27">
              <a:extLst>
                <a:ext uri="{FF2B5EF4-FFF2-40B4-BE49-F238E27FC236}">
                  <a16:creationId xmlns:a16="http://schemas.microsoft.com/office/drawing/2014/main" xmlns="" id="{1F31EC5B-7A4A-4DA0-A8A6-18A82F9FA5A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664450" y="40703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37576" y="4364"/>
                  </a:lnTo>
                  <a:lnTo>
                    <a:pt x="81819" y="7839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126">
            <a:extLst>
              <a:ext uri="{FF2B5EF4-FFF2-40B4-BE49-F238E27FC236}">
                <a16:creationId xmlns:a16="http://schemas.microsoft.com/office/drawing/2014/main" xmlns="" id="{AE47343B-279B-444B-B23E-1B1132A3CC8D}"/>
              </a:ext>
            </a:extLst>
          </p:cNvPr>
          <p:cNvGrpSpPr/>
          <p:nvPr/>
        </p:nvGrpSpPr>
        <p:grpSpPr>
          <a:xfrm>
            <a:off x="8163068" y="3896108"/>
            <a:ext cx="1044433" cy="377443"/>
            <a:chOff x="8163068" y="3896108"/>
            <a:chExt cx="1044433" cy="377443"/>
          </a:xfrm>
        </p:grpSpPr>
        <p:sp>
          <p:nvSpPr>
            <p:cNvPr id="156" name="SMARTInkShape-628">
              <a:extLst>
                <a:ext uri="{FF2B5EF4-FFF2-40B4-BE49-F238E27FC236}">
                  <a16:creationId xmlns:a16="http://schemas.microsoft.com/office/drawing/2014/main" xmlns="" id="{20F0EFEA-2F36-4F2E-85C5-7994A40C47D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201150" y="4152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5" y="3972"/>
                  </a:lnTo>
                  <a:lnTo>
                    <a:pt x="1881" y="26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29">
              <a:extLst>
                <a:ext uri="{FF2B5EF4-FFF2-40B4-BE49-F238E27FC236}">
                  <a16:creationId xmlns:a16="http://schemas.microsoft.com/office/drawing/2014/main" xmlns="" id="{C1CF1DD0-35EE-4051-ABB9-37C20395755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055100" y="3932415"/>
              <a:ext cx="70199" cy="303036"/>
            </a:xfrm>
            <a:custGeom>
              <a:avLst/>
              <a:gdLst/>
              <a:ahLst/>
              <a:cxnLst/>
              <a:rect l="0" t="0" r="0" b="0"/>
              <a:pathLst>
                <a:path w="70199" h="303036">
                  <a:moveTo>
                    <a:pt x="25400" y="10935"/>
                  </a:moveTo>
                  <a:lnTo>
                    <a:pt x="25400" y="10935"/>
                  </a:lnTo>
                  <a:lnTo>
                    <a:pt x="36334" y="0"/>
                  </a:lnTo>
                  <a:lnTo>
                    <a:pt x="36923" y="117"/>
                  </a:lnTo>
                  <a:lnTo>
                    <a:pt x="37315" y="901"/>
                  </a:lnTo>
                  <a:lnTo>
                    <a:pt x="48702" y="42562"/>
                  </a:lnTo>
                  <a:lnTo>
                    <a:pt x="62878" y="84512"/>
                  </a:lnTo>
                  <a:lnTo>
                    <a:pt x="69574" y="117013"/>
                  </a:lnTo>
                  <a:lnTo>
                    <a:pt x="70198" y="152625"/>
                  </a:lnTo>
                  <a:lnTo>
                    <a:pt x="68122" y="187738"/>
                  </a:lnTo>
                  <a:lnTo>
                    <a:pt x="62732" y="220748"/>
                  </a:lnTo>
                  <a:lnTo>
                    <a:pt x="50929" y="249529"/>
                  </a:lnTo>
                  <a:lnTo>
                    <a:pt x="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30">
              <a:extLst>
                <a:ext uri="{FF2B5EF4-FFF2-40B4-BE49-F238E27FC236}">
                  <a16:creationId xmlns:a16="http://schemas.microsoft.com/office/drawing/2014/main" xmlns="" id="{4CE4ED58-41DF-4F64-96AF-8DEFCF15A2B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870949" y="4133850"/>
              <a:ext cx="133352" cy="6351"/>
            </a:xfrm>
            <a:custGeom>
              <a:avLst/>
              <a:gdLst/>
              <a:ahLst/>
              <a:cxnLst/>
              <a:rect l="0" t="0" r="0" b="0"/>
              <a:pathLst>
                <a:path w="1333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8790" y="392"/>
                  </a:lnTo>
                  <a:lnTo>
                    <a:pt x="51424" y="34"/>
                  </a:lnTo>
                  <a:lnTo>
                    <a:pt x="90967" y="10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31">
              <a:extLst>
                <a:ext uri="{FF2B5EF4-FFF2-40B4-BE49-F238E27FC236}">
                  <a16:creationId xmlns:a16="http://schemas.microsoft.com/office/drawing/2014/main" xmlns="" id="{F2955633-5F18-4C61-86B4-45597B0CC0F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821742" y="3943531"/>
              <a:ext cx="143860" cy="303120"/>
            </a:xfrm>
            <a:custGeom>
              <a:avLst/>
              <a:gdLst/>
              <a:ahLst/>
              <a:cxnLst/>
              <a:rect l="0" t="0" r="0" b="0"/>
              <a:pathLst>
                <a:path w="143860" h="303120">
                  <a:moveTo>
                    <a:pt x="55558" y="88719"/>
                  </a:moveTo>
                  <a:lnTo>
                    <a:pt x="55558" y="88719"/>
                  </a:lnTo>
                  <a:lnTo>
                    <a:pt x="50532" y="76785"/>
                  </a:lnTo>
                  <a:lnTo>
                    <a:pt x="49796" y="73538"/>
                  </a:lnTo>
                  <a:lnTo>
                    <a:pt x="49599" y="73659"/>
                  </a:lnTo>
                  <a:lnTo>
                    <a:pt x="42335" y="109086"/>
                  </a:lnTo>
                  <a:lnTo>
                    <a:pt x="36352" y="151904"/>
                  </a:lnTo>
                  <a:lnTo>
                    <a:pt x="31500" y="185945"/>
                  </a:lnTo>
                  <a:lnTo>
                    <a:pt x="24639" y="219890"/>
                  </a:lnTo>
                  <a:lnTo>
                    <a:pt x="12844" y="267363"/>
                  </a:lnTo>
                  <a:lnTo>
                    <a:pt x="796" y="302369"/>
                  </a:lnTo>
                  <a:lnTo>
                    <a:pt x="0" y="303119"/>
                  </a:lnTo>
                  <a:lnTo>
                    <a:pt x="19595" y="255650"/>
                  </a:lnTo>
                  <a:lnTo>
                    <a:pt x="32990" y="217944"/>
                  </a:lnTo>
                  <a:lnTo>
                    <a:pt x="49055" y="172963"/>
                  </a:lnTo>
                  <a:lnTo>
                    <a:pt x="58278" y="149115"/>
                  </a:lnTo>
                  <a:lnTo>
                    <a:pt x="67955" y="124750"/>
                  </a:lnTo>
                  <a:lnTo>
                    <a:pt x="89995" y="78862"/>
                  </a:lnTo>
                  <a:lnTo>
                    <a:pt x="111080" y="39888"/>
                  </a:lnTo>
                  <a:lnTo>
                    <a:pt x="134232" y="3265"/>
                  </a:lnTo>
                  <a:lnTo>
                    <a:pt x="137641" y="0"/>
                  </a:lnTo>
                  <a:lnTo>
                    <a:pt x="139913" y="645"/>
                  </a:lnTo>
                  <a:lnTo>
                    <a:pt x="141427" y="3897"/>
                  </a:lnTo>
                  <a:lnTo>
                    <a:pt x="143859" y="46251"/>
                  </a:lnTo>
                  <a:lnTo>
                    <a:pt x="140430" y="81604"/>
                  </a:lnTo>
                  <a:lnTo>
                    <a:pt x="135611" y="120834"/>
                  </a:lnTo>
                  <a:lnTo>
                    <a:pt x="133470" y="161789"/>
                  </a:lnTo>
                  <a:lnTo>
                    <a:pt x="130637" y="199746"/>
                  </a:lnTo>
                  <a:lnTo>
                    <a:pt x="125076" y="247205"/>
                  </a:lnTo>
                  <a:lnTo>
                    <a:pt x="119058" y="285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32">
              <a:extLst>
                <a:ext uri="{FF2B5EF4-FFF2-40B4-BE49-F238E27FC236}">
                  <a16:creationId xmlns:a16="http://schemas.microsoft.com/office/drawing/2014/main" xmlns="" id="{B0E7FD25-749C-4837-923F-3D10B815058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602840" y="3975100"/>
              <a:ext cx="77611" cy="298451"/>
            </a:xfrm>
            <a:custGeom>
              <a:avLst/>
              <a:gdLst/>
              <a:ahLst/>
              <a:cxnLst/>
              <a:rect l="0" t="0" r="0" b="0"/>
              <a:pathLst>
                <a:path w="77611" h="298451">
                  <a:moveTo>
                    <a:pt x="77610" y="0"/>
                  </a:moveTo>
                  <a:lnTo>
                    <a:pt x="77610" y="0"/>
                  </a:lnTo>
                  <a:lnTo>
                    <a:pt x="74239" y="0"/>
                  </a:lnTo>
                  <a:lnTo>
                    <a:pt x="65401" y="3371"/>
                  </a:lnTo>
                  <a:lnTo>
                    <a:pt x="53844" y="15580"/>
                  </a:lnTo>
                  <a:lnTo>
                    <a:pt x="32228" y="55994"/>
                  </a:lnTo>
                  <a:lnTo>
                    <a:pt x="20045" y="87681"/>
                  </a:lnTo>
                  <a:lnTo>
                    <a:pt x="11339" y="122930"/>
                  </a:lnTo>
                  <a:lnTo>
                    <a:pt x="5118" y="159763"/>
                  </a:lnTo>
                  <a:lnTo>
                    <a:pt x="0" y="197300"/>
                  </a:lnTo>
                  <a:lnTo>
                    <a:pt x="6637" y="244020"/>
                  </a:lnTo>
                  <a:lnTo>
                    <a:pt x="23959" y="267674"/>
                  </a:lnTo>
                  <a:lnTo>
                    <a:pt x="5856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33">
              <a:extLst>
                <a:ext uri="{FF2B5EF4-FFF2-40B4-BE49-F238E27FC236}">
                  <a16:creationId xmlns:a16="http://schemas.microsoft.com/office/drawing/2014/main" xmlns="" id="{56E26A6C-C099-41CE-AC1F-B663E8C1726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305800" y="4083050"/>
              <a:ext cx="165101" cy="186538"/>
            </a:xfrm>
            <a:custGeom>
              <a:avLst/>
              <a:gdLst/>
              <a:ahLst/>
              <a:cxnLst/>
              <a:rect l="0" t="0" r="0" b="0"/>
              <a:pathLst>
                <a:path w="165101" h="186538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3763" y="49685"/>
                  </a:lnTo>
                  <a:lnTo>
                    <a:pt x="6741" y="45823"/>
                  </a:lnTo>
                  <a:lnTo>
                    <a:pt x="13815" y="41532"/>
                  </a:lnTo>
                  <a:lnTo>
                    <a:pt x="17676" y="40388"/>
                  </a:lnTo>
                  <a:lnTo>
                    <a:pt x="31374" y="46643"/>
                  </a:lnTo>
                  <a:lnTo>
                    <a:pt x="47810" y="60241"/>
                  </a:lnTo>
                  <a:lnTo>
                    <a:pt x="62171" y="80396"/>
                  </a:lnTo>
                  <a:lnTo>
                    <a:pt x="72044" y="115543"/>
                  </a:lnTo>
                  <a:lnTo>
                    <a:pt x="71597" y="152768"/>
                  </a:lnTo>
                  <a:lnTo>
                    <a:pt x="64982" y="170438"/>
                  </a:lnTo>
                  <a:lnTo>
                    <a:pt x="55692" y="181583"/>
                  </a:lnTo>
                  <a:lnTo>
                    <a:pt x="46859" y="186537"/>
                  </a:lnTo>
                  <a:lnTo>
                    <a:pt x="43939" y="185036"/>
                  </a:lnTo>
                  <a:lnTo>
                    <a:pt x="41993" y="181213"/>
                  </a:lnTo>
                  <a:lnTo>
                    <a:pt x="40694" y="175842"/>
                  </a:lnTo>
                  <a:lnTo>
                    <a:pt x="45610" y="148057"/>
                  </a:lnTo>
                  <a:lnTo>
                    <a:pt x="66117" y="109642"/>
                  </a:lnTo>
                  <a:lnTo>
                    <a:pt x="101278" y="63610"/>
                  </a:lnTo>
                  <a:lnTo>
                    <a:pt x="148103" y="1622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34">
              <a:extLst>
                <a:ext uri="{FF2B5EF4-FFF2-40B4-BE49-F238E27FC236}">
                  <a16:creationId xmlns:a16="http://schemas.microsoft.com/office/drawing/2014/main" xmlns="" id="{C8D13036-E5FA-4ACD-8893-76AF84CCB9F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163068" y="3896108"/>
              <a:ext cx="148933" cy="375806"/>
            </a:xfrm>
            <a:custGeom>
              <a:avLst/>
              <a:gdLst/>
              <a:ahLst/>
              <a:cxnLst/>
              <a:rect l="0" t="0" r="0" b="0"/>
              <a:pathLst>
                <a:path w="148933" h="375806">
                  <a:moveTo>
                    <a:pt x="28432" y="129792"/>
                  </a:moveTo>
                  <a:lnTo>
                    <a:pt x="28432" y="129792"/>
                  </a:lnTo>
                  <a:lnTo>
                    <a:pt x="27726" y="119653"/>
                  </a:lnTo>
                  <a:lnTo>
                    <a:pt x="25061" y="112115"/>
                  </a:lnTo>
                  <a:lnTo>
                    <a:pt x="23363" y="110952"/>
                  </a:lnTo>
                  <a:lnTo>
                    <a:pt x="21524" y="111587"/>
                  </a:lnTo>
                  <a:lnTo>
                    <a:pt x="19593" y="113422"/>
                  </a:lnTo>
                  <a:lnTo>
                    <a:pt x="16875" y="129489"/>
                  </a:lnTo>
                  <a:lnTo>
                    <a:pt x="16071" y="168978"/>
                  </a:lnTo>
                  <a:lnTo>
                    <a:pt x="15882" y="206710"/>
                  </a:lnTo>
                  <a:lnTo>
                    <a:pt x="15093" y="247938"/>
                  </a:lnTo>
                  <a:lnTo>
                    <a:pt x="12391" y="287429"/>
                  </a:lnTo>
                  <a:lnTo>
                    <a:pt x="8838" y="322385"/>
                  </a:lnTo>
                  <a:lnTo>
                    <a:pt x="4178" y="368212"/>
                  </a:lnTo>
                  <a:lnTo>
                    <a:pt x="3090" y="372700"/>
                  </a:lnTo>
                  <a:lnTo>
                    <a:pt x="1659" y="374986"/>
                  </a:lnTo>
                  <a:lnTo>
                    <a:pt x="0" y="375805"/>
                  </a:lnTo>
                  <a:lnTo>
                    <a:pt x="38" y="367307"/>
                  </a:lnTo>
                  <a:lnTo>
                    <a:pt x="2145" y="335163"/>
                  </a:lnTo>
                  <a:lnTo>
                    <a:pt x="4754" y="299385"/>
                  </a:lnTo>
                  <a:lnTo>
                    <a:pt x="8413" y="276015"/>
                  </a:lnTo>
                  <a:lnTo>
                    <a:pt x="12969" y="250557"/>
                  </a:lnTo>
                  <a:lnTo>
                    <a:pt x="18124" y="223708"/>
                  </a:lnTo>
                  <a:lnTo>
                    <a:pt x="23676" y="195931"/>
                  </a:lnTo>
                  <a:lnTo>
                    <a:pt x="29495" y="167534"/>
                  </a:lnTo>
                  <a:lnTo>
                    <a:pt x="37608" y="140137"/>
                  </a:lnTo>
                  <a:lnTo>
                    <a:pt x="47249" y="113405"/>
                  </a:lnTo>
                  <a:lnTo>
                    <a:pt x="67134" y="66064"/>
                  </a:lnTo>
                  <a:lnTo>
                    <a:pt x="90228" y="22402"/>
                  </a:lnTo>
                  <a:lnTo>
                    <a:pt x="103875" y="8450"/>
                  </a:lnTo>
                  <a:lnTo>
                    <a:pt x="115114" y="1778"/>
                  </a:lnTo>
                  <a:lnTo>
                    <a:pt x="120087" y="0"/>
                  </a:lnTo>
                  <a:lnTo>
                    <a:pt x="125518" y="931"/>
                  </a:lnTo>
                  <a:lnTo>
                    <a:pt x="137197" y="7609"/>
                  </a:lnTo>
                  <a:lnTo>
                    <a:pt x="145681" y="23277"/>
                  </a:lnTo>
                  <a:lnTo>
                    <a:pt x="148932" y="33382"/>
                  </a:lnTo>
                  <a:lnTo>
                    <a:pt x="147570" y="44352"/>
                  </a:lnTo>
                  <a:lnTo>
                    <a:pt x="136651" y="67830"/>
                  </a:lnTo>
                  <a:lnTo>
                    <a:pt x="101601" y="110915"/>
                  </a:lnTo>
                  <a:lnTo>
                    <a:pt x="60182" y="155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27">
            <a:extLst>
              <a:ext uri="{FF2B5EF4-FFF2-40B4-BE49-F238E27FC236}">
                <a16:creationId xmlns:a16="http://schemas.microsoft.com/office/drawing/2014/main" xmlns="" id="{916DF402-0342-41D4-A150-B5133286F67E}"/>
              </a:ext>
            </a:extLst>
          </p:cNvPr>
          <p:cNvGrpSpPr/>
          <p:nvPr/>
        </p:nvGrpSpPr>
        <p:grpSpPr>
          <a:xfrm>
            <a:off x="9500589" y="3875265"/>
            <a:ext cx="1303564" cy="541943"/>
            <a:chOff x="9500589" y="3875265"/>
            <a:chExt cx="1303564" cy="541943"/>
          </a:xfrm>
        </p:grpSpPr>
        <p:sp>
          <p:nvSpPr>
            <p:cNvPr id="164" name="SMARTInkShape-635">
              <a:extLst>
                <a:ext uri="{FF2B5EF4-FFF2-40B4-BE49-F238E27FC236}">
                  <a16:creationId xmlns:a16="http://schemas.microsoft.com/office/drawing/2014/main" xmlns="" id="{F73C13F9-E476-4A9C-ADC4-776C3352DE7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655300" y="3962400"/>
              <a:ext cx="148853" cy="330201"/>
            </a:xfrm>
            <a:custGeom>
              <a:avLst/>
              <a:gdLst/>
              <a:ahLst/>
              <a:cxnLst/>
              <a:rect l="0" t="0" r="0" b="0"/>
              <a:pathLst>
                <a:path w="148853" h="330201">
                  <a:moveTo>
                    <a:pt x="120650" y="0"/>
                  </a:moveTo>
                  <a:lnTo>
                    <a:pt x="120650" y="0"/>
                  </a:lnTo>
                  <a:lnTo>
                    <a:pt x="136551" y="44057"/>
                  </a:lnTo>
                  <a:lnTo>
                    <a:pt x="144415" y="75319"/>
                  </a:lnTo>
                  <a:lnTo>
                    <a:pt x="148852" y="114144"/>
                  </a:lnTo>
                  <a:lnTo>
                    <a:pt x="148001" y="156564"/>
                  </a:lnTo>
                  <a:lnTo>
                    <a:pt x="138216" y="198936"/>
                  </a:lnTo>
                  <a:lnTo>
                    <a:pt x="116932" y="239405"/>
                  </a:lnTo>
                  <a:lnTo>
                    <a:pt x="85837" y="275735"/>
                  </a:lnTo>
                  <a:lnTo>
                    <a:pt x="43794" y="303642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36">
              <a:extLst>
                <a:ext uri="{FF2B5EF4-FFF2-40B4-BE49-F238E27FC236}">
                  <a16:creationId xmlns:a16="http://schemas.microsoft.com/office/drawing/2014/main" xmlns="" id="{D317D6F1-950E-453B-81D5-CD71077B247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534650" y="41084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7186" y="6938"/>
                  </a:lnTo>
                  <a:lnTo>
                    <a:pt x="44812" y="6428"/>
                  </a:lnTo>
                  <a:lnTo>
                    <a:pt x="81560" y="6372"/>
                  </a:lnTo>
                  <a:lnTo>
                    <a:pt x="128922" y="199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37">
              <a:extLst>
                <a:ext uri="{FF2B5EF4-FFF2-40B4-BE49-F238E27FC236}">
                  <a16:creationId xmlns:a16="http://schemas.microsoft.com/office/drawing/2014/main" xmlns="" id="{E6A5F88F-3118-410C-A876-CD1435AC135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475626" y="3984260"/>
              <a:ext cx="151729" cy="251188"/>
            </a:xfrm>
            <a:custGeom>
              <a:avLst/>
              <a:gdLst/>
              <a:ahLst/>
              <a:cxnLst/>
              <a:rect l="0" t="0" r="0" b="0"/>
              <a:pathLst>
                <a:path w="151729" h="251188">
                  <a:moveTo>
                    <a:pt x="65374" y="41640"/>
                  </a:moveTo>
                  <a:lnTo>
                    <a:pt x="65374" y="41640"/>
                  </a:lnTo>
                  <a:lnTo>
                    <a:pt x="72116" y="38269"/>
                  </a:lnTo>
                  <a:lnTo>
                    <a:pt x="74102" y="37982"/>
                  </a:lnTo>
                  <a:lnTo>
                    <a:pt x="75426" y="38496"/>
                  </a:lnTo>
                  <a:lnTo>
                    <a:pt x="76309" y="39544"/>
                  </a:lnTo>
                  <a:lnTo>
                    <a:pt x="74180" y="57874"/>
                  </a:lnTo>
                  <a:lnTo>
                    <a:pt x="62339" y="95760"/>
                  </a:lnTo>
                  <a:lnTo>
                    <a:pt x="45425" y="142734"/>
                  </a:lnTo>
                  <a:lnTo>
                    <a:pt x="27008" y="189029"/>
                  </a:lnTo>
                  <a:lnTo>
                    <a:pt x="7597" y="235958"/>
                  </a:lnTo>
                  <a:lnTo>
                    <a:pt x="121" y="250126"/>
                  </a:lnTo>
                  <a:lnTo>
                    <a:pt x="0" y="251186"/>
                  </a:lnTo>
                  <a:lnTo>
                    <a:pt x="625" y="251187"/>
                  </a:lnTo>
                  <a:lnTo>
                    <a:pt x="19288" y="211008"/>
                  </a:lnTo>
                  <a:lnTo>
                    <a:pt x="35012" y="180414"/>
                  </a:lnTo>
                  <a:lnTo>
                    <a:pt x="56113" y="143299"/>
                  </a:lnTo>
                  <a:lnTo>
                    <a:pt x="77721" y="101403"/>
                  </a:lnTo>
                  <a:lnTo>
                    <a:pt x="99084" y="60440"/>
                  </a:lnTo>
                  <a:lnTo>
                    <a:pt x="128122" y="17107"/>
                  </a:lnTo>
                  <a:lnTo>
                    <a:pt x="138652" y="2985"/>
                  </a:lnTo>
                  <a:lnTo>
                    <a:pt x="142449" y="348"/>
                  </a:lnTo>
                  <a:lnTo>
                    <a:pt x="145684" y="0"/>
                  </a:lnTo>
                  <a:lnTo>
                    <a:pt x="148547" y="1180"/>
                  </a:lnTo>
                  <a:lnTo>
                    <a:pt x="151728" y="11899"/>
                  </a:lnTo>
                  <a:lnTo>
                    <a:pt x="150400" y="57637"/>
                  </a:lnTo>
                  <a:lnTo>
                    <a:pt x="145286" y="104627"/>
                  </a:lnTo>
                  <a:lnTo>
                    <a:pt x="142673" y="150927"/>
                  </a:lnTo>
                  <a:lnTo>
                    <a:pt x="141900" y="189184"/>
                  </a:lnTo>
                  <a:lnTo>
                    <a:pt x="128874" y="23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38">
              <a:extLst>
                <a:ext uri="{FF2B5EF4-FFF2-40B4-BE49-F238E27FC236}">
                  <a16:creationId xmlns:a16="http://schemas.microsoft.com/office/drawing/2014/main" xmlns="" id="{AAE2D80E-EDBC-4EC3-853A-FF724CE757B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323219" y="3875265"/>
              <a:ext cx="58770" cy="541943"/>
            </a:xfrm>
            <a:custGeom>
              <a:avLst/>
              <a:gdLst/>
              <a:ahLst/>
              <a:cxnLst/>
              <a:rect l="0" t="0" r="0" b="0"/>
              <a:pathLst>
                <a:path w="58770" h="541943">
                  <a:moveTo>
                    <a:pt x="52681" y="10935"/>
                  </a:moveTo>
                  <a:lnTo>
                    <a:pt x="52681" y="10935"/>
                  </a:lnTo>
                  <a:lnTo>
                    <a:pt x="58148" y="0"/>
                  </a:lnTo>
                  <a:lnTo>
                    <a:pt x="58443" y="117"/>
                  </a:lnTo>
                  <a:lnTo>
                    <a:pt x="58769" y="2129"/>
                  </a:lnTo>
                  <a:lnTo>
                    <a:pt x="58274" y="37339"/>
                  </a:lnTo>
                  <a:lnTo>
                    <a:pt x="55637" y="70883"/>
                  </a:lnTo>
                  <a:lnTo>
                    <a:pt x="52113" y="116836"/>
                  </a:lnTo>
                  <a:lnTo>
                    <a:pt x="50185" y="142919"/>
                  </a:lnTo>
                  <a:lnTo>
                    <a:pt x="48900" y="170186"/>
                  </a:lnTo>
                  <a:lnTo>
                    <a:pt x="48043" y="198241"/>
                  </a:lnTo>
                  <a:lnTo>
                    <a:pt x="47472" y="226823"/>
                  </a:lnTo>
                  <a:lnTo>
                    <a:pt x="45681" y="255755"/>
                  </a:lnTo>
                  <a:lnTo>
                    <a:pt x="43075" y="284920"/>
                  </a:lnTo>
                  <a:lnTo>
                    <a:pt x="39928" y="314242"/>
                  </a:lnTo>
                  <a:lnTo>
                    <a:pt x="36417" y="342962"/>
                  </a:lnTo>
                  <a:lnTo>
                    <a:pt x="32665" y="371280"/>
                  </a:lnTo>
                  <a:lnTo>
                    <a:pt x="28754" y="399332"/>
                  </a:lnTo>
                  <a:lnTo>
                    <a:pt x="24735" y="424383"/>
                  </a:lnTo>
                  <a:lnTo>
                    <a:pt x="16506" y="469150"/>
                  </a:lnTo>
                  <a:lnTo>
                    <a:pt x="7312" y="516570"/>
                  </a:lnTo>
                  <a:lnTo>
                    <a:pt x="0" y="541803"/>
                  </a:lnTo>
                  <a:lnTo>
                    <a:pt x="1333" y="541942"/>
                  </a:lnTo>
                  <a:lnTo>
                    <a:pt x="8231" y="537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39">
              <a:extLst>
                <a:ext uri="{FF2B5EF4-FFF2-40B4-BE49-F238E27FC236}">
                  <a16:creationId xmlns:a16="http://schemas.microsoft.com/office/drawing/2014/main" xmlns="" id="{6DDF2623-04A2-432D-A251-D86413798CF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090422" y="3953803"/>
              <a:ext cx="122025" cy="264237"/>
            </a:xfrm>
            <a:custGeom>
              <a:avLst/>
              <a:gdLst/>
              <a:ahLst/>
              <a:cxnLst/>
              <a:rect l="0" t="0" r="0" b="0"/>
              <a:pathLst>
                <a:path w="122025" h="264237">
                  <a:moveTo>
                    <a:pt x="44178" y="91147"/>
                  </a:moveTo>
                  <a:lnTo>
                    <a:pt x="44178" y="91147"/>
                  </a:lnTo>
                  <a:lnTo>
                    <a:pt x="37435" y="94518"/>
                  </a:lnTo>
                  <a:lnTo>
                    <a:pt x="26501" y="110098"/>
                  </a:lnTo>
                  <a:lnTo>
                    <a:pt x="15233" y="155855"/>
                  </a:lnTo>
                  <a:lnTo>
                    <a:pt x="9104" y="197260"/>
                  </a:lnTo>
                  <a:lnTo>
                    <a:pt x="6676" y="243890"/>
                  </a:lnTo>
                  <a:lnTo>
                    <a:pt x="5638" y="257810"/>
                  </a:lnTo>
                  <a:lnTo>
                    <a:pt x="4373" y="261522"/>
                  </a:lnTo>
                  <a:lnTo>
                    <a:pt x="2825" y="263997"/>
                  </a:lnTo>
                  <a:lnTo>
                    <a:pt x="1793" y="264236"/>
                  </a:lnTo>
                  <a:lnTo>
                    <a:pt x="1105" y="262984"/>
                  </a:lnTo>
                  <a:lnTo>
                    <a:pt x="0" y="240722"/>
                  </a:lnTo>
                  <a:lnTo>
                    <a:pt x="3181" y="205707"/>
                  </a:lnTo>
                  <a:lnTo>
                    <a:pt x="8553" y="172637"/>
                  </a:lnTo>
                  <a:lnTo>
                    <a:pt x="16350" y="133715"/>
                  </a:lnTo>
                  <a:lnTo>
                    <a:pt x="26871" y="90545"/>
                  </a:lnTo>
                  <a:lnTo>
                    <a:pt x="36721" y="56778"/>
                  </a:lnTo>
                  <a:lnTo>
                    <a:pt x="52081" y="21697"/>
                  </a:lnTo>
                  <a:lnTo>
                    <a:pt x="66275" y="3541"/>
                  </a:lnTo>
                  <a:lnTo>
                    <a:pt x="69493" y="993"/>
                  </a:lnTo>
                  <a:lnTo>
                    <a:pt x="72344" y="0"/>
                  </a:lnTo>
                  <a:lnTo>
                    <a:pt x="74949" y="43"/>
                  </a:lnTo>
                  <a:lnTo>
                    <a:pt x="77392" y="778"/>
                  </a:lnTo>
                  <a:lnTo>
                    <a:pt x="81987" y="9120"/>
                  </a:lnTo>
                  <a:lnTo>
                    <a:pt x="84201" y="15295"/>
                  </a:lnTo>
                  <a:lnTo>
                    <a:pt x="83945" y="44213"/>
                  </a:lnTo>
                  <a:lnTo>
                    <a:pt x="76832" y="77408"/>
                  </a:lnTo>
                  <a:lnTo>
                    <a:pt x="64147" y="114937"/>
                  </a:lnTo>
                  <a:lnTo>
                    <a:pt x="63840" y="117591"/>
                  </a:lnTo>
                  <a:lnTo>
                    <a:pt x="65047" y="120065"/>
                  </a:lnTo>
                  <a:lnTo>
                    <a:pt x="70152" y="124696"/>
                  </a:lnTo>
                  <a:lnTo>
                    <a:pt x="109002" y="150797"/>
                  </a:lnTo>
                  <a:lnTo>
                    <a:pt x="120379" y="168087"/>
                  </a:lnTo>
                  <a:lnTo>
                    <a:pt x="122024" y="184139"/>
                  </a:lnTo>
                  <a:lnTo>
                    <a:pt x="119697" y="201621"/>
                  </a:lnTo>
                  <a:lnTo>
                    <a:pt x="109751" y="223363"/>
                  </a:lnTo>
                  <a:lnTo>
                    <a:pt x="99427" y="236693"/>
                  </a:lnTo>
                  <a:lnTo>
                    <a:pt x="85901" y="245910"/>
                  </a:lnTo>
                  <a:lnTo>
                    <a:pt x="64302" y="253184"/>
                  </a:lnTo>
                  <a:lnTo>
                    <a:pt x="52417" y="254180"/>
                  </a:lnTo>
                  <a:lnTo>
                    <a:pt x="44783" y="252270"/>
                  </a:lnTo>
                  <a:lnTo>
                    <a:pt x="42464" y="249363"/>
                  </a:lnTo>
                  <a:lnTo>
                    <a:pt x="37828" y="230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40">
              <a:extLst>
                <a:ext uri="{FF2B5EF4-FFF2-40B4-BE49-F238E27FC236}">
                  <a16:creationId xmlns:a16="http://schemas.microsoft.com/office/drawing/2014/main" xmlns="" id="{873562A4-7728-4C5F-907F-158B23F2FC0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952325" y="3956050"/>
              <a:ext cx="61626" cy="292101"/>
            </a:xfrm>
            <a:custGeom>
              <a:avLst/>
              <a:gdLst/>
              <a:ahLst/>
              <a:cxnLst/>
              <a:rect l="0" t="0" r="0" b="0"/>
              <a:pathLst>
                <a:path w="61626" h="292101">
                  <a:moveTo>
                    <a:pt x="55275" y="0"/>
                  </a:moveTo>
                  <a:lnTo>
                    <a:pt x="55275" y="0"/>
                  </a:lnTo>
                  <a:lnTo>
                    <a:pt x="51904" y="0"/>
                  </a:lnTo>
                  <a:lnTo>
                    <a:pt x="43066" y="6742"/>
                  </a:lnTo>
                  <a:lnTo>
                    <a:pt x="21429" y="50216"/>
                  </a:lnTo>
                  <a:lnTo>
                    <a:pt x="7617" y="94371"/>
                  </a:lnTo>
                  <a:lnTo>
                    <a:pt x="2344" y="128726"/>
                  </a:lnTo>
                  <a:lnTo>
                    <a:pt x="0" y="162809"/>
                  </a:lnTo>
                  <a:lnTo>
                    <a:pt x="5421" y="210361"/>
                  </a:lnTo>
                  <a:lnTo>
                    <a:pt x="19337" y="248988"/>
                  </a:lnTo>
                  <a:lnTo>
                    <a:pt x="34599" y="268000"/>
                  </a:lnTo>
                  <a:lnTo>
                    <a:pt x="6162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41">
              <a:extLst>
                <a:ext uri="{FF2B5EF4-FFF2-40B4-BE49-F238E27FC236}">
                  <a16:creationId xmlns:a16="http://schemas.microsoft.com/office/drawing/2014/main" xmlns="" id="{04322A6E-9376-49E0-8A98-447ADEBF70A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626600" y="4064000"/>
              <a:ext cx="127001" cy="142455"/>
            </a:xfrm>
            <a:custGeom>
              <a:avLst/>
              <a:gdLst/>
              <a:ahLst/>
              <a:cxnLst/>
              <a:rect l="0" t="0" r="0" b="0"/>
              <a:pathLst>
                <a:path w="127001" h="142455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8789" y="20374"/>
                  </a:lnTo>
                  <a:lnTo>
                    <a:pt x="27136" y="19311"/>
                  </a:lnTo>
                  <a:lnTo>
                    <a:pt x="38872" y="24811"/>
                  </a:lnTo>
                  <a:lnTo>
                    <a:pt x="44965" y="29240"/>
                  </a:lnTo>
                  <a:lnTo>
                    <a:pt x="60281" y="52330"/>
                  </a:lnTo>
                  <a:lnTo>
                    <a:pt x="67015" y="81514"/>
                  </a:lnTo>
                  <a:lnTo>
                    <a:pt x="65639" y="112503"/>
                  </a:lnTo>
                  <a:lnTo>
                    <a:pt x="58806" y="127848"/>
                  </a:lnTo>
                  <a:lnTo>
                    <a:pt x="49419" y="137960"/>
                  </a:lnTo>
                  <a:lnTo>
                    <a:pt x="40544" y="142454"/>
                  </a:lnTo>
                  <a:lnTo>
                    <a:pt x="37612" y="142242"/>
                  </a:lnTo>
                  <a:lnTo>
                    <a:pt x="35659" y="140689"/>
                  </a:lnTo>
                  <a:lnTo>
                    <a:pt x="34355" y="138242"/>
                  </a:lnTo>
                  <a:lnTo>
                    <a:pt x="34789" y="129880"/>
                  </a:lnTo>
                  <a:lnTo>
                    <a:pt x="47558" y="93781"/>
                  </a:lnTo>
                  <a:lnTo>
                    <a:pt x="71163" y="5334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42">
              <a:extLst>
                <a:ext uri="{FF2B5EF4-FFF2-40B4-BE49-F238E27FC236}">
                  <a16:creationId xmlns:a16="http://schemas.microsoft.com/office/drawing/2014/main" xmlns="" id="{19A1DAC9-A384-40BF-A685-5DBDA57002E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500589" y="3906414"/>
              <a:ext cx="124361" cy="342475"/>
            </a:xfrm>
            <a:custGeom>
              <a:avLst/>
              <a:gdLst/>
              <a:ahLst/>
              <a:cxnLst/>
              <a:rect l="0" t="0" r="0" b="0"/>
              <a:pathLst>
                <a:path w="124361" h="342475">
                  <a:moveTo>
                    <a:pt x="24411" y="125836"/>
                  </a:moveTo>
                  <a:lnTo>
                    <a:pt x="24411" y="125836"/>
                  </a:lnTo>
                  <a:lnTo>
                    <a:pt x="19342" y="159767"/>
                  </a:lnTo>
                  <a:lnTo>
                    <a:pt x="13579" y="206445"/>
                  </a:lnTo>
                  <a:lnTo>
                    <a:pt x="9484" y="242096"/>
                  </a:lnTo>
                  <a:lnTo>
                    <a:pt x="7193" y="275344"/>
                  </a:lnTo>
                  <a:lnTo>
                    <a:pt x="4022" y="316185"/>
                  </a:lnTo>
                  <a:lnTo>
                    <a:pt x="0" y="341784"/>
                  </a:lnTo>
                  <a:lnTo>
                    <a:pt x="376" y="342474"/>
                  </a:lnTo>
                  <a:lnTo>
                    <a:pt x="2675" y="339477"/>
                  </a:lnTo>
                  <a:lnTo>
                    <a:pt x="18628" y="303660"/>
                  </a:lnTo>
                  <a:lnTo>
                    <a:pt x="24898" y="272602"/>
                  </a:lnTo>
                  <a:lnTo>
                    <a:pt x="31918" y="233869"/>
                  </a:lnTo>
                  <a:lnTo>
                    <a:pt x="40447" y="190078"/>
                  </a:lnTo>
                  <a:lnTo>
                    <a:pt x="45685" y="166547"/>
                  </a:lnTo>
                  <a:lnTo>
                    <a:pt x="56444" y="119941"/>
                  </a:lnTo>
                  <a:lnTo>
                    <a:pt x="65929" y="78061"/>
                  </a:lnTo>
                  <a:lnTo>
                    <a:pt x="82573" y="32266"/>
                  </a:lnTo>
                  <a:lnTo>
                    <a:pt x="97540" y="6467"/>
                  </a:lnTo>
                  <a:lnTo>
                    <a:pt x="102092" y="2513"/>
                  </a:lnTo>
                  <a:lnTo>
                    <a:pt x="106537" y="581"/>
                  </a:lnTo>
                  <a:lnTo>
                    <a:pt x="110912" y="0"/>
                  </a:lnTo>
                  <a:lnTo>
                    <a:pt x="114533" y="2434"/>
                  </a:lnTo>
                  <a:lnTo>
                    <a:pt x="120439" y="12664"/>
                  </a:lnTo>
                  <a:lnTo>
                    <a:pt x="124360" y="44404"/>
                  </a:lnTo>
                  <a:lnTo>
                    <a:pt x="115409" y="85088"/>
                  </a:lnTo>
                  <a:lnTo>
                    <a:pt x="89237" y="125051"/>
                  </a:lnTo>
                  <a:lnTo>
                    <a:pt x="48244" y="164225"/>
                  </a:lnTo>
                  <a:lnTo>
                    <a:pt x="17882" y="179071"/>
                  </a:lnTo>
                  <a:lnTo>
                    <a:pt x="5361" y="182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28">
            <a:extLst>
              <a:ext uri="{FF2B5EF4-FFF2-40B4-BE49-F238E27FC236}">
                <a16:creationId xmlns:a16="http://schemas.microsoft.com/office/drawing/2014/main" xmlns="" id="{FE7A7ED8-7166-450E-8CD2-85703246E561}"/>
              </a:ext>
            </a:extLst>
          </p:cNvPr>
          <p:cNvGrpSpPr/>
          <p:nvPr/>
        </p:nvGrpSpPr>
        <p:grpSpPr>
          <a:xfrm>
            <a:off x="3048000" y="4679022"/>
            <a:ext cx="241301" cy="223179"/>
            <a:chOff x="3048000" y="4679022"/>
            <a:chExt cx="241301" cy="223179"/>
          </a:xfrm>
        </p:grpSpPr>
        <p:sp>
          <p:nvSpPr>
            <p:cNvPr id="173" name="SMARTInkShape-643">
              <a:extLst>
                <a:ext uri="{FF2B5EF4-FFF2-40B4-BE49-F238E27FC236}">
                  <a16:creationId xmlns:a16="http://schemas.microsoft.com/office/drawing/2014/main" xmlns="" id="{2B0356DF-94C9-45BA-B7EC-F949F0C8FE3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282950" y="4876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44">
              <a:extLst>
                <a:ext uri="{FF2B5EF4-FFF2-40B4-BE49-F238E27FC236}">
                  <a16:creationId xmlns:a16="http://schemas.microsoft.com/office/drawing/2014/main" xmlns="" id="{65C070F4-D13D-4020-94A9-BBF360D718B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048000" y="4679022"/>
              <a:ext cx="174077" cy="223179"/>
            </a:xfrm>
            <a:custGeom>
              <a:avLst/>
              <a:gdLst/>
              <a:ahLst/>
              <a:cxnLst/>
              <a:rect l="0" t="0" r="0" b="0"/>
              <a:pathLst>
                <a:path w="174077" h="223179">
                  <a:moveTo>
                    <a:pt x="0" y="39028"/>
                  </a:moveTo>
                  <a:lnTo>
                    <a:pt x="0" y="39028"/>
                  </a:lnTo>
                  <a:lnTo>
                    <a:pt x="11550" y="28889"/>
                  </a:lnTo>
                  <a:lnTo>
                    <a:pt x="58902" y="2711"/>
                  </a:lnTo>
                  <a:lnTo>
                    <a:pt x="66785" y="0"/>
                  </a:lnTo>
                  <a:lnTo>
                    <a:pt x="81188" y="750"/>
                  </a:lnTo>
                  <a:lnTo>
                    <a:pt x="87992" y="2926"/>
                  </a:lnTo>
                  <a:lnTo>
                    <a:pt x="99315" y="10988"/>
                  </a:lnTo>
                  <a:lnTo>
                    <a:pt x="104310" y="16101"/>
                  </a:lnTo>
                  <a:lnTo>
                    <a:pt x="109860" y="29308"/>
                  </a:lnTo>
                  <a:lnTo>
                    <a:pt x="113423" y="57412"/>
                  </a:lnTo>
                  <a:lnTo>
                    <a:pt x="112029" y="66719"/>
                  </a:lnTo>
                  <a:lnTo>
                    <a:pt x="107277" y="75925"/>
                  </a:lnTo>
                  <a:lnTo>
                    <a:pt x="96465" y="88503"/>
                  </a:lnTo>
                  <a:lnTo>
                    <a:pt x="97471" y="89650"/>
                  </a:lnTo>
                  <a:lnTo>
                    <a:pt x="140369" y="117700"/>
                  </a:lnTo>
                  <a:lnTo>
                    <a:pt x="165232" y="141116"/>
                  </a:lnTo>
                  <a:lnTo>
                    <a:pt x="172214" y="155426"/>
                  </a:lnTo>
                  <a:lnTo>
                    <a:pt x="174076" y="163193"/>
                  </a:lnTo>
                  <a:lnTo>
                    <a:pt x="172382" y="177468"/>
                  </a:lnTo>
                  <a:lnTo>
                    <a:pt x="166220" y="190162"/>
                  </a:lnTo>
                  <a:lnTo>
                    <a:pt x="156425" y="200508"/>
                  </a:lnTo>
                  <a:lnTo>
                    <a:pt x="132269" y="214266"/>
                  </a:lnTo>
                  <a:lnTo>
                    <a:pt x="93913" y="221418"/>
                  </a:lnTo>
                  <a:lnTo>
                    <a:pt x="50800" y="223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129">
            <a:extLst>
              <a:ext uri="{FF2B5EF4-FFF2-40B4-BE49-F238E27FC236}">
                <a16:creationId xmlns:a16="http://schemas.microsoft.com/office/drawing/2014/main" xmlns="" id="{4C629E51-C75C-4573-85D0-214F8D423C06}"/>
              </a:ext>
            </a:extLst>
          </p:cNvPr>
          <p:cNvGrpSpPr/>
          <p:nvPr/>
        </p:nvGrpSpPr>
        <p:grpSpPr>
          <a:xfrm>
            <a:off x="3599483" y="4583989"/>
            <a:ext cx="497631" cy="363210"/>
            <a:chOff x="3599483" y="4583989"/>
            <a:chExt cx="497631" cy="363210"/>
          </a:xfrm>
        </p:grpSpPr>
        <p:sp>
          <p:nvSpPr>
            <p:cNvPr id="176" name="SMARTInkShape-645">
              <a:extLst>
                <a:ext uri="{FF2B5EF4-FFF2-40B4-BE49-F238E27FC236}">
                  <a16:creationId xmlns:a16="http://schemas.microsoft.com/office/drawing/2014/main" xmlns="" id="{1873D8D0-178C-4445-8437-0ED2382D3FC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951827" y="4583989"/>
              <a:ext cx="145287" cy="363210"/>
            </a:xfrm>
            <a:custGeom>
              <a:avLst/>
              <a:gdLst/>
              <a:ahLst/>
              <a:cxnLst/>
              <a:rect l="0" t="0" r="0" b="0"/>
              <a:pathLst>
                <a:path w="145287" h="363210">
                  <a:moveTo>
                    <a:pt x="29623" y="95961"/>
                  </a:moveTo>
                  <a:lnTo>
                    <a:pt x="29623" y="95961"/>
                  </a:lnTo>
                  <a:lnTo>
                    <a:pt x="29623" y="135193"/>
                  </a:lnTo>
                  <a:lnTo>
                    <a:pt x="27741" y="180022"/>
                  </a:lnTo>
                  <a:lnTo>
                    <a:pt x="24554" y="217988"/>
                  </a:lnTo>
                  <a:lnTo>
                    <a:pt x="20785" y="258380"/>
                  </a:lnTo>
                  <a:lnTo>
                    <a:pt x="16758" y="296088"/>
                  </a:lnTo>
                  <a:lnTo>
                    <a:pt x="8642" y="339643"/>
                  </a:lnTo>
                  <a:lnTo>
                    <a:pt x="0" y="363209"/>
                  </a:lnTo>
                  <a:lnTo>
                    <a:pt x="700" y="358907"/>
                  </a:lnTo>
                  <a:lnTo>
                    <a:pt x="6898" y="319664"/>
                  </a:lnTo>
                  <a:lnTo>
                    <a:pt x="12703" y="284050"/>
                  </a:lnTo>
                  <a:lnTo>
                    <a:pt x="19986" y="240234"/>
                  </a:lnTo>
                  <a:lnTo>
                    <a:pt x="23904" y="214720"/>
                  </a:lnTo>
                  <a:lnTo>
                    <a:pt x="27927" y="187834"/>
                  </a:lnTo>
                  <a:lnTo>
                    <a:pt x="32726" y="160738"/>
                  </a:lnTo>
                  <a:lnTo>
                    <a:pt x="38041" y="133501"/>
                  </a:lnTo>
                  <a:lnTo>
                    <a:pt x="43702" y="106171"/>
                  </a:lnTo>
                  <a:lnTo>
                    <a:pt x="57518" y="64515"/>
                  </a:lnTo>
                  <a:lnTo>
                    <a:pt x="79280" y="22908"/>
                  </a:lnTo>
                  <a:lnTo>
                    <a:pt x="86011" y="13393"/>
                  </a:lnTo>
                  <a:lnTo>
                    <a:pt x="94026" y="7049"/>
                  </a:lnTo>
                  <a:lnTo>
                    <a:pt x="112339" y="0"/>
                  </a:lnTo>
                  <a:lnTo>
                    <a:pt x="120751" y="1648"/>
                  </a:lnTo>
                  <a:lnTo>
                    <a:pt x="135741" y="12886"/>
                  </a:lnTo>
                  <a:lnTo>
                    <a:pt x="143814" y="35285"/>
                  </a:lnTo>
                  <a:lnTo>
                    <a:pt x="145286" y="63349"/>
                  </a:lnTo>
                  <a:lnTo>
                    <a:pt x="138884" y="92285"/>
                  </a:lnTo>
                  <a:lnTo>
                    <a:pt x="113267" y="132972"/>
                  </a:lnTo>
                  <a:lnTo>
                    <a:pt x="72124" y="165096"/>
                  </a:lnTo>
                  <a:lnTo>
                    <a:pt x="30927" y="185747"/>
                  </a:lnTo>
                  <a:lnTo>
                    <a:pt x="4223" y="197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46">
              <a:extLst>
                <a:ext uri="{FF2B5EF4-FFF2-40B4-BE49-F238E27FC236}">
                  <a16:creationId xmlns:a16="http://schemas.microsoft.com/office/drawing/2014/main" xmlns="" id="{61B49921-7D86-476B-91EA-151A1E4EDB3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599483" y="4629150"/>
              <a:ext cx="337518" cy="101601"/>
            </a:xfrm>
            <a:custGeom>
              <a:avLst/>
              <a:gdLst/>
              <a:ahLst/>
              <a:cxnLst/>
              <a:rect l="0" t="0" r="0" b="0"/>
              <a:pathLst>
                <a:path w="337518" h="101601">
                  <a:moveTo>
                    <a:pt x="7317" y="101600"/>
                  </a:moveTo>
                  <a:lnTo>
                    <a:pt x="7317" y="101600"/>
                  </a:lnTo>
                  <a:lnTo>
                    <a:pt x="575" y="98229"/>
                  </a:lnTo>
                  <a:lnTo>
                    <a:pt x="0" y="96531"/>
                  </a:lnTo>
                  <a:lnTo>
                    <a:pt x="1028" y="94692"/>
                  </a:lnTo>
                  <a:lnTo>
                    <a:pt x="3124" y="92761"/>
                  </a:lnTo>
                  <a:lnTo>
                    <a:pt x="41921" y="80619"/>
                  </a:lnTo>
                  <a:lnTo>
                    <a:pt x="73496" y="72520"/>
                  </a:lnTo>
                  <a:lnTo>
                    <a:pt x="115752" y="61864"/>
                  </a:lnTo>
                  <a:lnTo>
                    <a:pt x="158991" y="50073"/>
                  </a:lnTo>
                  <a:lnTo>
                    <a:pt x="200316" y="38482"/>
                  </a:lnTo>
                  <a:lnTo>
                    <a:pt x="237498" y="28627"/>
                  </a:lnTo>
                  <a:lnTo>
                    <a:pt x="283423" y="15146"/>
                  </a:lnTo>
                  <a:lnTo>
                    <a:pt x="337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47">
              <a:extLst>
                <a:ext uri="{FF2B5EF4-FFF2-40B4-BE49-F238E27FC236}">
                  <a16:creationId xmlns:a16="http://schemas.microsoft.com/office/drawing/2014/main" xmlns="" id="{69194E41-281B-4F01-AB2A-1D2B52B96FC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733800" y="4680833"/>
              <a:ext cx="15978" cy="265818"/>
            </a:xfrm>
            <a:custGeom>
              <a:avLst/>
              <a:gdLst/>
              <a:ahLst/>
              <a:cxnLst/>
              <a:rect l="0" t="0" r="0" b="0"/>
              <a:pathLst>
                <a:path w="15978" h="265818">
                  <a:moveTo>
                    <a:pt x="6350" y="5467"/>
                  </a:moveTo>
                  <a:lnTo>
                    <a:pt x="6350" y="5467"/>
                  </a:lnTo>
                  <a:lnTo>
                    <a:pt x="2979" y="2096"/>
                  </a:lnTo>
                  <a:lnTo>
                    <a:pt x="2691" y="1103"/>
                  </a:lnTo>
                  <a:lnTo>
                    <a:pt x="3206" y="441"/>
                  </a:lnTo>
                  <a:lnTo>
                    <a:pt x="4254" y="0"/>
                  </a:lnTo>
                  <a:lnTo>
                    <a:pt x="5658" y="1116"/>
                  </a:lnTo>
                  <a:lnTo>
                    <a:pt x="9099" y="6120"/>
                  </a:lnTo>
                  <a:lnTo>
                    <a:pt x="11989" y="46884"/>
                  </a:lnTo>
                  <a:lnTo>
                    <a:pt x="13195" y="93076"/>
                  </a:lnTo>
                  <a:lnTo>
                    <a:pt x="15977" y="128365"/>
                  </a:lnTo>
                  <a:lnTo>
                    <a:pt x="13921" y="165217"/>
                  </a:lnTo>
                  <a:lnTo>
                    <a:pt x="9010" y="199939"/>
                  </a:lnTo>
                  <a:lnTo>
                    <a:pt x="1989" y="245330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30">
            <a:extLst>
              <a:ext uri="{FF2B5EF4-FFF2-40B4-BE49-F238E27FC236}">
                <a16:creationId xmlns:a16="http://schemas.microsoft.com/office/drawing/2014/main" xmlns="" id="{5B82EB7F-35F7-426D-9312-B03A5E24E9C9}"/>
              </a:ext>
            </a:extLst>
          </p:cNvPr>
          <p:cNvGrpSpPr/>
          <p:nvPr/>
        </p:nvGrpSpPr>
        <p:grpSpPr>
          <a:xfrm>
            <a:off x="4429085" y="4637592"/>
            <a:ext cx="689016" cy="324631"/>
            <a:chOff x="4429085" y="4637592"/>
            <a:chExt cx="689016" cy="324631"/>
          </a:xfrm>
        </p:grpSpPr>
        <p:sp>
          <p:nvSpPr>
            <p:cNvPr id="180" name="SMARTInkShape-648">
              <a:extLst>
                <a:ext uri="{FF2B5EF4-FFF2-40B4-BE49-F238E27FC236}">
                  <a16:creationId xmlns:a16="http://schemas.microsoft.com/office/drawing/2014/main" xmlns="" id="{00428143-F29C-4E21-B5AF-F6D7FBADECB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097082" y="4902200"/>
              <a:ext cx="21019" cy="31751"/>
            </a:xfrm>
            <a:custGeom>
              <a:avLst/>
              <a:gdLst/>
              <a:ahLst/>
              <a:cxnLst/>
              <a:rect l="0" t="0" r="0" b="0"/>
              <a:pathLst>
                <a:path w="21019" h="31751">
                  <a:moveTo>
                    <a:pt x="21018" y="31750"/>
                  </a:moveTo>
                  <a:lnTo>
                    <a:pt x="21018" y="31750"/>
                  </a:lnTo>
                  <a:lnTo>
                    <a:pt x="1244" y="17444"/>
                  </a:lnTo>
                  <a:lnTo>
                    <a:pt x="74" y="15157"/>
                  </a:lnTo>
                  <a:lnTo>
                    <a:pt x="0" y="12927"/>
                  </a:lnTo>
                  <a:lnTo>
                    <a:pt x="656" y="10735"/>
                  </a:lnTo>
                  <a:lnTo>
                    <a:pt x="7029" y="6417"/>
                  </a:lnTo>
                  <a:lnTo>
                    <a:pt x="21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49">
              <a:extLst>
                <a:ext uri="{FF2B5EF4-FFF2-40B4-BE49-F238E27FC236}">
                  <a16:creationId xmlns:a16="http://schemas.microsoft.com/office/drawing/2014/main" xmlns="" id="{19233F5E-83D5-46E3-8684-74275E1AAC3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003800" y="4933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50">
              <a:extLst>
                <a:ext uri="{FF2B5EF4-FFF2-40B4-BE49-F238E27FC236}">
                  <a16:creationId xmlns:a16="http://schemas.microsoft.com/office/drawing/2014/main" xmlns="" id="{12B73F70-7230-42E1-8EB6-D64CC17A7EF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035550" y="4781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51">
              <a:extLst>
                <a:ext uri="{FF2B5EF4-FFF2-40B4-BE49-F238E27FC236}">
                  <a16:creationId xmlns:a16="http://schemas.microsoft.com/office/drawing/2014/main" xmlns="" id="{59913117-EA51-4E60-8CEE-48F90EB73E2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572000" y="4637592"/>
              <a:ext cx="431801" cy="308335"/>
            </a:xfrm>
            <a:custGeom>
              <a:avLst/>
              <a:gdLst/>
              <a:ahLst/>
              <a:cxnLst/>
              <a:rect l="0" t="0" r="0" b="0"/>
              <a:pathLst>
                <a:path w="431801" h="308335">
                  <a:moveTo>
                    <a:pt x="0" y="169358"/>
                  </a:moveTo>
                  <a:lnTo>
                    <a:pt x="0" y="169358"/>
                  </a:lnTo>
                  <a:lnTo>
                    <a:pt x="0" y="165987"/>
                  </a:lnTo>
                  <a:lnTo>
                    <a:pt x="1881" y="162450"/>
                  </a:lnTo>
                  <a:lnTo>
                    <a:pt x="5467" y="157802"/>
                  </a:lnTo>
                  <a:lnTo>
                    <a:pt x="536" y="200768"/>
                  </a:lnTo>
                  <a:lnTo>
                    <a:pt x="864" y="238088"/>
                  </a:lnTo>
                  <a:lnTo>
                    <a:pt x="6939" y="281137"/>
                  </a:lnTo>
                  <a:lnTo>
                    <a:pt x="11550" y="297354"/>
                  </a:lnTo>
                  <a:lnTo>
                    <a:pt x="18304" y="306914"/>
                  </a:lnTo>
                  <a:lnTo>
                    <a:pt x="22080" y="308334"/>
                  </a:lnTo>
                  <a:lnTo>
                    <a:pt x="26009" y="307870"/>
                  </a:lnTo>
                  <a:lnTo>
                    <a:pt x="30039" y="306149"/>
                  </a:lnTo>
                  <a:lnTo>
                    <a:pt x="63907" y="267657"/>
                  </a:lnTo>
                  <a:lnTo>
                    <a:pt x="83205" y="242632"/>
                  </a:lnTo>
                  <a:lnTo>
                    <a:pt x="86514" y="240785"/>
                  </a:lnTo>
                  <a:lnTo>
                    <a:pt x="89426" y="240259"/>
                  </a:lnTo>
                  <a:lnTo>
                    <a:pt x="91368" y="241320"/>
                  </a:lnTo>
                  <a:lnTo>
                    <a:pt x="92661" y="243438"/>
                  </a:lnTo>
                  <a:lnTo>
                    <a:pt x="102322" y="288421"/>
                  </a:lnTo>
                  <a:lnTo>
                    <a:pt x="108035" y="295888"/>
                  </a:lnTo>
                  <a:lnTo>
                    <a:pt x="111535" y="297456"/>
                  </a:lnTo>
                  <a:lnTo>
                    <a:pt x="119186" y="297316"/>
                  </a:lnTo>
                  <a:lnTo>
                    <a:pt x="134798" y="286529"/>
                  </a:lnTo>
                  <a:lnTo>
                    <a:pt x="164105" y="256735"/>
                  </a:lnTo>
                  <a:lnTo>
                    <a:pt x="189421" y="217198"/>
                  </a:lnTo>
                  <a:lnTo>
                    <a:pt x="208835" y="181213"/>
                  </a:lnTo>
                  <a:lnTo>
                    <a:pt x="227342" y="141701"/>
                  </a:lnTo>
                  <a:lnTo>
                    <a:pt x="243563" y="102033"/>
                  </a:lnTo>
                  <a:lnTo>
                    <a:pt x="255476" y="65587"/>
                  </a:lnTo>
                  <a:lnTo>
                    <a:pt x="266745" y="23449"/>
                  </a:lnTo>
                  <a:lnTo>
                    <a:pt x="268366" y="7378"/>
                  </a:lnTo>
                  <a:lnTo>
                    <a:pt x="267811" y="2104"/>
                  </a:lnTo>
                  <a:lnTo>
                    <a:pt x="265324" y="0"/>
                  </a:lnTo>
                  <a:lnTo>
                    <a:pt x="261549" y="8"/>
                  </a:lnTo>
                  <a:lnTo>
                    <a:pt x="256916" y="1425"/>
                  </a:lnTo>
                  <a:lnTo>
                    <a:pt x="233540" y="27015"/>
                  </a:lnTo>
                  <a:lnTo>
                    <a:pt x="211014" y="72619"/>
                  </a:lnTo>
                  <a:lnTo>
                    <a:pt x="197501" y="106137"/>
                  </a:lnTo>
                  <a:lnTo>
                    <a:pt x="185850" y="139849"/>
                  </a:lnTo>
                  <a:lnTo>
                    <a:pt x="178321" y="173646"/>
                  </a:lnTo>
                  <a:lnTo>
                    <a:pt x="176857" y="221037"/>
                  </a:lnTo>
                  <a:lnTo>
                    <a:pt x="187633" y="259616"/>
                  </a:lnTo>
                  <a:lnTo>
                    <a:pt x="202161" y="278617"/>
                  </a:lnTo>
                  <a:lnTo>
                    <a:pt x="220377" y="292001"/>
                  </a:lnTo>
                  <a:lnTo>
                    <a:pt x="240232" y="297949"/>
                  </a:lnTo>
                  <a:lnTo>
                    <a:pt x="271244" y="297927"/>
                  </a:lnTo>
                  <a:lnTo>
                    <a:pt x="288475" y="291411"/>
                  </a:lnTo>
                  <a:lnTo>
                    <a:pt x="296033" y="286710"/>
                  </a:lnTo>
                  <a:lnTo>
                    <a:pt x="308194" y="272079"/>
                  </a:lnTo>
                  <a:lnTo>
                    <a:pt x="316892" y="253818"/>
                  </a:lnTo>
                  <a:lnTo>
                    <a:pt x="321083" y="224408"/>
                  </a:lnTo>
                  <a:lnTo>
                    <a:pt x="319563" y="206289"/>
                  </a:lnTo>
                  <a:lnTo>
                    <a:pt x="316759" y="199623"/>
                  </a:lnTo>
                  <a:lnTo>
                    <a:pt x="307999" y="190335"/>
                  </a:lnTo>
                  <a:lnTo>
                    <a:pt x="301993" y="188282"/>
                  </a:lnTo>
                  <a:lnTo>
                    <a:pt x="287795" y="187881"/>
                  </a:lnTo>
                  <a:lnTo>
                    <a:pt x="273959" y="195700"/>
                  </a:lnTo>
                  <a:lnTo>
                    <a:pt x="256151" y="215969"/>
                  </a:lnTo>
                  <a:lnTo>
                    <a:pt x="251201" y="223715"/>
                  </a:lnTo>
                  <a:lnTo>
                    <a:pt x="247581" y="239848"/>
                  </a:lnTo>
                  <a:lnTo>
                    <a:pt x="247605" y="248102"/>
                  </a:lnTo>
                  <a:lnTo>
                    <a:pt x="253274" y="262916"/>
                  </a:lnTo>
                  <a:lnTo>
                    <a:pt x="264261" y="276556"/>
                  </a:lnTo>
                  <a:lnTo>
                    <a:pt x="280903" y="289674"/>
                  </a:lnTo>
                  <a:lnTo>
                    <a:pt x="303822" y="296915"/>
                  </a:lnTo>
                  <a:lnTo>
                    <a:pt x="342610" y="300992"/>
                  </a:lnTo>
                  <a:lnTo>
                    <a:pt x="384677" y="300318"/>
                  </a:lnTo>
                  <a:lnTo>
                    <a:pt x="431800" y="29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52">
              <a:extLst>
                <a:ext uri="{FF2B5EF4-FFF2-40B4-BE49-F238E27FC236}">
                  <a16:creationId xmlns:a16="http://schemas.microsoft.com/office/drawing/2014/main" xmlns="" id="{E735D231-11F3-4A32-96B2-5600F5660BE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429085" y="4806950"/>
              <a:ext cx="79416" cy="155273"/>
            </a:xfrm>
            <a:custGeom>
              <a:avLst/>
              <a:gdLst/>
              <a:ahLst/>
              <a:cxnLst/>
              <a:rect l="0" t="0" r="0" b="0"/>
              <a:pathLst>
                <a:path w="79416" h="155273">
                  <a:moveTo>
                    <a:pt x="3215" y="6350"/>
                  </a:moveTo>
                  <a:lnTo>
                    <a:pt x="3215" y="6350"/>
                  </a:lnTo>
                  <a:lnTo>
                    <a:pt x="6586" y="2979"/>
                  </a:lnTo>
                  <a:lnTo>
                    <a:pt x="8990" y="2692"/>
                  </a:lnTo>
                  <a:lnTo>
                    <a:pt x="15424" y="4254"/>
                  </a:lnTo>
                  <a:lnTo>
                    <a:pt x="33722" y="19213"/>
                  </a:lnTo>
                  <a:lnTo>
                    <a:pt x="50275" y="48261"/>
                  </a:lnTo>
                  <a:lnTo>
                    <a:pt x="57376" y="87050"/>
                  </a:lnTo>
                  <a:lnTo>
                    <a:pt x="52738" y="126452"/>
                  </a:lnTo>
                  <a:lnTo>
                    <a:pt x="44275" y="144630"/>
                  </a:lnTo>
                  <a:lnTo>
                    <a:pt x="39055" y="151454"/>
                  </a:lnTo>
                  <a:lnTo>
                    <a:pt x="33458" y="154591"/>
                  </a:lnTo>
                  <a:lnTo>
                    <a:pt x="27610" y="155272"/>
                  </a:lnTo>
                  <a:lnTo>
                    <a:pt x="21595" y="154315"/>
                  </a:lnTo>
                  <a:lnTo>
                    <a:pt x="16174" y="150854"/>
                  </a:lnTo>
                  <a:lnTo>
                    <a:pt x="6387" y="139483"/>
                  </a:lnTo>
                  <a:lnTo>
                    <a:pt x="1097" y="121259"/>
                  </a:lnTo>
                  <a:lnTo>
                    <a:pt x="0" y="85318"/>
                  </a:lnTo>
                  <a:lnTo>
                    <a:pt x="4608" y="59086"/>
                  </a:lnTo>
                  <a:lnTo>
                    <a:pt x="22364" y="26600"/>
                  </a:lnTo>
                  <a:lnTo>
                    <a:pt x="35009" y="12763"/>
                  </a:lnTo>
                  <a:lnTo>
                    <a:pt x="51447" y="5673"/>
                  </a:lnTo>
                  <a:lnTo>
                    <a:pt x="79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31">
            <a:extLst>
              <a:ext uri="{FF2B5EF4-FFF2-40B4-BE49-F238E27FC236}">
                <a16:creationId xmlns:a16="http://schemas.microsoft.com/office/drawing/2014/main" xmlns="" id="{1A65966A-DB15-4392-BB9E-B65167EE634A}"/>
              </a:ext>
            </a:extLst>
          </p:cNvPr>
          <p:cNvGrpSpPr/>
          <p:nvPr/>
        </p:nvGrpSpPr>
        <p:grpSpPr>
          <a:xfrm>
            <a:off x="5500609" y="4600092"/>
            <a:ext cx="1293892" cy="568135"/>
            <a:chOff x="5500609" y="4600092"/>
            <a:chExt cx="1293892" cy="568135"/>
          </a:xfrm>
        </p:grpSpPr>
        <p:sp>
          <p:nvSpPr>
            <p:cNvPr id="186" name="SMARTInkShape-653">
              <a:extLst>
                <a:ext uri="{FF2B5EF4-FFF2-40B4-BE49-F238E27FC236}">
                  <a16:creationId xmlns:a16="http://schemas.microsoft.com/office/drawing/2014/main" xmlns="" id="{11DAA9F0-E2DD-460E-A73A-418421F8B4F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307409" y="4600092"/>
              <a:ext cx="87042" cy="318747"/>
            </a:xfrm>
            <a:custGeom>
              <a:avLst/>
              <a:gdLst/>
              <a:ahLst/>
              <a:cxnLst/>
              <a:rect l="0" t="0" r="0" b="0"/>
              <a:pathLst>
                <a:path w="87042" h="318747">
                  <a:moveTo>
                    <a:pt x="87041" y="3658"/>
                  </a:moveTo>
                  <a:lnTo>
                    <a:pt x="87041" y="3658"/>
                  </a:lnTo>
                  <a:lnTo>
                    <a:pt x="83670" y="287"/>
                  </a:lnTo>
                  <a:lnTo>
                    <a:pt x="81972" y="0"/>
                  </a:lnTo>
                  <a:lnTo>
                    <a:pt x="80134" y="513"/>
                  </a:lnTo>
                  <a:lnTo>
                    <a:pt x="78202" y="1562"/>
                  </a:lnTo>
                  <a:lnTo>
                    <a:pt x="54127" y="46708"/>
                  </a:lnTo>
                  <a:lnTo>
                    <a:pt x="35896" y="89556"/>
                  </a:lnTo>
                  <a:lnTo>
                    <a:pt x="24093" y="123679"/>
                  </a:lnTo>
                  <a:lnTo>
                    <a:pt x="14144" y="164716"/>
                  </a:lnTo>
                  <a:lnTo>
                    <a:pt x="6900" y="203180"/>
                  </a:lnTo>
                  <a:lnTo>
                    <a:pt x="2034" y="237679"/>
                  </a:lnTo>
                  <a:lnTo>
                    <a:pt x="0" y="278785"/>
                  </a:lnTo>
                  <a:lnTo>
                    <a:pt x="2024" y="297386"/>
                  </a:lnTo>
                  <a:lnTo>
                    <a:pt x="4963" y="303899"/>
                  </a:lnTo>
                  <a:lnTo>
                    <a:pt x="13873" y="313017"/>
                  </a:lnTo>
                  <a:lnTo>
                    <a:pt x="24888" y="317540"/>
                  </a:lnTo>
                  <a:lnTo>
                    <a:pt x="30789" y="318746"/>
                  </a:lnTo>
                  <a:lnTo>
                    <a:pt x="42991" y="316323"/>
                  </a:lnTo>
                  <a:lnTo>
                    <a:pt x="49207" y="313701"/>
                  </a:lnTo>
                  <a:lnTo>
                    <a:pt x="53352" y="309837"/>
                  </a:lnTo>
                  <a:lnTo>
                    <a:pt x="61641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54">
              <a:extLst>
                <a:ext uri="{FF2B5EF4-FFF2-40B4-BE49-F238E27FC236}">
                  <a16:creationId xmlns:a16="http://schemas.microsoft.com/office/drawing/2014/main" xmlns="" id="{B381ED13-8E98-429A-A9D5-9D9A19625ED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203950" y="47752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44450"/>
                  </a:moveTo>
                  <a:lnTo>
                    <a:pt x="0" y="44450"/>
                  </a:lnTo>
                  <a:lnTo>
                    <a:pt x="8789" y="1870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55">
              <a:extLst>
                <a:ext uri="{FF2B5EF4-FFF2-40B4-BE49-F238E27FC236}">
                  <a16:creationId xmlns:a16="http://schemas.microsoft.com/office/drawing/2014/main" xmlns="" id="{565B244F-5BF9-496B-BACB-B8B17714A3E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178550" y="48196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21637" y="0"/>
                  </a:lnTo>
                  <a:lnTo>
                    <a:pt x="18658" y="2117"/>
                  </a:lnTo>
                  <a:lnTo>
                    <a:pt x="16671" y="5645"/>
                  </a:lnTo>
                  <a:lnTo>
                    <a:pt x="8023" y="4550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56">
              <a:extLst>
                <a:ext uri="{FF2B5EF4-FFF2-40B4-BE49-F238E27FC236}">
                  <a16:creationId xmlns:a16="http://schemas.microsoft.com/office/drawing/2014/main" xmlns="" id="{4FDE6F7B-C868-4C79-89FD-8941B4B9BED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008865" y="4806950"/>
              <a:ext cx="150636" cy="19051"/>
            </a:xfrm>
            <a:custGeom>
              <a:avLst/>
              <a:gdLst/>
              <a:ahLst/>
              <a:cxnLst/>
              <a:rect l="0" t="0" r="0" b="0"/>
              <a:pathLst>
                <a:path w="1506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3583"/>
                  </a:lnTo>
                  <a:lnTo>
                    <a:pt x="823" y="12583"/>
                  </a:lnTo>
                  <a:lnTo>
                    <a:pt x="5500" y="9590"/>
                  </a:lnTo>
                  <a:lnTo>
                    <a:pt x="43714" y="3263"/>
                  </a:lnTo>
                  <a:lnTo>
                    <a:pt x="79993" y="967"/>
                  </a:lnTo>
                  <a:lnTo>
                    <a:pt x="122021" y="286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57">
              <a:extLst>
                <a:ext uri="{FF2B5EF4-FFF2-40B4-BE49-F238E27FC236}">
                  <a16:creationId xmlns:a16="http://schemas.microsoft.com/office/drawing/2014/main" xmlns="" id="{1A92DCE3-439E-42B8-B902-9846266A953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043364" y="4624565"/>
              <a:ext cx="45404" cy="334786"/>
            </a:xfrm>
            <a:custGeom>
              <a:avLst/>
              <a:gdLst/>
              <a:ahLst/>
              <a:cxnLst/>
              <a:rect l="0" t="0" r="0" b="0"/>
              <a:pathLst>
                <a:path w="45404" h="334786">
                  <a:moveTo>
                    <a:pt x="39936" y="10935"/>
                  </a:moveTo>
                  <a:lnTo>
                    <a:pt x="39936" y="10935"/>
                  </a:lnTo>
                  <a:lnTo>
                    <a:pt x="45403" y="0"/>
                  </a:lnTo>
                  <a:lnTo>
                    <a:pt x="34000" y="43856"/>
                  </a:lnTo>
                  <a:lnTo>
                    <a:pt x="28360" y="76131"/>
                  </a:lnTo>
                  <a:lnTo>
                    <a:pt x="22798" y="113995"/>
                  </a:lnTo>
                  <a:lnTo>
                    <a:pt x="15620" y="154341"/>
                  </a:lnTo>
                  <a:lnTo>
                    <a:pt x="9608" y="197673"/>
                  </a:lnTo>
                  <a:lnTo>
                    <a:pt x="4585" y="240685"/>
                  </a:lnTo>
                  <a:lnTo>
                    <a:pt x="0" y="278616"/>
                  </a:lnTo>
                  <a:lnTo>
                    <a:pt x="195" y="314850"/>
                  </a:lnTo>
                  <a:lnTo>
                    <a:pt x="4869" y="327806"/>
                  </a:lnTo>
                  <a:lnTo>
                    <a:pt x="8091" y="332249"/>
                  </a:lnTo>
                  <a:lnTo>
                    <a:pt x="13062" y="334506"/>
                  </a:lnTo>
                  <a:lnTo>
                    <a:pt x="39936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58">
              <a:extLst>
                <a:ext uri="{FF2B5EF4-FFF2-40B4-BE49-F238E27FC236}">
                  <a16:creationId xmlns:a16="http://schemas.microsoft.com/office/drawing/2014/main" xmlns="" id="{2811A483-BD20-42A0-B825-1999E099FD2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842000" y="4800600"/>
              <a:ext cx="95251" cy="151749"/>
            </a:xfrm>
            <a:custGeom>
              <a:avLst/>
              <a:gdLst/>
              <a:ahLst/>
              <a:cxnLst/>
              <a:rect l="0" t="0" r="0" b="0"/>
              <a:pathLst>
                <a:path w="95251" h="151749">
                  <a:moveTo>
                    <a:pt x="0" y="57150"/>
                  </a:moveTo>
                  <a:lnTo>
                    <a:pt x="0" y="57150"/>
                  </a:lnTo>
                  <a:lnTo>
                    <a:pt x="1882" y="31402"/>
                  </a:lnTo>
                  <a:lnTo>
                    <a:pt x="3371" y="25168"/>
                  </a:lnTo>
                  <a:lnTo>
                    <a:pt x="6480" y="21012"/>
                  </a:lnTo>
                  <a:lnTo>
                    <a:pt x="10670" y="18241"/>
                  </a:lnTo>
                  <a:lnTo>
                    <a:pt x="24798" y="14342"/>
                  </a:lnTo>
                  <a:lnTo>
                    <a:pt x="29232" y="13795"/>
                  </a:lnTo>
                  <a:lnTo>
                    <a:pt x="34304" y="16957"/>
                  </a:lnTo>
                  <a:lnTo>
                    <a:pt x="45586" y="29879"/>
                  </a:lnTo>
                  <a:lnTo>
                    <a:pt x="60466" y="60358"/>
                  </a:lnTo>
                  <a:lnTo>
                    <a:pt x="67069" y="92829"/>
                  </a:lnTo>
                  <a:lnTo>
                    <a:pt x="65655" y="124794"/>
                  </a:lnTo>
                  <a:lnTo>
                    <a:pt x="60695" y="140366"/>
                  </a:lnTo>
                  <a:lnTo>
                    <a:pt x="57396" y="146494"/>
                  </a:lnTo>
                  <a:lnTo>
                    <a:pt x="53787" y="149873"/>
                  </a:lnTo>
                  <a:lnTo>
                    <a:pt x="49968" y="151421"/>
                  </a:lnTo>
                  <a:lnTo>
                    <a:pt x="46013" y="151748"/>
                  </a:lnTo>
                  <a:lnTo>
                    <a:pt x="43375" y="149848"/>
                  </a:lnTo>
                  <a:lnTo>
                    <a:pt x="40443" y="142094"/>
                  </a:lnTo>
                  <a:lnTo>
                    <a:pt x="35610" y="103955"/>
                  </a:lnTo>
                  <a:lnTo>
                    <a:pt x="44026" y="65217"/>
                  </a:lnTo>
                  <a:lnTo>
                    <a:pt x="63766" y="321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59">
              <a:extLst>
                <a:ext uri="{FF2B5EF4-FFF2-40B4-BE49-F238E27FC236}">
                  <a16:creationId xmlns:a16="http://schemas.microsoft.com/office/drawing/2014/main" xmlns="" id="{429EC62B-3334-4ED5-B135-C29389DEE55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682199" y="4808634"/>
              <a:ext cx="128052" cy="118967"/>
            </a:xfrm>
            <a:custGeom>
              <a:avLst/>
              <a:gdLst/>
              <a:ahLst/>
              <a:cxnLst/>
              <a:rect l="0" t="0" r="0" b="0"/>
              <a:pathLst>
                <a:path w="128052" h="118967">
                  <a:moveTo>
                    <a:pt x="109001" y="49116"/>
                  </a:moveTo>
                  <a:lnTo>
                    <a:pt x="109001" y="49116"/>
                  </a:lnTo>
                  <a:lnTo>
                    <a:pt x="108296" y="38271"/>
                  </a:lnTo>
                  <a:lnTo>
                    <a:pt x="103226" y="23089"/>
                  </a:lnTo>
                  <a:lnTo>
                    <a:pt x="96792" y="13795"/>
                  </a:lnTo>
                  <a:lnTo>
                    <a:pt x="87347" y="6841"/>
                  </a:lnTo>
                  <a:lnTo>
                    <a:pt x="75388" y="2105"/>
                  </a:lnTo>
                  <a:lnTo>
                    <a:pt x="60666" y="0"/>
                  </a:lnTo>
                  <a:lnTo>
                    <a:pt x="46596" y="4709"/>
                  </a:lnTo>
                  <a:lnTo>
                    <a:pt x="32582" y="15268"/>
                  </a:lnTo>
                  <a:lnTo>
                    <a:pt x="10942" y="41047"/>
                  </a:lnTo>
                  <a:lnTo>
                    <a:pt x="2389" y="60817"/>
                  </a:lnTo>
                  <a:lnTo>
                    <a:pt x="0" y="79481"/>
                  </a:lnTo>
                  <a:lnTo>
                    <a:pt x="1995" y="95772"/>
                  </a:lnTo>
                  <a:lnTo>
                    <a:pt x="7585" y="107717"/>
                  </a:lnTo>
                  <a:lnTo>
                    <a:pt x="12463" y="110761"/>
                  </a:lnTo>
                  <a:lnTo>
                    <a:pt x="25408" y="112261"/>
                  </a:lnTo>
                  <a:lnTo>
                    <a:pt x="51934" y="105769"/>
                  </a:lnTo>
                  <a:lnTo>
                    <a:pt x="66234" y="94991"/>
                  </a:lnTo>
                  <a:lnTo>
                    <a:pt x="98811" y="48610"/>
                  </a:lnTo>
                  <a:lnTo>
                    <a:pt x="100091" y="48073"/>
                  </a:lnTo>
                  <a:lnTo>
                    <a:pt x="100944" y="48421"/>
                  </a:lnTo>
                  <a:lnTo>
                    <a:pt x="114088" y="91694"/>
                  </a:lnTo>
                  <a:lnTo>
                    <a:pt x="128051" y="118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60">
              <a:extLst>
                <a:ext uri="{FF2B5EF4-FFF2-40B4-BE49-F238E27FC236}">
                  <a16:creationId xmlns:a16="http://schemas.microsoft.com/office/drawing/2014/main" xmlns="" id="{BE29ACE0-2EEF-4BBB-9013-E8CB15B451F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500609" y="4786599"/>
              <a:ext cx="137868" cy="381628"/>
            </a:xfrm>
            <a:custGeom>
              <a:avLst/>
              <a:gdLst/>
              <a:ahLst/>
              <a:cxnLst/>
              <a:rect l="0" t="0" r="0" b="0"/>
              <a:pathLst>
                <a:path w="137868" h="381628">
                  <a:moveTo>
                    <a:pt x="42941" y="115601"/>
                  </a:moveTo>
                  <a:lnTo>
                    <a:pt x="42941" y="115601"/>
                  </a:lnTo>
                  <a:lnTo>
                    <a:pt x="34102" y="157696"/>
                  </a:lnTo>
                  <a:lnTo>
                    <a:pt x="31385" y="203098"/>
                  </a:lnTo>
                  <a:lnTo>
                    <a:pt x="28868" y="240331"/>
                  </a:lnTo>
                  <a:lnTo>
                    <a:pt x="25398" y="278986"/>
                  </a:lnTo>
                  <a:lnTo>
                    <a:pt x="21503" y="314982"/>
                  </a:lnTo>
                  <a:lnTo>
                    <a:pt x="11973" y="360238"/>
                  </a:lnTo>
                  <a:lnTo>
                    <a:pt x="6130" y="376023"/>
                  </a:lnTo>
                  <a:lnTo>
                    <a:pt x="3583" y="380233"/>
                  </a:lnTo>
                  <a:lnTo>
                    <a:pt x="1886" y="381627"/>
                  </a:lnTo>
                  <a:lnTo>
                    <a:pt x="754" y="381146"/>
                  </a:lnTo>
                  <a:lnTo>
                    <a:pt x="0" y="379415"/>
                  </a:lnTo>
                  <a:lnTo>
                    <a:pt x="3859" y="339032"/>
                  </a:lnTo>
                  <a:lnTo>
                    <a:pt x="7462" y="304274"/>
                  </a:lnTo>
                  <a:lnTo>
                    <a:pt x="11415" y="257781"/>
                  </a:lnTo>
                  <a:lnTo>
                    <a:pt x="13457" y="231554"/>
                  </a:lnTo>
                  <a:lnTo>
                    <a:pt x="16230" y="205603"/>
                  </a:lnTo>
                  <a:lnTo>
                    <a:pt x="19489" y="179835"/>
                  </a:lnTo>
                  <a:lnTo>
                    <a:pt x="23073" y="154191"/>
                  </a:lnTo>
                  <a:lnTo>
                    <a:pt x="32699" y="108763"/>
                  </a:lnTo>
                  <a:lnTo>
                    <a:pt x="44033" y="70229"/>
                  </a:lnTo>
                  <a:lnTo>
                    <a:pt x="61609" y="30112"/>
                  </a:lnTo>
                  <a:lnTo>
                    <a:pt x="71464" y="11989"/>
                  </a:lnTo>
                  <a:lnTo>
                    <a:pt x="77478" y="6310"/>
                  </a:lnTo>
                  <a:lnTo>
                    <a:pt x="91687" y="0"/>
                  </a:lnTo>
                  <a:lnTo>
                    <a:pt x="99427" y="433"/>
                  </a:lnTo>
                  <a:lnTo>
                    <a:pt x="115553" y="6560"/>
                  </a:lnTo>
                  <a:lnTo>
                    <a:pt x="128365" y="20101"/>
                  </a:lnTo>
                  <a:lnTo>
                    <a:pt x="133757" y="28651"/>
                  </a:lnTo>
                  <a:lnTo>
                    <a:pt x="137867" y="47558"/>
                  </a:lnTo>
                  <a:lnTo>
                    <a:pt x="135930" y="67015"/>
                  </a:lnTo>
                  <a:lnTo>
                    <a:pt x="122234" y="93836"/>
                  </a:lnTo>
                  <a:lnTo>
                    <a:pt x="108286" y="111101"/>
                  </a:lnTo>
                  <a:lnTo>
                    <a:pt x="77825" y="129947"/>
                  </a:lnTo>
                  <a:lnTo>
                    <a:pt x="32349" y="145498"/>
                  </a:lnTo>
                  <a:lnTo>
                    <a:pt x="23891" y="147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61">
              <a:extLst>
                <a:ext uri="{FF2B5EF4-FFF2-40B4-BE49-F238E27FC236}">
                  <a16:creationId xmlns:a16="http://schemas.microsoft.com/office/drawing/2014/main" xmlns="" id="{13B388AE-2CB8-4B30-A75A-61AC74ED826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253561" y="4794250"/>
              <a:ext cx="83740" cy="19051"/>
            </a:xfrm>
            <a:custGeom>
              <a:avLst/>
              <a:gdLst/>
              <a:ahLst/>
              <a:cxnLst/>
              <a:rect l="0" t="0" r="0" b="0"/>
              <a:pathLst>
                <a:path w="83740" h="19051">
                  <a:moveTo>
                    <a:pt x="20239" y="19050"/>
                  </a:moveTo>
                  <a:lnTo>
                    <a:pt x="20239" y="19050"/>
                  </a:lnTo>
                  <a:lnTo>
                    <a:pt x="3280" y="12142"/>
                  </a:lnTo>
                  <a:lnTo>
                    <a:pt x="465" y="10211"/>
                  </a:lnTo>
                  <a:lnTo>
                    <a:pt x="0" y="8924"/>
                  </a:lnTo>
                  <a:lnTo>
                    <a:pt x="1103" y="8066"/>
                  </a:lnTo>
                  <a:lnTo>
                    <a:pt x="15040" y="6858"/>
                  </a:lnTo>
                  <a:lnTo>
                    <a:pt x="58096" y="3079"/>
                  </a:lnTo>
                  <a:lnTo>
                    <a:pt x="83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62">
              <a:extLst>
                <a:ext uri="{FF2B5EF4-FFF2-40B4-BE49-F238E27FC236}">
                  <a16:creationId xmlns:a16="http://schemas.microsoft.com/office/drawing/2014/main" xmlns="" id="{8F1E646E-0566-4005-85BB-29D7C2CC0D1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445250" y="480060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21637" y="3371"/>
                  </a:lnTo>
                  <a:lnTo>
                    <a:pt x="17952" y="7186"/>
                  </a:lnTo>
                  <a:lnTo>
                    <a:pt x="11976" y="18951"/>
                  </a:lnTo>
                  <a:lnTo>
                    <a:pt x="3473" y="6598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63">
              <a:extLst>
                <a:ext uri="{FF2B5EF4-FFF2-40B4-BE49-F238E27FC236}">
                  <a16:creationId xmlns:a16="http://schemas.microsoft.com/office/drawing/2014/main" xmlns="" id="{E12DA51E-55C0-4444-B9BE-E4E2662ABEE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460929" y="4724400"/>
              <a:ext cx="9722" cy="38101"/>
            </a:xfrm>
            <a:custGeom>
              <a:avLst/>
              <a:gdLst/>
              <a:ahLst/>
              <a:cxnLst/>
              <a:rect l="0" t="0" r="0" b="0"/>
              <a:pathLst>
                <a:path w="97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24616"/>
                  </a:lnTo>
                  <a:lnTo>
                    <a:pt x="418" y="19233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64">
              <a:extLst>
                <a:ext uri="{FF2B5EF4-FFF2-40B4-BE49-F238E27FC236}">
                  <a16:creationId xmlns:a16="http://schemas.microsoft.com/office/drawing/2014/main" xmlns="" id="{76236604-D40F-4AC9-B1E6-3E8BB4E6A0A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509314" y="4800600"/>
              <a:ext cx="114882" cy="110721"/>
            </a:xfrm>
            <a:custGeom>
              <a:avLst/>
              <a:gdLst/>
              <a:ahLst/>
              <a:cxnLst/>
              <a:rect l="0" t="0" r="0" b="0"/>
              <a:pathLst>
                <a:path w="114882" h="110721">
                  <a:moveTo>
                    <a:pt x="62936" y="0"/>
                  </a:moveTo>
                  <a:lnTo>
                    <a:pt x="62936" y="0"/>
                  </a:lnTo>
                  <a:lnTo>
                    <a:pt x="27476" y="18018"/>
                  </a:lnTo>
                  <a:lnTo>
                    <a:pt x="7979" y="42340"/>
                  </a:lnTo>
                  <a:lnTo>
                    <a:pt x="175" y="59270"/>
                  </a:lnTo>
                  <a:lnTo>
                    <a:pt x="0" y="76201"/>
                  </a:lnTo>
                  <a:lnTo>
                    <a:pt x="1928" y="84667"/>
                  </a:lnTo>
                  <a:lnTo>
                    <a:pt x="9716" y="97837"/>
                  </a:lnTo>
                  <a:lnTo>
                    <a:pt x="14755" y="103325"/>
                  </a:lnTo>
                  <a:lnTo>
                    <a:pt x="31645" y="109422"/>
                  </a:lnTo>
                  <a:lnTo>
                    <a:pt x="52556" y="110720"/>
                  </a:lnTo>
                  <a:lnTo>
                    <a:pt x="73610" y="106594"/>
                  </a:lnTo>
                  <a:lnTo>
                    <a:pt x="98554" y="92966"/>
                  </a:lnTo>
                  <a:lnTo>
                    <a:pt x="108870" y="81535"/>
                  </a:lnTo>
                  <a:lnTo>
                    <a:pt x="112608" y="75523"/>
                  </a:lnTo>
                  <a:lnTo>
                    <a:pt x="114881" y="63199"/>
                  </a:lnTo>
                  <a:lnTo>
                    <a:pt x="114500" y="56949"/>
                  </a:lnTo>
                  <a:lnTo>
                    <a:pt x="110312" y="46242"/>
                  </a:lnTo>
                  <a:lnTo>
                    <a:pt x="101036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65">
              <a:extLst>
                <a:ext uri="{FF2B5EF4-FFF2-40B4-BE49-F238E27FC236}">
                  <a16:creationId xmlns:a16="http://schemas.microsoft.com/office/drawing/2014/main" xmlns="" id="{219A27CB-A381-47E2-B8A9-0F7DD2D9C89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616700" y="4791179"/>
              <a:ext cx="177801" cy="149122"/>
            </a:xfrm>
            <a:custGeom>
              <a:avLst/>
              <a:gdLst/>
              <a:ahLst/>
              <a:cxnLst/>
              <a:rect l="0" t="0" r="0" b="0"/>
              <a:pathLst>
                <a:path w="177801" h="149122">
                  <a:moveTo>
                    <a:pt x="0" y="9421"/>
                  </a:moveTo>
                  <a:lnTo>
                    <a:pt x="0" y="9421"/>
                  </a:lnTo>
                  <a:lnTo>
                    <a:pt x="20265" y="10126"/>
                  </a:lnTo>
                  <a:lnTo>
                    <a:pt x="29232" y="12792"/>
                  </a:lnTo>
                  <a:lnTo>
                    <a:pt x="36040" y="20091"/>
                  </a:lnTo>
                  <a:lnTo>
                    <a:pt x="41418" y="31802"/>
                  </a:lnTo>
                  <a:lnTo>
                    <a:pt x="47001" y="56818"/>
                  </a:lnTo>
                  <a:lnTo>
                    <a:pt x="44814" y="77557"/>
                  </a:lnTo>
                  <a:lnTo>
                    <a:pt x="41554" y="88151"/>
                  </a:lnTo>
                  <a:lnTo>
                    <a:pt x="38991" y="91542"/>
                  </a:lnTo>
                  <a:lnTo>
                    <a:pt x="32381" y="95308"/>
                  </a:lnTo>
                  <a:lnTo>
                    <a:pt x="30054" y="94901"/>
                  </a:lnTo>
                  <a:lnTo>
                    <a:pt x="28502" y="93219"/>
                  </a:lnTo>
                  <a:lnTo>
                    <a:pt x="27468" y="90686"/>
                  </a:lnTo>
                  <a:lnTo>
                    <a:pt x="29383" y="77009"/>
                  </a:lnTo>
                  <a:lnTo>
                    <a:pt x="47135" y="35290"/>
                  </a:lnTo>
                  <a:lnTo>
                    <a:pt x="59048" y="19507"/>
                  </a:lnTo>
                  <a:lnTo>
                    <a:pt x="73751" y="7789"/>
                  </a:lnTo>
                  <a:lnTo>
                    <a:pt x="89693" y="1640"/>
                  </a:lnTo>
                  <a:lnTo>
                    <a:pt x="97896" y="0"/>
                  </a:lnTo>
                  <a:lnTo>
                    <a:pt x="126294" y="4435"/>
                  </a:lnTo>
                  <a:lnTo>
                    <a:pt x="141032" y="14731"/>
                  </a:lnTo>
                  <a:lnTo>
                    <a:pt x="152287" y="30831"/>
                  </a:lnTo>
                  <a:lnTo>
                    <a:pt x="165144" y="66957"/>
                  </a:lnTo>
                  <a:lnTo>
                    <a:pt x="170287" y="104080"/>
                  </a:lnTo>
                  <a:lnTo>
                    <a:pt x="177800" y="14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132">
            <a:extLst>
              <a:ext uri="{FF2B5EF4-FFF2-40B4-BE49-F238E27FC236}">
                <a16:creationId xmlns:a16="http://schemas.microsoft.com/office/drawing/2014/main" xmlns="" id="{53870477-A788-4B24-BC0F-4A8320C725E7}"/>
              </a:ext>
            </a:extLst>
          </p:cNvPr>
          <p:cNvGrpSpPr/>
          <p:nvPr/>
        </p:nvGrpSpPr>
        <p:grpSpPr>
          <a:xfrm>
            <a:off x="7159537" y="4699417"/>
            <a:ext cx="1886039" cy="450434"/>
            <a:chOff x="7159537" y="4699417"/>
            <a:chExt cx="1886039" cy="450434"/>
          </a:xfrm>
        </p:grpSpPr>
        <p:sp>
          <p:nvSpPr>
            <p:cNvPr id="200" name="SMARTInkShape-666">
              <a:extLst>
                <a:ext uri="{FF2B5EF4-FFF2-40B4-BE49-F238E27FC236}">
                  <a16:creationId xmlns:a16="http://schemas.microsoft.com/office/drawing/2014/main" xmlns="" id="{11B7F487-0821-4836-9617-B1A9F071BDE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59537" y="4699417"/>
              <a:ext cx="168364" cy="355184"/>
            </a:xfrm>
            <a:custGeom>
              <a:avLst/>
              <a:gdLst/>
              <a:ahLst/>
              <a:cxnLst/>
              <a:rect l="0" t="0" r="0" b="0"/>
              <a:pathLst>
                <a:path w="168364" h="355184">
                  <a:moveTo>
                    <a:pt x="168363" y="18633"/>
                  </a:moveTo>
                  <a:lnTo>
                    <a:pt x="168363" y="18633"/>
                  </a:lnTo>
                  <a:lnTo>
                    <a:pt x="130813" y="2746"/>
                  </a:lnTo>
                  <a:lnTo>
                    <a:pt x="107331" y="0"/>
                  </a:lnTo>
                  <a:lnTo>
                    <a:pt x="91012" y="3077"/>
                  </a:lnTo>
                  <a:lnTo>
                    <a:pt x="76143" y="11829"/>
                  </a:lnTo>
                  <a:lnTo>
                    <a:pt x="66172" y="19988"/>
                  </a:lnTo>
                  <a:lnTo>
                    <a:pt x="65663" y="23064"/>
                  </a:lnTo>
                  <a:lnTo>
                    <a:pt x="68861" y="30244"/>
                  </a:lnTo>
                  <a:lnTo>
                    <a:pt x="103255" y="75516"/>
                  </a:lnTo>
                  <a:lnTo>
                    <a:pt x="121295" y="114666"/>
                  </a:lnTo>
                  <a:lnTo>
                    <a:pt x="125572" y="134692"/>
                  </a:lnTo>
                  <a:lnTo>
                    <a:pt x="125121" y="153000"/>
                  </a:lnTo>
                  <a:lnTo>
                    <a:pt x="121191" y="161127"/>
                  </a:lnTo>
                  <a:lnTo>
                    <a:pt x="107416" y="175803"/>
                  </a:lnTo>
                  <a:lnTo>
                    <a:pt x="79827" y="192594"/>
                  </a:lnTo>
                  <a:lnTo>
                    <a:pt x="40311" y="200770"/>
                  </a:lnTo>
                  <a:lnTo>
                    <a:pt x="18239" y="201481"/>
                  </a:lnTo>
                  <a:lnTo>
                    <a:pt x="0" y="197237"/>
                  </a:lnTo>
                  <a:lnTo>
                    <a:pt x="382" y="196263"/>
                  </a:lnTo>
                  <a:lnTo>
                    <a:pt x="4569" y="193301"/>
                  </a:lnTo>
                  <a:lnTo>
                    <a:pt x="21602" y="191036"/>
                  </a:lnTo>
                  <a:lnTo>
                    <a:pt x="34696" y="194270"/>
                  </a:lnTo>
                  <a:lnTo>
                    <a:pt x="60350" y="207843"/>
                  </a:lnTo>
                  <a:lnTo>
                    <a:pt x="69322" y="217732"/>
                  </a:lnTo>
                  <a:lnTo>
                    <a:pt x="74956" y="229183"/>
                  </a:lnTo>
                  <a:lnTo>
                    <a:pt x="77458" y="241327"/>
                  </a:lnTo>
                  <a:lnTo>
                    <a:pt x="74810" y="255662"/>
                  </a:lnTo>
                  <a:lnTo>
                    <a:pt x="63503" y="279599"/>
                  </a:lnTo>
                  <a:lnTo>
                    <a:pt x="41064" y="319986"/>
                  </a:lnTo>
                  <a:lnTo>
                    <a:pt x="37703" y="331544"/>
                  </a:lnTo>
                  <a:lnTo>
                    <a:pt x="38217" y="335896"/>
                  </a:lnTo>
                  <a:lnTo>
                    <a:pt x="39971" y="339503"/>
                  </a:lnTo>
                  <a:lnTo>
                    <a:pt x="42552" y="342613"/>
                  </a:lnTo>
                  <a:lnTo>
                    <a:pt x="63038" y="350361"/>
                  </a:lnTo>
                  <a:lnTo>
                    <a:pt x="106766" y="354230"/>
                  </a:lnTo>
                  <a:lnTo>
                    <a:pt x="123913" y="35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67">
              <a:extLst>
                <a:ext uri="{FF2B5EF4-FFF2-40B4-BE49-F238E27FC236}">
                  <a16:creationId xmlns:a16="http://schemas.microsoft.com/office/drawing/2014/main" xmlns="" id="{663EE544-986D-45CB-A0B2-3B0F2177939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02343" y="4788055"/>
              <a:ext cx="204958" cy="218471"/>
            </a:xfrm>
            <a:custGeom>
              <a:avLst/>
              <a:gdLst/>
              <a:ahLst/>
              <a:cxnLst/>
              <a:rect l="0" t="0" r="0" b="0"/>
              <a:pathLst>
                <a:path w="204958" h="218471">
                  <a:moveTo>
                    <a:pt x="204957" y="12545"/>
                  </a:moveTo>
                  <a:lnTo>
                    <a:pt x="204957" y="12545"/>
                  </a:lnTo>
                  <a:lnTo>
                    <a:pt x="201586" y="5803"/>
                  </a:lnTo>
                  <a:lnTo>
                    <a:pt x="199888" y="3817"/>
                  </a:lnTo>
                  <a:lnTo>
                    <a:pt x="196118" y="1610"/>
                  </a:lnTo>
                  <a:lnTo>
                    <a:pt x="162710" y="0"/>
                  </a:lnTo>
                  <a:lnTo>
                    <a:pt x="131178" y="5650"/>
                  </a:lnTo>
                  <a:lnTo>
                    <a:pt x="86505" y="26980"/>
                  </a:lnTo>
                  <a:lnTo>
                    <a:pt x="65908" y="36499"/>
                  </a:lnTo>
                  <a:lnTo>
                    <a:pt x="47811" y="52098"/>
                  </a:lnTo>
                  <a:lnTo>
                    <a:pt x="24717" y="93942"/>
                  </a:lnTo>
                  <a:lnTo>
                    <a:pt x="7202" y="135439"/>
                  </a:lnTo>
                  <a:lnTo>
                    <a:pt x="0" y="157378"/>
                  </a:lnTo>
                  <a:lnTo>
                    <a:pt x="1211" y="170754"/>
                  </a:lnTo>
                  <a:lnTo>
                    <a:pt x="3510" y="177284"/>
                  </a:lnTo>
                  <a:lnTo>
                    <a:pt x="11708" y="188303"/>
                  </a:lnTo>
                  <a:lnTo>
                    <a:pt x="23113" y="197198"/>
                  </a:lnTo>
                  <a:lnTo>
                    <a:pt x="70584" y="213301"/>
                  </a:lnTo>
                  <a:lnTo>
                    <a:pt x="99369" y="218470"/>
                  </a:lnTo>
                  <a:lnTo>
                    <a:pt x="135107" y="215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68">
              <a:extLst>
                <a:ext uri="{FF2B5EF4-FFF2-40B4-BE49-F238E27FC236}">
                  <a16:creationId xmlns:a16="http://schemas.microsoft.com/office/drawing/2014/main" xmlns="" id="{6767E33E-2B32-4541-B1F0-C281EA18FD2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404983" y="4902461"/>
              <a:ext cx="164218" cy="12440"/>
            </a:xfrm>
            <a:custGeom>
              <a:avLst/>
              <a:gdLst/>
              <a:ahLst/>
              <a:cxnLst/>
              <a:rect l="0" t="0" r="0" b="0"/>
              <a:pathLst>
                <a:path w="164218" h="1244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9490" y="0"/>
                  </a:lnTo>
                  <a:lnTo>
                    <a:pt x="48281" y="4155"/>
                  </a:lnTo>
                  <a:lnTo>
                    <a:pt x="93490" y="6221"/>
                  </a:lnTo>
                  <a:lnTo>
                    <a:pt x="140438" y="10283"/>
                  </a:lnTo>
                  <a:lnTo>
                    <a:pt x="164217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69">
              <a:extLst>
                <a:ext uri="{FF2B5EF4-FFF2-40B4-BE49-F238E27FC236}">
                  <a16:creationId xmlns:a16="http://schemas.microsoft.com/office/drawing/2014/main" xmlns="" id="{FE2254B4-8F24-4F41-8573-0123B7BF3E5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626350" y="49276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3861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70">
              <a:extLst>
                <a:ext uri="{FF2B5EF4-FFF2-40B4-BE49-F238E27FC236}">
                  <a16:creationId xmlns:a16="http://schemas.microsoft.com/office/drawing/2014/main" xmlns="" id="{C30D7B10-61E0-44BF-AB15-5E234CB5585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651750" y="503555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76200" y="0"/>
                  </a:moveTo>
                  <a:lnTo>
                    <a:pt x="76200" y="0"/>
                  </a:lnTo>
                  <a:lnTo>
                    <a:pt x="28815" y="19773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71">
              <a:extLst>
                <a:ext uri="{FF2B5EF4-FFF2-40B4-BE49-F238E27FC236}">
                  <a16:creationId xmlns:a16="http://schemas.microsoft.com/office/drawing/2014/main" xmlns="" id="{A2F3ECF7-CC87-4F45-8E02-A5970759745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861300" y="5023634"/>
              <a:ext cx="146051" cy="11917"/>
            </a:xfrm>
            <a:custGeom>
              <a:avLst/>
              <a:gdLst/>
              <a:ahLst/>
              <a:cxnLst/>
              <a:rect l="0" t="0" r="0" b="0"/>
              <a:pathLst>
                <a:path w="146051" h="11917">
                  <a:moveTo>
                    <a:pt x="0" y="11916"/>
                  </a:moveTo>
                  <a:lnTo>
                    <a:pt x="0" y="11916"/>
                  </a:lnTo>
                  <a:lnTo>
                    <a:pt x="45207" y="1864"/>
                  </a:lnTo>
                  <a:lnTo>
                    <a:pt x="85361" y="0"/>
                  </a:lnTo>
                  <a:lnTo>
                    <a:pt x="127164" y="2742"/>
                  </a:lnTo>
                  <a:lnTo>
                    <a:pt x="146050" y="5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672">
              <a:extLst>
                <a:ext uri="{FF2B5EF4-FFF2-40B4-BE49-F238E27FC236}">
                  <a16:creationId xmlns:a16="http://schemas.microsoft.com/office/drawing/2014/main" xmlns="" id="{92A0E93D-7FC7-474F-8B9C-04A4AEA9431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191500" y="50228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22604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73">
              <a:extLst>
                <a:ext uri="{FF2B5EF4-FFF2-40B4-BE49-F238E27FC236}">
                  <a16:creationId xmlns:a16="http://schemas.microsoft.com/office/drawing/2014/main" xmlns="" id="{4B449E9F-7CB2-44C6-B25B-FBF5FDF5FFD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235950" y="50990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11602" y="2027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74">
              <a:extLst>
                <a:ext uri="{FF2B5EF4-FFF2-40B4-BE49-F238E27FC236}">
                  <a16:creationId xmlns:a16="http://schemas.microsoft.com/office/drawing/2014/main" xmlns="" id="{88A38573-F74E-4A4A-A3FD-C1FF1DE375E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07820" y="4794667"/>
              <a:ext cx="183731" cy="259762"/>
            </a:xfrm>
            <a:custGeom>
              <a:avLst/>
              <a:gdLst/>
              <a:ahLst/>
              <a:cxnLst/>
              <a:rect l="0" t="0" r="0" b="0"/>
              <a:pathLst>
                <a:path w="183731" h="259762">
                  <a:moveTo>
                    <a:pt x="151980" y="18633"/>
                  </a:moveTo>
                  <a:lnTo>
                    <a:pt x="151980" y="18633"/>
                  </a:lnTo>
                  <a:lnTo>
                    <a:pt x="151980" y="989"/>
                  </a:lnTo>
                  <a:lnTo>
                    <a:pt x="141867" y="0"/>
                  </a:lnTo>
                  <a:lnTo>
                    <a:pt x="94990" y="17296"/>
                  </a:lnTo>
                  <a:lnTo>
                    <a:pt x="52561" y="42812"/>
                  </a:lnTo>
                  <a:lnTo>
                    <a:pt x="40061" y="52662"/>
                  </a:lnTo>
                  <a:lnTo>
                    <a:pt x="32152" y="64096"/>
                  </a:lnTo>
                  <a:lnTo>
                    <a:pt x="22033" y="98822"/>
                  </a:lnTo>
                  <a:lnTo>
                    <a:pt x="19302" y="141534"/>
                  </a:lnTo>
                  <a:lnTo>
                    <a:pt x="15066" y="176168"/>
                  </a:lnTo>
                  <a:lnTo>
                    <a:pt x="4363" y="219476"/>
                  </a:lnTo>
                  <a:lnTo>
                    <a:pt x="0" y="253309"/>
                  </a:lnTo>
                  <a:lnTo>
                    <a:pt x="1271" y="255517"/>
                  </a:lnTo>
                  <a:lnTo>
                    <a:pt x="3529" y="256989"/>
                  </a:lnTo>
                  <a:lnTo>
                    <a:pt x="11919" y="258625"/>
                  </a:lnTo>
                  <a:lnTo>
                    <a:pt x="59331" y="259761"/>
                  </a:lnTo>
                  <a:lnTo>
                    <a:pt x="95600" y="256511"/>
                  </a:lnTo>
                  <a:lnTo>
                    <a:pt x="133159" y="254451"/>
                  </a:lnTo>
                  <a:lnTo>
                    <a:pt x="183730" y="24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75">
              <a:extLst>
                <a:ext uri="{FF2B5EF4-FFF2-40B4-BE49-F238E27FC236}">
                  <a16:creationId xmlns:a16="http://schemas.microsoft.com/office/drawing/2014/main" xmlns="" id="{FB62D99A-04B5-409C-B108-EEC830B5696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382000" y="4963211"/>
              <a:ext cx="146051" cy="8840"/>
            </a:xfrm>
            <a:custGeom>
              <a:avLst/>
              <a:gdLst/>
              <a:ahLst/>
              <a:cxnLst/>
              <a:rect l="0" t="0" r="0" b="0"/>
              <a:pathLst>
                <a:path w="146051" h="8840">
                  <a:moveTo>
                    <a:pt x="0" y="8839"/>
                  </a:moveTo>
                  <a:lnTo>
                    <a:pt x="0" y="8839"/>
                  </a:lnTo>
                  <a:lnTo>
                    <a:pt x="0" y="5468"/>
                  </a:lnTo>
                  <a:lnTo>
                    <a:pt x="7526" y="1931"/>
                  </a:lnTo>
                  <a:lnTo>
                    <a:pt x="13484" y="0"/>
                  </a:lnTo>
                  <a:lnTo>
                    <a:pt x="48837" y="654"/>
                  </a:lnTo>
                  <a:lnTo>
                    <a:pt x="84735" y="3555"/>
                  </a:lnTo>
                  <a:lnTo>
                    <a:pt x="146050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76">
              <a:extLst>
                <a:ext uri="{FF2B5EF4-FFF2-40B4-BE49-F238E27FC236}">
                  <a16:creationId xmlns:a16="http://schemas.microsoft.com/office/drawing/2014/main" xmlns="" id="{5583DDDF-1E6F-4CFD-8FF0-E0B425F6FE7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55057" y="5003800"/>
              <a:ext cx="90774" cy="88901"/>
            </a:xfrm>
            <a:custGeom>
              <a:avLst/>
              <a:gdLst/>
              <a:ahLst/>
              <a:cxnLst/>
              <a:rect l="0" t="0" r="0" b="0"/>
              <a:pathLst>
                <a:path w="90774" h="88901">
                  <a:moveTo>
                    <a:pt x="6343" y="0"/>
                  </a:moveTo>
                  <a:lnTo>
                    <a:pt x="6343" y="0"/>
                  </a:lnTo>
                  <a:lnTo>
                    <a:pt x="2972" y="3371"/>
                  </a:lnTo>
                  <a:lnTo>
                    <a:pt x="1317" y="8789"/>
                  </a:lnTo>
                  <a:lnTo>
                    <a:pt x="26" y="55497"/>
                  </a:lnTo>
                  <a:lnTo>
                    <a:pt x="3" y="63715"/>
                  </a:lnTo>
                  <a:lnTo>
                    <a:pt x="0" y="63643"/>
                  </a:lnTo>
                  <a:lnTo>
                    <a:pt x="3366" y="60171"/>
                  </a:lnTo>
                  <a:lnTo>
                    <a:pt x="30031" y="15819"/>
                  </a:lnTo>
                  <a:lnTo>
                    <a:pt x="45817" y="5785"/>
                  </a:lnTo>
                  <a:lnTo>
                    <a:pt x="63900" y="1713"/>
                  </a:lnTo>
                  <a:lnTo>
                    <a:pt x="69409" y="3259"/>
                  </a:lnTo>
                  <a:lnTo>
                    <a:pt x="79293" y="10621"/>
                  </a:lnTo>
                  <a:lnTo>
                    <a:pt x="89419" y="30036"/>
                  </a:lnTo>
                  <a:lnTo>
                    <a:pt x="90773" y="43688"/>
                  </a:lnTo>
                  <a:lnTo>
                    <a:pt x="8254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77">
              <a:extLst>
                <a:ext uri="{FF2B5EF4-FFF2-40B4-BE49-F238E27FC236}">
                  <a16:creationId xmlns:a16="http://schemas.microsoft.com/office/drawing/2014/main" xmlns="" id="{CB13E26D-C27A-4C40-BAB8-2F54B9B41DE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824680" y="4772653"/>
              <a:ext cx="105746" cy="307348"/>
            </a:xfrm>
            <a:custGeom>
              <a:avLst/>
              <a:gdLst/>
              <a:ahLst/>
              <a:cxnLst/>
              <a:rect l="0" t="0" r="0" b="0"/>
              <a:pathLst>
                <a:path w="105746" h="307348">
                  <a:moveTo>
                    <a:pt x="8170" y="27947"/>
                  </a:moveTo>
                  <a:lnTo>
                    <a:pt x="8170" y="27947"/>
                  </a:lnTo>
                  <a:lnTo>
                    <a:pt x="1428" y="17834"/>
                  </a:lnTo>
                  <a:lnTo>
                    <a:pt x="148" y="14149"/>
                  </a:lnTo>
                  <a:lnTo>
                    <a:pt x="0" y="10987"/>
                  </a:lnTo>
                  <a:lnTo>
                    <a:pt x="1717" y="5593"/>
                  </a:lnTo>
                  <a:lnTo>
                    <a:pt x="4831" y="843"/>
                  </a:lnTo>
                  <a:lnTo>
                    <a:pt x="8767" y="0"/>
                  </a:lnTo>
                  <a:lnTo>
                    <a:pt x="20665" y="944"/>
                  </a:lnTo>
                  <a:lnTo>
                    <a:pt x="39859" y="8814"/>
                  </a:lnTo>
                  <a:lnTo>
                    <a:pt x="62323" y="26825"/>
                  </a:lnTo>
                  <a:lnTo>
                    <a:pt x="72924" y="42030"/>
                  </a:lnTo>
                  <a:lnTo>
                    <a:pt x="79283" y="58901"/>
                  </a:lnTo>
                  <a:lnTo>
                    <a:pt x="82158" y="86821"/>
                  </a:lnTo>
                  <a:lnTo>
                    <a:pt x="77165" y="114051"/>
                  </a:lnTo>
                  <a:lnTo>
                    <a:pt x="75333" y="119217"/>
                  </a:lnTo>
                  <a:lnTo>
                    <a:pt x="69534" y="126837"/>
                  </a:lnTo>
                  <a:lnTo>
                    <a:pt x="66013" y="129857"/>
                  </a:lnTo>
                  <a:lnTo>
                    <a:pt x="62101" y="136975"/>
                  </a:lnTo>
                  <a:lnTo>
                    <a:pt x="59588" y="149673"/>
                  </a:lnTo>
                  <a:lnTo>
                    <a:pt x="62524" y="160126"/>
                  </a:lnTo>
                  <a:lnTo>
                    <a:pt x="80649" y="182353"/>
                  </a:lnTo>
                  <a:lnTo>
                    <a:pt x="90477" y="194644"/>
                  </a:lnTo>
                  <a:lnTo>
                    <a:pt x="104947" y="233753"/>
                  </a:lnTo>
                  <a:lnTo>
                    <a:pt x="105745" y="248533"/>
                  </a:lnTo>
                  <a:lnTo>
                    <a:pt x="104970" y="255438"/>
                  </a:lnTo>
                  <a:lnTo>
                    <a:pt x="98464" y="268754"/>
                  </a:lnTo>
                  <a:lnTo>
                    <a:pt x="87811" y="281022"/>
                  </a:lnTo>
                  <a:lnTo>
                    <a:pt x="65948" y="295157"/>
                  </a:lnTo>
                  <a:lnTo>
                    <a:pt x="33570" y="307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78">
              <a:extLst>
                <a:ext uri="{FF2B5EF4-FFF2-40B4-BE49-F238E27FC236}">
                  <a16:creationId xmlns:a16="http://schemas.microsoft.com/office/drawing/2014/main" xmlns="" id="{9E4186EF-76BF-40A2-96AE-92BCB9639C2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036050" y="5048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33">
            <a:extLst>
              <a:ext uri="{FF2B5EF4-FFF2-40B4-BE49-F238E27FC236}">
                <a16:creationId xmlns:a16="http://schemas.microsoft.com/office/drawing/2014/main" xmlns="" id="{8E20263D-379A-49CA-A627-1CD0103F4673}"/>
              </a:ext>
            </a:extLst>
          </p:cNvPr>
          <p:cNvGrpSpPr/>
          <p:nvPr/>
        </p:nvGrpSpPr>
        <p:grpSpPr>
          <a:xfrm>
            <a:off x="4719085" y="5374812"/>
            <a:ext cx="800269" cy="370178"/>
            <a:chOff x="4719085" y="5374812"/>
            <a:chExt cx="800269" cy="370178"/>
          </a:xfrm>
        </p:grpSpPr>
        <p:sp>
          <p:nvSpPr>
            <p:cNvPr id="214" name="SMARTInkShape-679">
              <a:extLst>
                <a:ext uri="{FF2B5EF4-FFF2-40B4-BE49-F238E27FC236}">
                  <a16:creationId xmlns:a16="http://schemas.microsoft.com/office/drawing/2014/main" xmlns="" id="{B599A778-7CAA-4BBA-AA6A-8946F4BE637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719085" y="5374812"/>
              <a:ext cx="119554" cy="370178"/>
            </a:xfrm>
            <a:custGeom>
              <a:avLst/>
              <a:gdLst/>
              <a:ahLst/>
              <a:cxnLst/>
              <a:rect l="0" t="0" r="0" b="0"/>
              <a:pathLst>
                <a:path w="119554" h="370178">
                  <a:moveTo>
                    <a:pt x="5315" y="98888"/>
                  </a:moveTo>
                  <a:lnTo>
                    <a:pt x="5315" y="98888"/>
                  </a:lnTo>
                  <a:lnTo>
                    <a:pt x="1944" y="105630"/>
                  </a:lnTo>
                  <a:lnTo>
                    <a:pt x="6265" y="147222"/>
                  </a:lnTo>
                  <a:lnTo>
                    <a:pt x="11946" y="186352"/>
                  </a:lnTo>
                  <a:lnTo>
                    <a:pt x="15317" y="218899"/>
                  </a:lnTo>
                  <a:lnTo>
                    <a:pt x="16816" y="256884"/>
                  </a:lnTo>
                  <a:lnTo>
                    <a:pt x="17482" y="295403"/>
                  </a:lnTo>
                  <a:lnTo>
                    <a:pt x="14094" y="341500"/>
                  </a:lnTo>
                  <a:lnTo>
                    <a:pt x="7049" y="369297"/>
                  </a:lnTo>
                  <a:lnTo>
                    <a:pt x="5765" y="370177"/>
                  </a:lnTo>
                  <a:lnTo>
                    <a:pt x="4204" y="368647"/>
                  </a:lnTo>
                  <a:lnTo>
                    <a:pt x="2457" y="365511"/>
                  </a:lnTo>
                  <a:lnTo>
                    <a:pt x="0" y="334128"/>
                  </a:lnTo>
                  <a:lnTo>
                    <a:pt x="3188" y="297278"/>
                  </a:lnTo>
                  <a:lnTo>
                    <a:pt x="9309" y="249856"/>
                  </a:lnTo>
                  <a:lnTo>
                    <a:pt x="12916" y="221406"/>
                  </a:lnTo>
                  <a:lnTo>
                    <a:pt x="16732" y="191150"/>
                  </a:lnTo>
                  <a:lnTo>
                    <a:pt x="21393" y="161807"/>
                  </a:lnTo>
                  <a:lnTo>
                    <a:pt x="26617" y="133073"/>
                  </a:lnTo>
                  <a:lnTo>
                    <a:pt x="32216" y="104745"/>
                  </a:lnTo>
                  <a:lnTo>
                    <a:pt x="44082" y="61979"/>
                  </a:lnTo>
                  <a:lnTo>
                    <a:pt x="60781" y="19748"/>
                  </a:lnTo>
                  <a:lnTo>
                    <a:pt x="70183" y="4448"/>
                  </a:lnTo>
                  <a:lnTo>
                    <a:pt x="74666" y="1356"/>
                  </a:lnTo>
                  <a:lnTo>
                    <a:pt x="79066" y="0"/>
                  </a:lnTo>
                  <a:lnTo>
                    <a:pt x="84821" y="1918"/>
                  </a:lnTo>
                  <a:lnTo>
                    <a:pt x="98742" y="11576"/>
                  </a:lnTo>
                  <a:lnTo>
                    <a:pt x="110573" y="30920"/>
                  </a:lnTo>
                  <a:lnTo>
                    <a:pt x="118419" y="55980"/>
                  </a:lnTo>
                  <a:lnTo>
                    <a:pt x="119553" y="83580"/>
                  </a:lnTo>
                  <a:lnTo>
                    <a:pt x="110180" y="108548"/>
                  </a:lnTo>
                  <a:lnTo>
                    <a:pt x="93550" y="130698"/>
                  </a:lnTo>
                  <a:lnTo>
                    <a:pt x="61798" y="156918"/>
                  </a:lnTo>
                  <a:lnTo>
                    <a:pt x="24365" y="17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80">
              <a:extLst>
                <a:ext uri="{FF2B5EF4-FFF2-40B4-BE49-F238E27FC236}">
                  <a16:creationId xmlns:a16="http://schemas.microsoft.com/office/drawing/2014/main" xmlns="" id="{BF6BEB15-8FF1-4FE3-B607-D607E950F98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845050" y="5568950"/>
              <a:ext cx="127001" cy="143381"/>
            </a:xfrm>
            <a:custGeom>
              <a:avLst/>
              <a:gdLst/>
              <a:ahLst/>
              <a:cxnLst/>
              <a:rect l="0" t="0" r="0" b="0"/>
              <a:pathLst>
                <a:path w="127001" h="143381">
                  <a:moveTo>
                    <a:pt x="0" y="6350"/>
                  </a:moveTo>
                  <a:lnTo>
                    <a:pt x="0" y="6350"/>
                  </a:lnTo>
                  <a:lnTo>
                    <a:pt x="5467" y="883"/>
                  </a:lnTo>
                  <a:lnTo>
                    <a:pt x="9460" y="261"/>
                  </a:lnTo>
                  <a:lnTo>
                    <a:pt x="25224" y="3449"/>
                  </a:lnTo>
                  <a:lnTo>
                    <a:pt x="65915" y="40505"/>
                  </a:lnTo>
                  <a:lnTo>
                    <a:pt x="75694" y="50286"/>
                  </a:lnTo>
                  <a:lnTo>
                    <a:pt x="86558" y="74326"/>
                  </a:lnTo>
                  <a:lnTo>
                    <a:pt x="90793" y="109981"/>
                  </a:lnTo>
                  <a:lnTo>
                    <a:pt x="88330" y="127903"/>
                  </a:lnTo>
                  <a:lnTo>
                    <a:pt x="82532" y="140572"/>
                  </a:lnTo>
                  <a:lnTo>
                    <a:pt x="79010" y="143103"/>
                  </a:lnTo>
                  <a:lnTo>
                    <a:pt x="75251" y="143380"/>
                  </a:lnTo>
                  <a:lnTo>
                    <a:pt x="71334" y="142153"/>
                  </a:lnTo>
                  <a:lnTo>
                    <a:pt x="63219" y="135146"/>
                  </a:lnTo>
                  <a:lnTo>
                    <a:pt x="59079" y="130314"/>
                  </a:lnTo>
                  <a:lnTo>
                    <a:pt x="53253" y="99916"/>
                  </a:lnTo>
                  <a:lnTo>
                    <a:pt x="58269" y="63001"/>
                  </a:lnTo>
                  <a:lnTo>
                    <a:pt x="70583" y="41641"/>
                  </a:lnTo>
                  <a:lnTo>
                    <a:pt x="87814" y="2415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81">
              <a:extLst>
                <a:ext uri="{FF2B5EF4-FFF2-40B4-BE49-F238E27FC236}">
                  <a16:creationId xmlns:a16="http://schemas.microsoft.com/office/drawing/2014/main" xmlns="" id="{B0327F4C-88A9-44B4-858F-D8B48A49C24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53064" y="5442404"/>
              <a:ext cx="96787" cy="297997"/>
            </a:xfrm>
            <a:custGeom>
              <a:avLst/>
              <a:gdLst/>
              <a:ahLst/>
              <a:cxnLst/>
              <a:rect l="0" t="0" r="0" b="0"/>
              <a:pathLst>
                <a:path w="96787" h="297997">
                  <a:moveTo>
                    <a:pt x="96786" y="31296"/>
                  </a:moveTo>
                  <a:lnTo>
                    <a:pt x="96786" y="31296"/>
                  </a:lnTo>
                  <a:lnTo>
                    <a:pt x="84577" y="4781"/>
                  </a:lnTo>
                  <a:lnTo>
                    <a:pt x="80885" y="1625"/>
                  </a:lnTo>
                  <a:lnTo>
                    <a:pt x="77013" y="227"/>
                  </a:lnTo>
                  <a:lnTo>
                    <a:pt x="73021" y="0"/>
                  </a:lnTo>
                  <a:lnTo>
                    <a:pt x="61059" y="7273"/>
                  </a:lnTo>
                  <a:lnTo>
                    <a:pt x="46335" y="22030"/>
                  </a:lnTo>
                  <a:lnTo>
                    <a:pt x="23590" y="58811"/>
                  </a:lnTo>
                  <a:lnTo>
                    <a:pt x="12278" y="89151"/>
                  </a:lnTo>
                  <a:lnTo>
                    <a:pt x="4429" y="125213"/>
                  </a:lnTo>
                  <a:lnTo>
                    <a:pt x="0" y="164053"/>
                  </a:lnTo>
                  <a:lnTo>
                    <a:pt x="383" y="202483"/>
                  </a:lnTo>
                  <a:lnTo>
                    <a:pt x="7936" y="249705"/>
                  </a:lnTo>
                  <a:lnTo>
                    <a:pt x="20843" y="271594"/>
                  </a:lnTo>
                  <a:lnTo>
                    <a:pt x="45986" y="297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82">
              <a:extLst>
                <a:ext uri="{FF2B5EF4-FFF2-40B4-BE49-F238E27FC236}">
                  <a16:creationId xmlns:a16="http://schemas.microsoft.com/office/drawing/2014/main" xmlns="" id="{9040C708-779B-4E26-A799-FB855263DA7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227743" y="5478376"/>
              <a:ext cx="150708" cy="236625"/>
            </a:xfrm>
            <a:custGeom>
              <a:avLst/>
              <a:gdLst/>
              <a:ahLst/>
              <a:cxnLst/>
              <a:rect l="0" t="0" r="0" b="0"/>
              <a:pathLst>
                <a:path w="150708" h="236625">
                  <a:moveTo>
                    <a:pt x="68157" y="65174"/>
                  </a:moveTo>
                  <a:lnTo>
                    <a:pt x="68157" y="65174"/>
                  </a:lnTo>
                  <a:lnTo>
                    <a:pt x="62690" y="43304"/>
                  </a:lnTo>
                  <a:lnTo>
                    <a:pt x="61690" y="42128"/>
                  </a:lnTo>
                  <a:lnTo>
                    <a:pt x="58697" y="40820"/>
                  </a:lnTo>
                  <a:lnTo>
                    <a:pt x="55016" y="49646"/>
                  </a:lnTo>
                  <a:lnTo>
                    <a:pt x="43532" y="90799"/>
                  </a:lnTo>
                  <a:lnTo>
                    <a:pt x="28405" y="135483"/>
                  </a:lnTo>
                  <a:lnTo>
                    <a:pt x="13889" y="177728"/>
                  </a:lnTo>
                  <a:lnTo>
                    <a:pt x="0" y="218893"/>
                  </a:lnTo>
                  <a:lnTo>
                    <a:pt x="141" y="219159"/>
                  </a:lnTo>
                  <a:lnTo>
                    <a:pt x="20787" y="180278"/>
                  </a:lnTo>
                  <a:lnTo>
                    <a:pt x="47145" y="134243"/>
                  </a:lnTo>
                  <a:lnTo>
                    <a:pt x="67049" y="93990"/>
                  </a:lnTo>
                  <a:lnTo>
                    <a:pt x="85774" y="57755"/>
                  </a:lnTo>
                  <a:lnTo>
                    <a:pt x="110678" y="11106"/>
                  </a:lnTo>
                  <a:lnTo>
                    <a:pt x="117159" y="2338"/>
                  </a:lnTo>
                  <a:lnTo>
                    <a:pt x="119875" y="0"/>
                  </a:lnTo>
                  <a:lnTo>
                    <a:pt x="123097" y="2674"/>
                  </a:lnTo>
                  <a:lnTo>
                    <a:pt x="133667" y="26665"/>
                  </a:lnTo>
                  <a:lnTo>
                    <a:pt x="140876" y="61995"/>
                  </a:lnTo>
                  <a:lnTo>
                    <a:pt x="143325" y="107585"/>
                  </a:lnTo>
                  <a:lnTo>
                    <a:pt x="143898" y="140232"/>
                  </a:lnTo>
                  <a:lnTo>
                    <a:pt x="144221" y="186975"/>
                  </a:lnTo>
                  <a:lnTo>
                    <a:pt x="150707" y="236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83">
              <a:extLst>
                <a:ext uri="{FF2B5EF4-FFF2-40B4-BE49-F238E27FC236}">
                  <a16:creationId xmlns:a16="http://schemas.microsoft.com/office/drawing/2014/main" xmlns="" id="{3BC5746F-777A-4F2F-91F6-8077B321D5C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270500" y="5598212"/>
              <a:ext cx="120651" cy="8839"/>
            </a:xfrm>
            <a:custGeom>
              <a:avLst/>
              <a:gdLst/>
              <a:ahLst/>
              <a:cxnLst/>
              <a:rect l="0" t="0" r="0" b="0"/>
              <a:pathLst>
                <a:path w="120651" h="883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16854" y="0"/>
                  </a:lnTo>
                  <a:lnTo>
                    <a:pt x="64295" y="1971"/>
                  </a:lnTo>
                  <a:lnTo>
                    <a:pt x="120650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84">
              <a:extLst>
                <a:ext uri="{FF2B5EF4-FFF2-40B4-BE49-F238E27FC236}">
                  <a16:creationId xmlns:a16="http://schemas.microsoft.com/office/drawing/2014/main" xmlns="" id="{4BFFDC61-BF2D-4387-AF2C-3093AADE73E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461000" y="5453044"/>
              <a:ext cx="58354" cy="274657"/>
            </a:xfrm>
            <a:custGeom>
              <a:avLst/>
              <a:gdLst/>
              <a:ahLst/>
              <a:cxnLst/>
              <a:rect l="0" t="0" r="0" b="0"/>
              <a:pathLst>
                <a:path w="58354" h="274657">
                  <a:moveTo>
                    <a:pt x="12700" y="14306"/>
                  </a:moveTo>
                  <a:lnTo>
                    <a:pt x="12700" y="14306"/>
                  </a:lnTo>
                  <a:lnTo>
                    <a:pt x="9329" y="7564"/>
                  </a:lnTo>
                  <a:lnTo>
                    <a:pt x="9042" y="4872"/>
                  </a:lnTo>
                  <a:lnTo>
                    <a:pt x="10604" y="0"/>
                  </a:lnTo>
                  <a:lnTo>
                    <a:pt x="13419" y="536"/>
                  </a:lnTo>
                  <a:lnTo>
                    <a:pt x="22192" y="6774"/>
                  </a:lnTo>
                  <a:lnTo>
                    <a:pt x="42402" y="35671"/>
                  </a:lnTo>
                  <a:lnTo>
                    <a:pt x="56151" y="82255"/>
                  </a:lnTo>
                  <a:lnTo>
                    <a:pt x="58353" y="117883"/>
                  </a:lnTo>
                  <a:lnTo>
                    <a:pt x="54863" y="154885"/>
                  </a:lnTo>
                  <a:lnTo>
                    <a:pt x="43904" y="192496"/>
                  </a:lnTo>
                  <a:lnTo>
                    <a:pt x="27744" y="226616"/>
                  </a:lnTo>
                  <a:lnTo>
                    <a:pt x="0" y="27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34">
            <a:extLst>
              <a:ext uri="{FF2B5EF4-FFF2-40B4-BE49-F238E27FC236}">
                <a16:creationId xmlns:a16="http://schemas.microsoft.com/office/drawing/2014/main" xmlns="" id="{1FF41D92-3657-4F6E-9389-9AC5B413CFF6}"/>
              </a:ext>
            </a:extLst>
          </p:cNvPr>
          <p:cNvGrpSpPr/>
          <p:nvPr/>
        </p:nvGrpSpPr>
        <p:grpSpPr>
          <a:xfrm>
            <a:off x="5854700" y="5591861"/>
            <a:ext cx="209551" cy="94302"/>
            <a:chOff x="5854700" y="5591861"/>
            <a:chExt cx="209551" cy="94302"/>
          </a:xfrm>
        </p:grpSpPr>
        <p:sp>
          <p:nvSpPr>
            <p:cNvPr id="221" name="SMARTInkShape-685">
              <a:extLst>
                <a:ext uri="{FF2B5EF4-FFF2-40B4-BE49-F238E27FC236}">
                  <a16:creationId xmlns:a16="http://schemas.microsoft.com/office/drawing/2014/main" xmlns="" id="{2F718FA9-8CC3-4414-A9A3-AB6CC3793EB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937250" y="5591861"/>
              <a:ext cx="107951" cy="8840"/>
            </a:xfrm>
            <a:custGeom>
              <a:avLst/>
              <a:gdLst/>
              <a:ahLst/>
              <a:cxnLst/>
              <a:rect l="0" t="0" r="0" b="0"/>
              <a:pathLst>
                <a:path w="107951" h="8840">
                  <a:moveTo>
                    <a:pt x="0" y="8839"/>
                  </a:moveTo>
                  <a:lnTo>
                    <a:pt x="0" y="8839"/>
                  </a:lnTo>
                  <a:lnTo>
                    <a:pt x="42095" y="0"/>
                  </a:lnTo>
                  <a:lnTo>
                    <a:pt x="80754" y="654"/>
                  </a:lnTo>
                  <a:lnTo>
                    <a:pt x="107950" y="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86">
              <a:extLst>
                <a:ext uri="{FF2B5EF4-FFF2-40B4-BE49-F238E27FC236}">
                  <a16:creationId xmlns:a16="http://schemas.microsoft.com/office/drawing/2014/main" xmlns="" id="{201C414D-FDA3-4AD1-B916-05EE6E2979C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54700" y="5670550"/>
              <a:ext cx="209551" cy="15613"/>
            </a:xfrm>
            <a:custGeom>
              <a:avLst/>
              <a:gdLst/>
              <a:ahLst/>
              <a:cxnLst/>
              <a:rect l="0" t="0" r="0" b="0"/>
              <a:pathLst>
                <a:path w="209551" h="15613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8728"/>
                  </a:lnTo>
                  <a:lnTo>
                    <a:pt x="3763" y="10051"/>
                  </a:lnTo>
                  <a:lnTo>
                    <a:pt x="37902" y="15548"/>
                  </a:lnTo>
                  <a:lnTo>
                    <a:pt x="74701" y="15612"/>
                  </a:lnTo>
                  <a:lnTo>
                    <a:pt x="118573" y="13289"/>
                  </a:lnTo>
                  <a:lnTo>
                    <a:pt x="163942" y="9904"/>
                  </a:lnTo>
                  <a:lnTo>
                    <a:pt x="209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SMARTInkShape-687">
            <a:extLst>
              <a:ext uri="{FF2B5EF4-FFF2-40B4-BE49-F238E27FC236}">
                <a16:creationId xmlns:a16="http://schemas.microsoft.com/office/drawing/2014/main" xmlns="" id="{8934A9BD-1721-49C0-B6F0-A1ADBFB2AE0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89286" y="5416811"/>
            <a:ext cx="400465" cy="329940"/>
          </a:xfrm>
          <a:custGeom>
            <a:avLst/>
            <a:gdLst/>
            <a:ahLst/>
            <a:cxnLst/>
            <a:rect l="0" t="0" r="0" b="0"/>
            <a:pathLst>
              <a:path w="400465" h="329940">
                <a:moveTo>
                  <a:pt x="292514" y="6089"/>
                </a:moveTo>
                <a:lnTo>
                  <a:pt x="292514" y="6089"/>
                </a:lnTo>
                <a:lnTo>
                  <a:pt x="297981" y="622"/>
                </a:lnTo>
                <a:lnTo>
                  <a:pt x="297570" y="327"/>
                </a:lnTo>
                <a:lnTo>
                  <a:pt x="295231" y="0"/>
                </a:lnTo>
                <a:lnTo>
                  <a:pt x="253954" y="15469"/>
                </a:lnTo>
                <a:lnTo>
                  <a:pt x="217520" y="26486"/>
                </a:lnTo>
                <a:lnTo>
                  <a:pt x="173105" y="38437"/>
                </a:lnTo>
                <a:lnTo>
                  <a:pt x="128906" y="54568"/>
                </a:lnTo>
                <a:lnTo>
                  <a:pt x="89271" y="72085"/>
                </a:lnTo>
                <a:lnTo>
                  <a:pt x="50652" y="93141"/>
                </a:lnTo>
                <a:lnTo>
                  <a:pt x="40381" y="103811"/>
                </a:lnTo>
                <a:lnTo>
                  <a:pt x="39053" y="109337"/>
                </a:lnTo>
                <a:lnTo>
                  <a:pt x="41340" y="121121"/>
                </a:lnTo>
                <a:lnTo>
                  <a:pt x="52705" y="131533"/>
                </a:lnTo>
                <a:lnTo>
                  <a:pt x="95488" y="153086"/>
                </a:lnTo>
                <a:lnTo>
                  <a:pt x="137082" y="168099"/>
                </a:lnTo>
                <a:lnTo>
                  <a:pt x="170574" y="184855"/>
                </a:lnTo>
                <a:lnTo>
                  <a:pt x="175943" y="190883"/>
                </a:lnTo>
                <a:lnTo>
                  <a:pt x="178111" y="197018"/>
                </a:lnTo>
                <a:lnTo>
                  <a:pt x="178144" y="203225"/>
                </a:lnTo>
                <a:lnTo>
                  <a:pt x="165012" y="219529"/>
                </a:lnTo>
                <a:lnTo>
                  <a:pt x="140597" y="237829"/>
                </a:lnTo>
                <a:lnTo>
                  <a:pt x="106226" y="255370"/>
                </a:lnTo>
                <a:lnTo>
                  <a:pt x="69314" y="270692"/>
                </a:lnTo>
                <a:lnTo>
                  <a:pt x="24121" y="289336"/>
                </a:lnTo>
                <a:lnTo>
                  <a:pt x="7423" y="299193"/>
                </a:lnTo>
                <a:lnTo>
                  <a:pt x="0" y="308278"/>
                </a:lnTo>
                <a:lnTo>
                  <a:pt x="2255" y="311970"/>
                </a:lnTo>
                <a:lnTo>
                  <a:pt x="16049" y="317954"/>
                </a:lnTo>
                <a:lnTo>
                  <a:pt x="45698" y="322967"/>
                </a:lnTo>
                <a:lnTo>
                  <a:pt x="88273" y="326840"/>
                </a:lnTo>
                <a:lnTo>
                  <a:pt x="115432" y="327873"/>
                </a:lnTo>
                <a:lnTo>
                  <a:pt x="144825" y="328562"/>
                </a:lnTo>
                <a:lnTo>
                  <a:pt x="176416" y="329021"/>
                </a:lnTo>
                <a:lnTo>
                  <a:pt x="209470" y="329327"/>
                </a:lnTo>
                <a:lnTo>
                  <a:pt x="243501" y="329530"/>
                </a:lnTo>
                <a:lnTo>
                  <a:pt x="276067" y="329667"/>
                </a:lnTo>
                <a:lnTo>
                  <a:pt x="307655" y="329757"/>
                </a:lnTo>
                <a:lnTo>
                  <a:pt x="338591" y="329818"/>
                </a:lnTo>
                <a:lnTo>
                  <a:pt x="400464" y="3299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136">
            <a:extLst>
              <a:ext uri="{FF2B5EF4-FFF2-40B4-BE49-F238E27FC236}">
                <a16:creationId xmlns:a16="http://schemas.microsoft.com/office/drawing/2014/main" xmlns="" id="{DB3DED55-18AE-411D-9CDE-17BBE581FD58}"/>
              </a:ext>
            </a:extLst>
          </p:cNvPr>
          <p:cNvGrpSpPr/>
          <p:nvPr/>
        </p:nvGrpSpPr>
        <p:grpSpPr>
          <a:xfrm>
            <a:off x="7143750" y="5343010"/>
            <a:ext cx="2708562" cy="556141"/>
            <a:chOff x="7143750" y="5343010"/>
            <a:chExt cx="2708562" cy="556141"/>
          </a:xfrm>
        </p:grpSpPr>
        <p:sp>
          <p:nvSpPr>
            <p:cNvPr id="225" name="SMARTInkShape-688">
              <a:extLst>
                <a:ext uri="{FF2B5EF4-FFF2-40B4-BE49-F238E27FC236}">
                  <a16:creationId xmlns:a16="http://schemas.microsoft.com/office/drawing/2014/main" xmlns="" id="{8D30C3BD-CCA2-4CCD-B462-65F4ABB3D64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143750" y="5343010"/>
              <a:ext cx="150583" cy="366617"/>
            </a:xfrm>
            <a:custGeom>
              <a:avLst/>
              <a:gdLst/>
              <a:ahLst/>
              <a:cxnLst/>
              <a:rect l="0" t="0" r="0" b="0"/>
              <a:pathLst>
                <a:path w="150583" h="366617">
                  <a:moveTo>
                    <a:pt x="0" y="175140"/>
                  </a:moveTo>
                  <a:lnTo>
                    <a:pt x="0" y="175140"/>
                  </a:lnTo>
                  <a:lnTo>
                    <a:pt x="0" y="166301"/>
                  </a:lnTo>
                  <a:lnTo>
                    <a:pt x="5025" y="212807"/>
                  </a:lnTo>
                  <a:lnTo>
                    <a:pt x="7839" y="256856"/>
                  </a:lnTo>
                  <a:lnTo>
                    <a:pt x="9834" y="290480"/>
                  </a:lnTo>
                  <a:lnTo>
                    <a:pt x="7696" y="334355"/>
                  </a:lnTo>
                  <a:lnTo>
                    <a:pt x="6527" y="366616"/>
                  </a:lnTo>
                  <a:lnTo>
                    <a:pt x="6373" y="331100"/>
                  </a:lnTo>
                  <a:lnTo>
                    <a:pt x="7771" y="300194"/>
                  </a:lnTo>
                  <a:lnTo>
                    <a:pt x="13097" y="260588"/>
                  </a:lnTo>
                  <a:lnTo>
                    <a:pt x="16492" y="237044"/>
                  </a:lnTo>
                  <a:lnTo>
                    <a:pt x="20167" y="211471"/>
                  </a:lnTo>
                  <a:lnTo>
                    <a:pt x="24028" y="184544"/>
                  </a:lnTo>
                  <a:lnTo>
                    <a:pt x="28718" y="157421"/>
                  </a:lnTo>
                  <a:lnTo>
                    <a:pt x="33962" y="130165"/>
                  </a:lnTo>
                  <a:lnTo>
                    <a:pt x="39574" y="102824"/>
                  </a:lnTo>
                  <a:lnTo>
                    <a:pt x="53336" y="61155"/>
                  </a:lnTo>
                  <a:lnTo>
                    <a:pt x="75070" y="19541"/>
                  </a:lnTo>
                  <a:lnTo>
                    <a:pt x="81796" y="10024"/>
                  </a:lnTo>
                  <a:lnTo>
                    <a:pt x="89808" y="4385"/>
                  </a:lnTo>
                  <a:lnTo>
                    <a:pt x="108118" y="0"/>
                  </a:lnTo>
                  <a:lnTo>
                    <a:pt x="126134" y="6048"/>
                  </a:lnTo>
                  <a:lnTo>
                    <a:pt x="134889" y="11612"/>
                  </a:lnTo>
                  <a:lnTo>
                    <a:pt x="146499" y="32846"/>
                  </a:lnTo>
                  <a:lnTo>
                    <a:pt x="150582" y="46411"/>
                  </a:lnTo>
                  <a:lnTo>
                    <a:pt x="147593" y="76534"/>
                  </a:lnTo>
                  <a:lnTo>
                    <a:pt x="142846" y="92469"/>
                  </a:lnTo>
                  <a:lnTo>
                    <a:pt x="109196" y="138493"/>
                  </a:lnTo>
                  <a:lnTo>
                    <a:pt x="77459" y="162851"/>
                  </a:lnTo>
                  <a:lnTo>
                    <a:pt x="33298" y="186785"/>
                  </a:lnTo>
                  <a:lnTo>
                    <a:pt x="0" y="200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89">
              <a:extLst>
                <a:ext uri="{FF2B5EF4-FFF2-40B4-BE49-F238E27FC236}">
                  <a16:creationId xmlns:a16="http://schemas.microsoft.com/office/drawing/2014/main" xmlns="" id="{3C32990B-1537-458F-AD22-7CE06CAF77B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264400" y="5499100"/>
              <a:ext cx="203201" cy="166493"/>
            </a:xfrm>
            <a:custGeom>
              <a:avLst/>
              <a:gdLst/>
              <a:ahLst/>
              <a:cxnLst/>
              <a:rect l="0" t="0" r="0" b="0"/>
              <a:pathLst>
                <a:path w="203201" h="166493">
                  <a:moveTo>
                    <a:pt x="0" y="69850"/>
                  </a:moveTo>
                  <a:lnTo>
                    <a:pt x="0" y="69850"/>
                  </a:lnTo>
                  <a:lnTo>
                    <a:pt x="3370" y="63108"/>
                  </a:lnTo>
                  <a:lnTo>
                    <a:pt x="8789" y="57917"/>
                  </a:lnTo>
                  <a:lnTo>
                    <a:pt x="12209" y="55545"/>
                  </a:lnTo>
                  <a:lnTo>
                    <a:pt x="23535" y="54790"/>
                  </a:lnTo>
                  <a:lnTo>
                    <a:pt x="30507" y="55576"/>
                  </a:lnTo>
                  <a:lnTo>
                    <a:pt x="57173" y="70167"/>
                  </a:lnTo>
                  <a:lnTo>
                    <a:pt x="87416" y="95736"/>
                  </a:lnTo>
                  <a:lnTo>
                    <a:pt x="93556" y="105451"/>
                  </a:lnTo>
                  <a:lnTo>
                    <a:pt x="98495" y="125654"/>
                  </a:lnTo>
                  <a:lnTo>
                    <a:pt x="96708" y="135275"/>
                  </a:lnTo>
                  <a:lnTo>
                    <a:pt x="87195" y="153491"/>
                  </a:lnTo>
                  <a:lnTo>
                    <a:pt x="80708" y="159478"/>
                  </a:lnTo>
                  <a:lnTo>
                    <a:pt x="65973" y="166129"/>
                  </a:lnTo>
                  <a:lnTo>
                    <a:pt x="59505" y="166492"/>
                  </a:lnTo>
                  <a:lnTo>
                    <a:pt x="48554" y="163132"/>
                  </a:lnTo>
                  <a:lnTo>
                    <a:pt x="45069" y="158143"/>
                  </a:lnTo>
                  <a:lnTo>
                    <a:pt x="41197" y="143193"/>
                  </a:lnTo>
                  <a:lnTo>
                    <a:pt x="47003" y="121027"/>
                  </a:lnTo>
                  <a:lnTo>
                    <a:pt x="61106" y="94711"/>
                  </a:lnTo>
                  <a:lnTo>
                    <a:pt x="97520" y="54247"/>
                  </a:lnTo>
                  <a:lnTo>
                    <a:pt x="143038" y="2485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90">
              <a:extLst>
                <a:ext uri="{FF2B5EF4-FFF2-40B4-BE49-F238E27FC236}">
                  <a16:creationId xmlns:a16="http://schemas.microsoft.com/office/drawing/2014/main" xmlns="" id="{E8E482E2-E7B7-4FB4-A6E5-D2EA02274E2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74612" y="5399266"/>
              <a:ext cx="140639" cy="303035"/>
            </a:xfrm>
            <a:custGeom>
              <a:avLst/>
              <a:gdLst/>
              <a:ahLst/>
              <a:cxnLst/>
              <a:rect l="0" t="0" r="0" b="0"/>
              <a:pathLst>
                <a:path w="140639" h="303035">
                  <a:moveTo>
                    <a:pt x="140638" y="10934"/>
                  </a:moveTo>
                  <a:lnTo>
                    <a:pt x="140638" y="10934"/>
                  </a:lnTo>
                  <a:lnTo>
                    <a:pt x="133896" y="4192"/>
                  </a:lnTo>
                  <a:lnTo>
                    <a:pt x="126823" y="882"/>
                  </a:lnTo>
                  <a:lnTo>
                    <a:pt x="122962" y="0"/>
                  </a:lnTo>
                  <a:lnTo>
                    <a:pt x="111144" y="4663"/>
                  </a:lnTo>
                  <a:lnTo>
                    <a:pt x="95074" y="17319"/>
                  </a:lnTo>
                  <a:lnTo>
                    <a:pt x="62932" y="56884"/>
                  </a:lnTo>
                  <a:lnTo>
                    <a:pt x="41425" y="90623"/>
                  </a:lnTo>
                  <a:lnTo>
                    <a:pt x="21989" y="128666"/>
                  </a:lnTo>
                  <a:lnTo>
                    <a:pt x="6766" y="168387"/>
                  </a:lnTo>
                  <a:lnTo>
                    <a:pt x="0" y="207207"/>
                  </a:lnTo>
                  <a:lnTo>
                    <a:pt x="2933" y="254651"/>
                  </a:lnTo>
                  <a:lnTo>
                    <a:pt x="14760" y="276591"/>
                  </a:lnTo>
                  <a:lnTo>
                    <a:pt x="39038" y="30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91">
              <a:extLst>
                <a:ext uri="{FF2B5EF4-FFF2-40B4-BE49-F238E27FC236}">
                  <a16:creationId xmlns:a16="http://schemas.microsoft.com/office/drawing/2014/main" xmlns="" id="{A57DA79D-5DEB-4D27-844A-143A1CCE020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717689" y="5442374"/>
              <a:ext cx="200762" cy="266277"/>
            </a:xfrm>
            <a:custGeom>
              <a:avLst/>
              <a:gdLst/>
              <a:ahLst/>
              <a:cxnLst/>
              <a:rect l="0" t="0" r="0" b="0"/>
              <a:pathLst>
                <a:path w="200762" h="266277">
                  <a:moveTo>
                    <a:pt x="80111" y="94826"/>
                  </a:moveTo>
                  <a:lnTo>
                    <a:pt x="80111" y="94826"/>
                  </a:lnTo>
                  <a:lnTo>
                    <a:pt x="68178" y="89800"/>
                  </a:lnTo>
                  <a:lnTo>
                    <a:pt x="65806" y="89359"/>
                  </a:lnTo>
                  <a:lnTo>
                    <a:pt x="52353" y="108963"/>
                  </a:lnTo>
                  <a:lnTo>
                    <a:pt x="34962" y="144954"/>
                  </a:lnTo>
                  <a:lnTo>
                    <a:pt x="19774" y="183527"/>
                  </a:lnTo>
                  <a:lnTo>
                    <a:pt x="3412" y="230959"/>
                  </a:lnTo>
                  <a:lnTo>
                    <a:pt x="0" y="245150"/>
                  </a:lnTo>
                  <a:lnTo>
                    <a:pt x="598" y="245136"/>
                  </a:lnTo>
                  <a:lnTo>
                    <a:pt x="13369" y="221491"/>
                  </a:lnTo>
                  <a:lnTo>
                    <a:pt x="30232" y="177982"/>
                  </a:lnTo>
                  <a:lnTo>
                    <a:pt x="49946" y="139310"/>
                  </a:lnTo>
                  <a:lnTo>
                    <a:pt x="75171" y="97663"/>
                  </a:lnTo>
                  <a:lnTo>
                    <a:pt x="102845" y="57987"/>
                  </a:lnTo>
                  <a:lnTo>
                    <a:pt x="136079" y="16804"/>
                  </a:lnTo>
                  <a:lnTo>
                    <a:pt x="151082" y="3705"/>
                  </a:lnTo>
                  <a:lnTo>
                    <a:pt x="157057" y="212"/>
                  </a:lnTo>
                  <a:lnTo>
                    <a:pt x="161748" y="0"/>
                  </a:lnTo>
                  <a:lnTo>
                    <a:pt x="165580" y="1975"/>
                  </a:lnTo>
                  <a:lnTo>
                    <a:pt x="168840" y="5409"/>
                  </a:lnTo>
                  <a:lnTo>
                    <a:pt x="176799" y="37209"/>
                  </a:lnTo>
                  <a:lnTo>
                    <a:pt x="179528" y="68513"/>
                  </a:lnTo>
                  <a:lnTo>
                    <a:pt x="181446" y="103592"/>
                  </a:lnTo>
                  <a:lnTo>
                    <a:pt x="184650" y="140350"/>
                  </a:lnTo>
                  <a:lnTo>
                    <a:pt x="188426" y="175971"/>
                  </a:lnTo>
                  <a:lnTo>
                    <a:pt x="192456" y="209207"/>
                  </a:lnTo>
                  <a:lnTo>
                    <a:pt x="200761" y="266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92">
              <a:extLst>
                <a:ext uri="{FF2B5EF4-FFF2-40B4-BE49-F238E27FC236}">
                  <a16:creationId xmlns:a16="http://schemas.microsoft.com/office/drawing/2014/main" xmlns="" id="{D85A0357-8F5F-4B6D-9977-CA6A62F23C6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806841" y="5588000"/>
              <a:ext cx="130660" cy="6351"/>
            </a:xfrm>
            <a:custGeom>
              <a:avLst/>
              <a:gdLst/>
              <a:ahLst/>
              <a:cxnLst/>
              <a:rect l="0" t="0" r="0" b="0"/>
              <a:pathLst>
                <a:path w="130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1563" y="883"/>
                  </a:lnTo>
                  <a:lnTo>
                    <a:pt x="38538" y="116"/>
                  </a:lnTo>
                  <a:lnTo>
                    <a:pt x="82667" y="34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93">
              <a:extLst>
                <a:ext uri="{FF2B5EF4-FFF2-40B4-BE49-F238E27FC236}">
                  <a16:creationId xmlns:a16="http://schemas.microsoft.com/office/drawing/2014/main" xmlns="" id="{A47B37F7-BC31-419E-AE17-0D2C40CD299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064500" y="5355698"/>
              <a:ext cx="12701" cy="543453"/>
            </a:xfrm>
            <a:custGeom>
              <a:avLst/>
              <a:gdLst/>
              <a:ahLst/>
              <a:cxnLst/>
              <a:rect l="0" t="0" r="0" b="0"/>
              <a:pathLst>
                <a:path w="12701" h="543453">
                  <a:moveTo>
                    <a:pt x="12700" y="16402"/>
                  </a:moveTo>
                  <a:lnTo>
                    <a:pt x="12700" y="16402"/>
                  </a:lnTo>
                  <a:lnTo>
                    <a:pt x="1765" y="0"/>
                  </a:lnTo>
                  <a:lnTo>
                    <a:pt x="2666" y="2292"/>
                  </a:lnTo>
                  <a:lnTo>
                    <a:pt x="3894" y="4879"/>
                  </a:lnTo>
                  <a:lnTo>
                    <a:pt x="8993" y="38858"/>
                  </a:lnTo>
                  <a:lnTo>
                    <a:pt x="11052" y="80946"/>
                  </a:lnTo>
                  <a:lnTo>
                    <a:pt x="11602" y="105998"/>
                  </a:lnTo>
                  <a:lnTo>
                    <a:pt x="11967" y="133988"/>
                  </a:lnTo>
                  <a:lnTo>
                    <a:pt x="12212" y="163937"/>
                  </a:lnTo>
                  <a:lnTo>
                    <a:pt x="12374" y="195192"/>
                  </a:lnTo>
                  <a:lnTo>
                    <a:pt x="11777" y="228023"/>
                  </a:lnTo>
                  <a:lnTo>
                    <a:pt x="10674" y="261905"/>
                  </a:lnTo>
                  <a:lnTo>
                    <a:pt x="9233" y="296487"/>
                  </a:lnTo>
                  <a:lnTo>
                    <a:pt x="7566" y="329419"/>
                  </a:lnTo>
                  <a:lnTo>
                    <a:pt x="5749" y="361253"/>
                  </a:lnTo>
                  <a:lnTo>
                    <a:pt x="3833" y="392352"/>
                  </a:lnTo>
                  <a:lnTo>
                    <a:pt x="2556" y="420847"/>
                  </a:lnTo>
                  <a:lnTo>
                    <a:pt x="1703" y="447604"/>
                  </a:lnTo>
                  <a:lnTo>
                    <a:pt x="757" y="492386"/>
                  </a:lnTo>
                  <a:lnTo>
                    <a:pt x="0" y="543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94">
              <a:extLst>
                <a:ext uri="{FF2B5EF4-FFF2-40B4-BE49-F238E27FC236}">
                  <a16:creationId xmlns:a16="http://schemas.microsoft.com/office/drawing/2014/main" xmlns="" id="{B2FE2462-0108-438D-A2C3-1BBAE8B2B63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198829" y="5462983"/>
              <a:ext cx="183172" cy="217381"/>
            </a:xfrm>
            <a:custGeom>
              <a:avLst/>
              <a:gdLst/>
              <a:ahLst/>
              <a:cxnLst/>
              <a:rect l="0" t="0" r="0" b="0"/>
              <a:pathLst>
                <a:path w="183172" h="217381">
                  <a:moveTo>
                    <a:pt x="132371" y="29767"/>
                  </a:moveTo>
                  <a:lnTo>
                    <a:pt x="132371" y="29767"/>
                  </a:lnTo>
                  <a:lnTo>
                    <a:pt x="146185" y="20978"/>
                  </a:lnTo>
                  <a:lnTo>
                    <a:pt x="158853" y="9373"/>
                  </a:lnTo>
                  <a:lnTo>
                    <a:pt x="159198" y="6999"/>
                  </a:lnTo>
                  <a:lnTo>
                    <a:pt x="158017" y="4710"/>
                  </a:lnTo>
                  <a:lnTo>
                    <a:pt x="155818" y="2479"/>
                  </a:lnTo>
                  <a:lnTo>
                    <a:pt x="145849" y="0"/>
                  </a:lnTo>
                  <a:lnTo>
                    <a:pt x="129894" y="309"/>
                  </a:lnTo>
                  <a:lnTo>
                    <a:pt x="93850" y="9829"/>
                  </a:lnTo>
                  <a:lnTo>
                    <a:pt x="57457" y="31306"/>
                  </a:lnTo>
                  <a:lnTo>
                    <a:pt x="28878" y="65266"/>
                  </a:lnTo>
                  <a:lnTo>
                    <a:pt x="8103" y="109037"/>
                  </a:lnTo>
                  <a:lnTo>
                    <a:pt x="0" y="136259"/>
                  </a:lnTo>
                  <a:lnTo>
                    <a:pt x="1572" y="160588"/>
                  </a:lnTo>
                  <a:lnTo>
                    <a:pt x="10033" y="181748"/>
                  </a:lnTo>
                  <a:lnTo>
                    <a:pt x="23199" y="198209"/>
                  </a:lnTo>
                  <a:lnTo>
                    <a:pt x="44104" y="208817"/>
                  </a:lnTo>
                  <a:lnTo>
                    <a:pt x="85521" y="216874"/>
                  </a:lnTo>
                  <a:lnTo>
                    <a:pt x="131660" y="217380"/>
                  </a:lnTo>
                  <a:lnTo>
                    <a:pt x="183171" y="20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95">
              <a:extLst>
                <a:ext uri="{FF2B5EF4-FFF2-40B4-BE49-F238E27FC236}">
                  <a16:creationId xmlns:a16="http://schemas.microsoft.com/office/drawing/2014/main" xmlns="" id="{C129DCE4-97BD-4F7A-8C5C-0CDBC11F4F1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00541" y="5597329"/>
              <a:ext cx="143360" cy="3372"/>
            </a:xfrm>
            <a:custGeom>
              <a:avLst/>
              <a:gdLst/>
              <a:ahLst/>
              <a:cxnLst/>
              <a:rect l="0" t="0" r="0" b="0"/>
              <a:pathLst>
                <a:path w="143360" h="3372">
                  <a:moveTo>
                    <a:pt x="3659" y="3371"/>
                  </a:moveTo>
                  <a:lnTo>
                    <a:pt x="3659" y="3371"/>
                  </a:lnTo>
                  <a:lnTo>
                    <a:pt x="288" y="3371"/>
                  </a:lnTo>
                  <a:lnTo>
                    <a:pt x="0" y="2665"/>
                  </a:lnTo>
                  <a:lnTo>
                    <a:pt x="1563" y="0"/>
                  </a:lnTo>
                  <a:lnTo>
                    <a:pt x="41683" y="2439"/>
                  </a:lnTo>
                  <a:lnTo>
                    <a:pt x="87362" y="3094"/>
                  </a:lnTo>
                  <a:lnTo>
                    <a:pt x="143359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96">
              <a:extLst>
                <a:ext uri="{FF2B5EF4-FFF2-40B4-BE49-F238E27FC236}">
                  <a16:creationId xmlns:a16="http://schemas.microsoft.com/office/drawing/2014/main" xmlns="" id="{FC5BAE12-DDB4-41B5-98B7-6E639067540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67529" y="5651500"/>
              <a:ext cx="28772" cy="95251"/>
            </a:xfrm>
            <a:custGeom>
              <a:avLst/>
              <a:gdLst/>
              <a:ahLst/>
              <a:cxnLst/>
              <a:rect l="0" t="0" r="0" b="0"/>
              <a:pathLst>
                <a:path w="28772" h="952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11884" y="57970"/>
                  </a:lnTo>
                  <a:lnTo>
                    <a:pt x="2877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97">
              <a:extLst>
                <a:ext uri="{FF2B5EF4-FFF2-40B4-BE49-F238E27FC236}">
                  <a16:creationId xmlns:a16="http://schemas.microsoft.com/office/drawing/2014/main" xmlns="" id="{854CFDF9-174B-461E-9D4C-17818EE0BC8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72665" y="5551666"/>
              <a:ext cx="49036" cy="36335"/>
            </a:xfrm>
            <a:custGeom>
              <a:avLst/>
              <a:gdLst/>
              <a:ahLst/>
              <a:cxnLst/>
              <a:rect l="0" t="0" r="0" b="0"/>
              <a:pathLst>
                <a:path w="49036" h="36335">
                  <a:moveTo>
                    <a:pt x="10935" y="10934"/>
                  </a:moveTo>
                  <a:lnTo>
                    <a:pt x="10935" y="10934"/>
                  </a:lnTo>
                  <a:lnTo>
                    <a:pt x="0" y="0"/>
                  </a:lnTo>
                  <a:lnTo>
                    <a:pt x="28134" y="24763"/>
                  </a:lnTo>
                  <a:lnTo>
                    <a:pt x="49035" y="3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98">
              <a:extLst>
                <a:ext uri="{FF2B5EF4-FFF2-40B4-BE49-F238E27FC236}">
                  <a16:creationId xmlns:a16="http://schemas.microsoft.com/office/drawing/2014/main" xmlns="" id="{DF245BE1-19F4-467D-8322-B1378B42311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540750" y="5468233"/>
              <a:ext cx="75118" cy="227718"/>
            </a:xfrm>
            <a:custGeom>
              <a:avLst/>
              <a:gdLst/>
              <a:ahLst/>
              <a:cxnLst/>
              <a:rect l="0" t="0" r="0" b="0"/>
              <a:pathLst>
                <a:path w="75118" h="2277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33878" y="9491"/>
                  </a:lnTo>
                  <a:lnTo>
                    <a:pt x="48923" y="25599"/>
                  </a:lnTo>
                  <a:lnTo>
                    <a:pt x="67412" y="60351"/>
                  </a:lnTo>
                  <a:lnTo>
                    <a:pt x="75117" y="87715"/>
                  </a:lnTo>
                  <a:lnTo>
                    <a:pt x="74075" y="130888"/>
                  </a:lnTo>
                  <a:lnTo>
                    <a:pt x="60283" y="174254"/>
                  </a:lnTo>
                  <a:lnTo>
                    <a:pt x="3175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99">
              <a:extLst>
                <a:ext uri="{FF2B5EF4-FFF2-40B4-BE49-F238E27FC236}">
                  <a16:creationId xmlns:a16="http://schemas.microsoft.com/office/drawing/2014/main" xmlns="" id="{191AFCFF-B822-400C-9170-4A56FB32ED9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12200" y="5664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00">
              <a:extLst>
                <a:ext uri="{FF2B5EF4-FFF2-40B4-BE49-F238E27FC236}">
                  <a16:creationId xmlns:a16="http://schemas.microsoft.com/office/drawing/2014/main" xmlns="" id="{342284F5-2F14-440D-9439-D4C08A778DA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890000" y="5425748"/>
              <a:ext cx="155705" cy="298999"/>
            </a:xfrm>
            <a:custGeom>
              <a:avLst/>
              <a:gdLst/>
              <a:ahLst/>
              <a:cxnLst/>
              <a:rect l="0" t="0" r="0" b="0"/>
              <a:pathLst>
                <a:path w="155705" h="298999">
                  <a:moveTo>
                    <a:pt x="0" y="111452"/>
                  </a:moveTo>
                  <a:lnTo>
                    <a:pt x="0" y="111452"/>
                  </a:lnTo>
                  <a:lnTo>
                    <a:pt x="6741" y="114823"/>
                  </a:lnTo>
                  <a:lnTo>
                    <a:pt x="21047" y="130403"/>
                  </a:lnTo>
                  <a:lnTo>
                    <a:pt x="31949" y="166377"/>
                  </a:lnTo>
                  <a:lnTo>
                    <a:pt x="32907" y="212785"/>
                  </a:lnTo>
                  <a:lnTo>
                    <a:pt x="25351" y="255541"/>
                  </a:lnTo>
                  <a:lnTo>
                    <a:pt x="10861" y="294247"/>
                  </a:lnTo>
                  <a:lnTo>
                    <a:pt x="7945" y="297521"/>
                  </a:lnTo>
                  <a:lnTo>
                    <a:pt x="5297" y="298998"/>
                  </a:lnTo>
                  <a:lnTo>
                    <a:pt x="3532" y="297866"/>
                  </a:lnTo>
                  <a:lnTo>
                    <a:pt x="1569" y="290964"/>
                  </a:lnTo>
                  <a:lnTo>
                    <a:pt x="6791" y="246185"/>
                  </a:lnTo>
                  <a:lnTo>
                    <a:pt x="15718" y="208257"/>
                  </a:lnTo>
                  <a:lnTo>
                    <a:pt x="32386" y="163648"/>
                  </a:lnTo>
                  <a:lnTo>
                    <a:pt x="53905" y="116306"/>
                  </a:lnTo>
                  <a:lnTo>
                    <a:pt x="77580" y="69394"/>
                  </a:lnTo>
                  <a:lnTo>
                    <a:pt x="107967" y="22947"/>
                  </a:lnTo>
                  <a:lnTo>
                    <a:pt x="131473" y="1424"/>
                  </a:lnTo>
                  <a:lnTo>
                    <a:pt x="137743" y="0"/>
                  </a:lnTo>
                  <a:lnTo>
                    <a:pt x="143334" y="1167"/>
                  </a:lnTo>
                  <a:lnTo>
                    <a:pt x="148472" y="4062"/>
                  </a:lnTo>
                  <a:lnTo>
                    <a:pt x="151898" y="10225"/>
                  </a:lnTo>
                  <a:lnTo>
                    <a:pt x="155704" y="28362"/>
                  </a:lnTo>
                  <a:lnTo>
                    <a:pt x="147734" y="69115"/>
                  </a:lnTo>
                  <a:lnTo>
                    <a:pt x="125226" y="106826"/>
                  </a:lnTo>
                  <a:lnTo>
                    <a:pt x="89471" y="133600"/>
                  </a:lnTo>
                  <a:lnTo>
                    <a:pt x="50969" y="148196"/>
                  </a:lnTo>
                  <a:lnTo>
                    <a:pt x="0" y="149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01">
              <a:extLst>
                <a:ext uri="{FF2B5EF4-FFF2-40B4-BE49-F238E27FC236}">
                  <a16:creationId xmlns:a16="http://schemas.microsoft.com/office/drawing/2014/main" xmlns="" id="{8E622DE9-AF85-432E-9D2A-11239EA263D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042400" y="5575300"/>
              <a:ext cx="152401" cy="130201"/>
            </a:xfrm>
            <a:custGeom>
              <a:avLst/>
              <a:gdLst/>
              <a:ahLst/>
              <a:cxnLst/>
              <a:rect l="0" t="0" r="0" b="0"/>
              <a:pathLst>
                <a:path w="152401" h="130201">
                  <a:moveTo>
                    <a:pt x="0" y="6350"/>
                  </a:moveTo>
                  <a:lnTo>
                    <a:pt x="0" y="6350"/>
                  </a:lnTo>
                  <a:lnTo>
                    <a:pt x="10113" y="6350"/>
                  </a:lnTo>
                  <a:lnTo>
                    <a:pt x="26515" y="13092"/>
                  </a:lnTo>
                  <a:lnTo>
                    <a:pt x="36713" y="25809"/>
                  </a:lnTo>
                  <a:lnTo>
                    <a:pt x="41409" y="34139"/>
                  </a:lnTo>
                  <a:lnTo>
                    <a:pt x="44745" y="54684"/>
                  </a:lnTo>
                  <a:lnTo>
                    <a:pt x="40774" y="88169"/>
                  </a:lnTo>
                  <a:lnTo>
                    <a:pt x="30660" y="114789"/>
                  </a:lnTo>
                  <a:lnTo>
                    <a:pt x="23505" y="125101"/>
                  </a:lnTo>
                  <a:lnTo>
                    <a:pt x="17973" y="129683"/>
                  </a:lnTo>
                  <a:lnTo>
                    <a:pt x="15509" y="130200"/>
                  </a:lnTo>
                  <a:lnTo>
                    <a:pt x="13161" y="129838"/>
                  </a:lnTo>
                  <a:lnTo>
                    <a:pt x="10892" y="128893"/>
                  </a:lnTo>
                  <a:lnTo>
                    <a:pt x="8368" y="118434"/>
                  </a:lnTo>
                  <a:lnTo>
                    <a:pt x="8658" y="102026"/>
                  </a:lnTo>
                  <a:lnTo>
                    <a:pt x="13490" y="82975"/>
                  </a:lnTo>
                  <a:lnTo>
                    <a:pt x="34258" y="52415"/>
                  </a:lnTo>
                  <a:lnTo>
                    <a:pt x="72866" y="24389"/>
                  </a:lnTo>
                  <a:lnTo>
                    <a:pt x="120054" y="832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02">
              <a:extLst>
                <a:ext uri="{FF2B5EF4-FFF2-40B4-BE49-F238E27FC236}">
                  <a16:creationId xmlns:a16="http://schemas.microsoft.com/office/drawing/2014/main" xmlns="" id="{D2B949A4-48CD-4BD9-9E72-F2E89F2E017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243285" y="5416550"/>
              <a:ext cx="110266" cy="342901"/>
            </a:xfrm>
            <a:custGeom>
              <a:avLst/>
              <a:gdLst/>
              <a:ahLst/>
              <a:cxnLst/>
              <a:rect l="0" t="0" r="0" b="0"/>
              <a:pathLst>
                <a:path w="110266" h="342901">
                  <a:moveTo>
                    <a:pt x="110265" y="0"/>
                  </a:moveTo>
                  <a:lnTo>
                    <a:pt x="110265" y="0"/>
                  </a:lnTo>
                  <a:lnTo>
                    <a:pt x="100152" y="0"/>
                  </a:lnTo>
                  <a:lnTo>
                    <a:pt x="80379" y="10113"/>
                  </a:lnTo>
                  <a:lnTo>
                    <a:pt x="53275" y="43370"/>
                  </a:lnTo>
                  <a:lnTo>
                    <a:pt x="33195" y="78777"/>
                  </a:lnTo>
                  <a:lnTo>
                    <a:pt x="15334" y="120385"/>
                  </a:lnTo>
                  <a:lnTo>
                    <a:pt x="5044" y="164747"/>
                  </a:lnTo>
                  <a:lnTo>
                    <a:pt x="0" y="208452"/>
                  </a:lnTo>
                  <a:lnTo>
                    <a:pt x="580" y="249279"/>
                  </a:lnTo>
                  <a:lnTo>
                    <a:pt x="10246" y="283887"/>
                  </a:lnTo>
                  <a:lnTo>
                    <a:pt x="27713" y="310087"/>
                  </a:lnTo>
                  <a:lnTo>
                    <a:pt x="5946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03">
              <a:extLst>
                <a:ext uri="{FF2B5EF4-FFF2-40B4-BE49-F238E27FC236}">
                  <a16:creationId xmlns:a16="http://schemas.microsoft.com/office/drawing/2014/main" xmlns="" id="{1E73D667-65D8-4204-912E-E0E4B0FEB2C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440256" y="5500244"/>
              <a:ext cx="160945" cy="234654"/>
            </a:xfrm>
            <a:custGeom>
              <a:avLst/>
              <a:gdLst/>
              <a:ahLst/>
              <a:cxnLst/>
              <a:rect l="0" t="0" r="0" b="0"/>
              <a:pathLst>
                <a:path w="160945" h="234654">
                  <a:moveTo>
                    <a:pt x="160944" y="11556"/>
                  </a:moveTo>
                  <a:lnTo>
                    <a:pt x="160944" y="11556"/>
                  </a:lnTo>
                  <a:lnTo>
                    <a:pt x="160944" y="2718"/>
                  </a:lnTo>
                  <a:lnTo>
                    <a:pt x="159532" y="1430"/>
                  </a:lnTo>
                  <a:lnTo>
                    <a:pt x="154202" y="0"/>
                  </a:lnTo>
                  <a:lnTo>
                    <a:pt x="136525" y="5937"/>
                  </a:lnTo>
                  <a:lnTo>
                    <a:pt x="95134" y="35301"/>
                  </a:lnTo>
                  <a:lnTo>
                    <a:pt x="58025" y="77238"/>
                  </a:lnTo>
                  <a:lnTo>
                    <a:pt x="32063" y="117174"/>
                  </a:lnTo>
                  <a:lnTo>
                    <a:pt x="9868" y="156915"/>
                  </a:lnTo>
                  <a:lnTo>
                    <a:pt x="0" y="188759"/>
                  </a:lnTo>
                  <a:lnTo>
                    <a:pt x="4964" y="198836"/>
                  </a:lnTo>
                  <a:lnTo>
                    <a:pt x="27414" y="219439"/>
                  </a:lnTo>
                  <a:lnTo>
                    <a:pt x="52914" y="230948"/>
                  </a:lnTo>
                  <a:lnTo>
                    <a:pt x="76242" y="234653"/>
                  </a:lnTo>
                  <a:lnTo>
                    <a:pt x="110144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04">
              <a:extLst>
                <a:ext uri="{FF2B5EF4-FFF2-40B4-BE49-F238E27FC236}">
                  <a16:creationId xmlns:a16="http://schemas.microsoft.com/office/drawing/2014/main" xmlns="" id="{E0C8E000-F717-4596-AE7E-A3F8CFD6487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457621" y="5627506"/>
              <a:ext cx="118180" cy="17645"/>
            </a:xfrm>
            <a:custGeom>
              <a:avLst/>
              <a:gdLst/>
              <a:ahLst/>
              <a:cxnLst/>
              <a:rect l="0" t="0" r="0" b="0"/>
              <a:pathLst>
                <a:path w="118180" h="17645">
                  <a:moveTo>
                    <a:pt x="16579" y="17644"/>
                  </a:moveTo>
                  <a:lnTo>
                    <a:pt x="16579" y="17644"/>
                  </a:lnTo>
                  <a:lnTo>
                    <a:pt x="3488" y="8210"/>
                  </a:lnTo>
                  <a:lnTo>
                    <a:pt x="178" y="3339"/>
                  </a:lnTo>
                  <a:lnTo>
                    <a:pt x="0" y="1757"/>
                  </a:lnTo>
                  <a:lnTo>
                    <a:pt x="587" y="703"/>
                  </a:lnTo>
                  <a:lnTo>
                    <a:pt x="1685" y="0"/>
                  </a:lnTo>
                  <a:lnTo>
                    <a:pt x="43685" y="7555"/>
                  </a:lnTo>
                  <a:lnTo>
                    <a:pt x="87327" y="13557"/>
                  </a:lnTo>
                  <a:lnTo>
                    <a:pt x="118179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05">
              <a:extLst>
                <a:ext uri="{FF2B5EF4-FFF2-40B4-BE49-F238E27FC236}">
                  <a16:creationId xmlns:a16="http://schemas.microsoft.com/office/drawing/2014/main" xmlns="" id="{6C63665A-21AE-4E6A-A829-EC4DD6CE163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690100" y="5695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7232" y="408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06">
              <a:extLst>
                <a:ext uri="{FF2B5EF4-FFF2-40B4-BE49-F238E27FC236}">
                  <a16:creationId xmlns:a16="http://schemas.microsoft.com/office/drawing/2014/main" xmlns="" id="{15C46621-C9E6-428D-B121-2C3E644DACA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671049" y="5590979"/>
              <a:ext cx="50802" cy="37191"/>
            </a:xfrm>
            <a:custGeom>
              <a:avLst/>
              <a:gdLst/>
              <a:ahLst/>
              <a:cxnLst/>
              <a:rect l="0" t="0" r="0" b="0"/>
              <a:pathLst>
                <a:path w="50802" h="37191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12210" y="14959"/>
                  </a:lnTo>
                  <a:lnTo>
                    <a:pt x="38223" y="36072"/>
                  </a:lnTo>
                  <a:lnTo>
                    <a:pt x="41005" y="37166"/>
                  </a:lnTo>
                  <a:lnTo>
                    <a:pt x="43565" y="37190"/>
                  </a:lnTo>
                  <a:lnTo>
                    <a:pt x="45976" y="36500"/>
                  </a:lnTo>
                  <a:lnTo>
                    <a:pt x="47586" y="34629"/>
                  </a:lnTo>
                  <a:lnTo>
                    <a:pt x="50801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07">
              <a:extLst>
                <a:ext uri="{FF2B5EF4-FFF2-40B4-BE49-F238E27FC236}">
                  <a16:creationId xmlns:a16="http://schemas.microsoft.com/office/drawing/2014/main" xmlns="" id="{7E209508-5990-465F-92C0-492EA0C59E9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740900" y="5499100"/>
              <a:ext cx="111412" cy="266701"/>
            </a:xfrm>
            <a:custGeom>
              <a:avLst/>
              <a:gdLst/>
              <a:ahLst/>
              <a:cxnLst/>
              <a:rect l="0" t="0" r="0" b="0"/>
              <a:pathLst>
                <a:path w="111412" h="266701">
                  <a:moveTo>
                    <a:pt x="69850" y="0"/>
                  </a:moveTo>
                  <a:lnTo>
                    <a:pt x="69850" y="0"/>
                  </a:lnTo>
                  <a:lnTo>
                    <a:pt x="73220" y="0"/>
                  </a:lnTo>
                  <a:lnTo>
                    <a:pt x="88801" y="10113"/>
                  </a:lnTo>
                  <a:lnTo>
                    <a:pt x="99675" y="28249"/>
                  </a:lnTo>
                  <a:lnTo>
                    <a:pt x="107799" y="54182"/>
                  </a:lnTo>
                  <a:lnTo>
                    <a:pt x="111411" y="86876"/>
                  </a:lnTo>
                  <a:lnTo>
                    <a:pt x="103609" y="124454"/>
                  </a:lnTo>
                  <a:lnTo>
                    <a:pt x="87677" y="162557"/>
                  </a:lnTo>
                  <a:lnTo>
                    <a:pt x="66484" y="195955"/>
                  </a:lnTo>
                  <a:lnTo>
                    <a:pt x="27381" y="23915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137">
            <a:extLst>
              <a:ext uri="{FF2B5EF4-FFF2-40B4-BE49-F238E27FC236}">
                <a16:creationId xmlns:a16="http://schemas.microsoft.com/office/drawing/2014/main" xmlns="" id="{8E3D43AD-3902-46FE-A3D6-084F128058D5}"/>
              </a:ext>
            </a:extLst>
          </p:cNvPr>
          <p:cNvGrpSpPr/>
          <p:nvPr/>
        </p:nvGrpSpPr>
        <p:grpSpPr>
          <a:xfrm>
            <a:off x="6528388" y="5218505"/>
            <a:ext cx="240713" cy="744146"/>
            <a:chOff x="6528388" y="5218505"/>
            <a:chExt cx="240713" cy="744146"/>
          </a:xfrm>
        </p:grpSpPr>
        <p:sp>
          <p:nvSpPr>
            <p:cNvPr id="246" name="SMARTInkShape-708">
              <a:extLst>
                <a:ext uri="{FF2B5EF4-FFF2-40B4-BE49-F238E27FC236}">
                  <a16:creationId xmlns:a16="http://schemas.microsoft.com/office/drawing/2014/main" xmlns="" id="{C1981DEF-8A68-4563-8914-E47F0588F98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28388" y="5892800"/>
              <a:ext cx="5763" cy="69851"/>
            </a:xfrm>
            <a:custGeom>
              <a:avLst/>
              <a:gdLst/>
              <a:ahLst/>
              <a:cxnLst/>
              <a:rect l="0" t="0" r="0" b="0"/>
              <a:pathLst>
                <a:path w="5763" h="698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5"/>
                  </a:lnTo>
                  <a:lnTo>
                    <a:pt x="736" y="1881"/>
                  </a:lnTo>
                  <a:lnTo>
                    <a:pt x="0" y="7186"/>
                  </a:lnTo>
                  <a:lnTo>
                    <a:pt x="169" y="48089"/>
                  </a:lnTo>
                  <a:lnTo>
                    <a:pt x="576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09">
              <a:extLst>
                <a:ext uri="{FF2B5EF4-FFF2-40B4-BE49-F238E27FC236}">
                  <a16:creationId xmlns:a16="http://schemas.microsoft.com/office/drawing/2014/main" xmlns="" id="{BB883311-F9B1-4DC9-AC4C-DA3D928645C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540500" y="5797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10">
              <a:extLst>
                <a:ext uri="{FF2B5EF4-FFF2-40B4-BE49-F238E27FC236}">
                  <a16:creationId xmlns:a16="http://schemas.microsoft.com/office/drawing/2014/main" xmlns="" id="{94D76E22-0376-473D-87A8-816302A6466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613041" y="5873750"/>
              <a:ext cx="48110" cy="12701"/>
            </a:xfrm>
            <a:custGeom>
              <a:avLst/>
              <a:gdLst/>
              <a:ahLst/>
              <a:cxnLst/>
              <a:rect l="0" t="0" r="0" b="0"/>
              <a:pathLst>
                <a:path w="48110" h="12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810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11">
              <a:extLst>
                <a:ext uri="{FF2B5EF4-FFF2-40B4-BE49-F238E27FC236}">
                  <a16:creationId xmlns:a16="http://schemas.microsoft.com/office/drawing/2014/main" xmlns="" id="{DAEB0EFC-F74B-4B1F-9FC5-129E6AC822C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03999" y="5924550"/>
              <a:ext cx="44452" cy="12701"/>
            </a:xfrm>
            <a:custGeom>
              <a:avLst/>
              <a:gdLst/>
              <a:ahLst/>
              <a:cxnLst/>
              <a:rect l="0" t="0" r="0" b="0"/>
              <a:pathLst>
                <a:path w="444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1412" y="8336"/>
                  </a:lnTo>
                  <a:lnTo>
                    <a:pt x="44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12">
              <a:extLst>
                <a:ext uri="{FF2B5EF4-FFF2-40B4-BE49-F238E27FC236}">
                  <a16:creationId xmlns:a16="http://schemas.microsoft.com/office/drawing/2014/main" xmlns="" id="{580A2064-627E-4F75-8F7F-9928D00D793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59997" y="5886450"/>
              <a:ext cx="9104" cy="76201"/>
            </a:xfrm>
            <a:custGeom>
              <a:avLst/>
              <a:gdLst/>
              <a:ahLst/>
              <a:cxnLst/>
              <a:rect l="0" t="0" r="0" b="0"/>
              <a:pathLst>
                <a:path w="9104" h="76201">
                  <a:moveTo>
                    <a:pt x="9103" y="0"/>
                  </a:moveTo>
                  <a:lnTo>
                    <a:pt x="9103" y="0"/>
                  </a:lnTo>
                  <a:lnTo>
                    <a:pt x="4034" y="5775"/>
                  </a:lnTo>
                  <a:lnTo>
                    <a:pt x="264" y="12209"/>
                  </a:lnTo>
                  <a:lnTo>
                    <a:pt x="0" y="23535"/>
                  </a:lnTo>
                  <a:lnTo>
                    <a:pt x="275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13">
              <a:extLst>
                <a:ext uri="{FF2B5EF4-FFF2-40B4-BE49-F238E27FC236}">
                  <a16:creationId xmlns:a16="http://schemas.microsoft.com/office/drawing/2014/main" xmlns="" id="{5127D066-2C41-45E6-A3F8-32EBDF1330B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566783" y="5218505"/>
              <a:ext cx="119768" cy="121846"/>
            </a:xfrm>
            <a:custGeom>
              <a:avLst/>
              <a:gdLst/>
              <a:ahLst/>
              <a:cxnLst/>
              <a:rect l="0" t="0" r="0" b="0"/>
              <a:pathLst>
                <a:path w="119768" h="121846">
                  <a:moveTo>
                    <a:pt x="5467" y="20245"/>
                  </a:moveTo>
                  <a:lnTo>
                    <a:pt x="5467" y="20245"/>
                  </a:lnTo>
                  <a:lnTo>
                    <a:pt x="2096" y="20245"/>
                  </a:lnTo>
                  <a:lnTo>
                    <a:pt x="1103" y="20951"/>
                  </a:lnTo>
                  <a:lnTo>
                    <a:pt x="441" y="22126"/>
                  </a:lnTo>
                  <a:lnTo>
                    <a:pt x="0" y="23616"/>
                  </a:lnTo>
                  <a:lnTo>
                    <a:pt x="8254" y="70100"/>
                  </a:lnTo>
                  <a:lnTo>
                    <a:pt x="6000" y="81914"/>
                  </a:lnTo>
                  <a:lnTo>
                    <a:pt x="163" y="94392"/>
                  </a:lnTo>
                  <a:lnTo>
                    <a:pt x="22693" y="49912"/>
                  </a:lnTo>
                  <a:lnTo>
                    <a:pt x="52928" y="15992"/>
                  </a:lnTo>
                  <a:lnTo>
                    <a:pt x="74327" y="2208"/>
                  </a:lnTo>
                  <a:lnTo>
                    <a:pt x="85695" y="0"/>
                  </a:lnTo>
                  <a:lnTo>
                    <a:pt x="90703" y="398"/>
                  </a:lnTo>
                  <a:lnTo>
                    <a:pt x="100029" y="6485"/>
                  </a:lnTo>
                  <a:lnTo>
                    <a:pt x="104491" y="11072"/>
                  </a:lnTo>
                  <a:lnTo>
                    <a:pt x="114143" y="37753"/>
                  </a:lnTo>
                  <a:lnTo>
                    <a:pt x="118655" y="83283"/>
                  </a:lnTo>
                  <a:lnTo>
                    <a:pt x="119767" y="121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138">
            <a:extLst>
              <a:ext uri="{FF2B5EF4-FFF2-40B4-BE49-F238E27FC236}">
                <a16:creationId xmlns:a16="http://schemas.microsoft.com/office/drawing/2014/main" xmlns="" id="{9CAA5143-71A2-4BC4-BCFC-773717B827EA}"/>
              </a:ext>
            </a:extLst>
          </p:cNvPr>
          <p:cNvGrpSpPr/>
          <p:nvPr/>
        </p:nvGrpSpPr>
        <p:grpSpPr>
          <a:xfrm>
            <a:off x="3094740" y="6016141"/>
            <a:ext cx="296161" cy="340210"/>
            <a:chOff x="3094740" y="6016141"/>
            <a:chExt cx="296161" cy="340210"/>
          </a:xfrm>
        </p:grpSpPr>
        <p:sp>
          <p:nvSpPr>
            <p:cNvPr id="253" name="SMARTInkShape-714">
              <a:extLst>
                <a:ext uri="{FF2B5EF4-FFF2-40B4-BE49-F238E27FC236}">
                  <a16:creationId xmlns:a16="http://schemas.microsoft.com/office/drawing/2014/main" xmlns="" id="{6FBFFADB-AFB4-4773-8627-CF1C23442AF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94740" y="6016141"/>
              <a:ext cx="213611" cy="278120"/>
            </a:xfrm>
            <a:custGeom>
              <a:avLst/>
              <a:gdLst/>
              <a:ahLst/>
              <a:cxnLst/>
              <a:rect l="0" t="0" r="0" b="0"/>
              <a:pathLst>
                <a:path w="213611" h="278120">
                  <a:moveTo>
                    <a:pt x="99310" y="3659"/>
                  </a:moveTo>
                  <a:lnTo>
                    <a:pt x="99310" y="3659"/>
                  </a:lnTo>
                  <a:lnTo>
                    <a:pt x="95939" y="288"/>
                  </a:lnTo>
                  <a:lnTo>
                    <a:pt x="94946" y="0"/>
                  </a:lnTo>
                  <a:lnTo>
                    <a:pt x="94284" y="514"/>
                  </a:lnTo>
                  <a:lnTo>
                    <a:pt x="93843" y="1563"/>
                  </a:lnTo>
                  <a:lnTo>
                    <a:pt x="86296" y="46846"/>
                  </a:lnTo>
                  <a:lnTo>
                    <a:pt x="73535" y="78592"/>
                  </a:lnTo>
                  <a:lnTo>
                    <a:pt x="57515" y="113868"/>
                  </a:lnTo>
                  <a:lnTo>
                    <a:pt x="43340" y="150713"/>
                  </a:lnTo>
                  <a:lnTo>
                    <a:pt x="28103" y="184492"/>
                  </a:lnTo>
                  <a:lnTo>
                    <a:pt x="9302" y="227513"/>
                  </a:lnTo>
                  <a:lnTo>
                    <a:pt x="0" y="263542"/>
                  </a:lnTo>
                  <a:lnTo>
                    <a:pt x="1353" y="268637"/>
                  </a:lnTo>
                  <a:lnTo>
                    <a:pt x="4372" y="272738"/>
                  </a:lnTo>
                  <a:lnTo>
                    <a:pt x="8501" y="276178"/>
                  </a:lnTo>
                  <a:lnTo>
                    <a:pt x="22497" y="278119"/>
                  </a:lnTo>
                  <a:lnTo>
                    <a:pt x="57736" y="273364"/>
                  </a:lnTo>
                  <a:lnTo>
                    <a:pt x="91416" y="266755"/>
                  </a:lnTo>
                  <a:lnTo>
                    <a:pt x="129903" y="259115"/>
                  </a:lnTo>
                  <a:lnTo>
                    <a:pt x="164883" y="251015"/>
                  </a:lnTo>
                  <a:lnTo>
                    <a:pt x="213610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15">
              <a:extLst>
                <a:ext uri="{FF2B5EF4-FFF2-40B4-BE49-F238E27FC236}">
                  <a16:creationId xmlns:a16="http://schemas.microsoft.com/office/drawing/2014/main" xmlns="" id="{36C41418-4C3E-4C0B-9382-52D8935B5D5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245111" y="6184899"/>
              <a:ext cx="10734" cy="171452"/>
            </a:xfrm>
            <a:custGeom>
              <a:avLst/>
              <a:gdLst/>
              <a:ahLst/>
              <a:cxnLst/>
              <a:rect l="0" t="0" r="0" b="0"/>
              <a:pathLst>
                <a:path w="10734" h="171452">
                  <a:moveTo>
                    <a:pt x="6089" y="1"/>
                  </a:moveTo>
                  <a:lnTo>
                    <a:pt x="6089" y="1"/>
                  </a:lnTo>
                  <a:lnTo>
                    <a:pt x="622" y="0"/>
                  </a:lnTo>
                  <a:lnTo>
                    <a:pt x="0" y="6743"/>
                  </a:lnTo>
                  <a:lnTo>
                    <a:pt x="6681" y="45191"/>
                  </a:lnTo>
                  <a:lnTo>
                    <a:pt x="10733" y="84651"/>
                  </a:lnTo>
                  <a:lnTo>
                    <a:pt x="10052" y="127623"/>
                  </a:lnTo>
                  <a:lnTo>
                    <a:pt x="6089" y="17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16">
              <a:extLst>
                <a:ext uri="{FF2B5EF4-FFF2-40B4-BE49-F238E27FC236}">
                  <a16:creationId xmlns:a16="http://schemas.microsoft.com/office/drawing/2014/main" xmlns="" id="{8FDE3B90-C34B-415B-BBE6-7B088F522CF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78200" y="6280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371" y="6841"/>
                  </a:lnTo>
                  <a:lnTo>
                    <a:pt x="5069" y="456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139">
            <a:extLst>
              <a:ext uri="{FF2B5EF4-FFF2-40B4-BE49-F238E27FC236}">
                <a16:creationId xmlns:a16="http://schemas.microsoft.com/office/drawing/2014/main" xmlns="" id="{03B5E8E2-FEBB-42F5-AC13-E0757CD7BD51}"/>
              </a:ext>
            </a:extLst>
          </p:cNvPr>
          <p:cNvGrpSpPr/>
          <p:nvPr/>
        </p:nvGrpSpPr>
        <p:grpSpPr>
          <a:xfrm>
            <a:off x="3639781" y="5996579"/>
            <a:ext cx="2291120" cy="455030"/>
            <a:chOff x="3639781" y="5996579"/>
            <a:chExt cx="2291120" cy="455030"/>
          </a:xfrm>
        </p:grpSpPr>
        <p:sp>
          <p:nvSpPr>
            <p:cNvPr id="257" name="SMARTInkShape-717">
              <a:extLst>
                <a:ext uri="{FF2B5EF4-FFF2-40B4-BE49-F238E27FC236}">
                  <a16:creationId xmlns:a16="http://schemas.microsoft.com/office/drawing/2014/main" xmlns="" id="{628F463F-8103-472D-97DE-44459B1C711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39781" y="6002500"/>
              <a:ext cx="163575" cy="352541"/>
            </a:xfrm>
            <a:custGeom>
              <a:avLst/>
              <a:gdLst/>
              <a:ahLst/>
              <a:cxnLst/>
              <a:rect l="0" t="0" r="0" b="0"/>
              <a:pathLst>
                <a:path w="163575" h="352541">
                  <a:moveTo>
                    <a:pt x="49569" y="125250"/>
                  </a:moveTo>
                  <a:lnTo>
                    <a:pt x="49569" y="125250"/>
                  </a:lnTo>
                  <a:lnTo>
                    <a:pt x="35263" y="125249"/>
                  </a:lnTo>
                  <a:lnTo>
                    <a:pt x="30746" y="134657"/>
                  </a:lnTo>
                  <a:lnTo>
                    <a:pt x="22097" y="172813"/>
                  </a:lnTo>
                  <a:lnTo>
                    <a:pt x="19086" y="218835"/>
                  </a:lnTo>
                  <a:lnTo>
                    <a:pt x="16501" y="254332"/>
                  </a:lnTo>
                  <a:lnTo>
                    <a:pt x="13000" y="289159"/>
                  </a:lnTo>
                  <a:lnTo>
                    <a:pt x="7062" y="329744"/>
                  </a:lnTo>
                  <a:lnTo>
                    <a:pt x="616" y="351884"/>
                  </a:lnTo>
                  <a:lnTo>
                    <a:pt x="0" y="352540"/>
                  </a:lnTo>
                  <a:lnTo>
                    <a:pt x="423" y="320352"/>
                  </a:lnTo>
                  <a:lnTo>
                    <a:pt x="5619" y="287221"/>
                  </a:lnTo>
                  <a:lnTo>
                    <a:pt x="8980" y="264980"/>
                  </a:lnTo>
                  <a:lnTo>
                    <a:pt x="12632" y="239571"/>
                  </a:lnTo>
                  <a:lnTo>
                    <a:pt x="16477" y="212046"/>
                  </a:lnTo>
                  <a:lnTo>
                    <a:pt x="21863" y="184525"/>
                  </a:lnTo>
                  <a:lnTo>
                    <a:pt x="28277" y="157005"/>
                  </a:lnTo>
                  <a:lnTo>
                    <a:pt x="35374" y="129487"/>
                  </a:lnTo>
                  <a:lnTo>
                    <a:pt x="48904" y="83859"/>
                  </a:lnTo>
                  <a:lnTo>
                    <a:pt x="61268" y="47588"/>
                  </a:lnTo>
                  <a:lnTo>
                    <a:pt x="81771" y="1933"/>
                  </a:lnTo>
                  <a:lnTo>
                    <a:pt x="86559" y="0"/>
                  </a:lnTo>
                  <a:lnTo>
                    <a:pt x="99405" y="1615"/>
                  </a:lnTo>
                  <a:lnTo>
                    <a:pt x="104665" y="6138"/>
                  </a:lnTo>
                  <a:lnTo>
                    <a:pt x="112392" y="20570"/>
                  </a:lnTo>
                  <a:lnTo>
                    <a:pt x="117337" y="55272"/>
                  </a:lnTo>
                  <a:lnTo>
                    <a:pt x="108689" y="93462"/>
                  </a:lnTo>
                  <a:lnTo>
                    <a:pt x="96541" y="113238"/>
                  </a:lnTo>
                  <a:lnTo>
                    <a:pt x="76231" y="141970"/>
                  </a:lnTo>
                  <a:lnTo>
                    <a:pt x="76516" y="143452"/>
                  </a:lnTo>
                  <a:lnTo>
                    <a:pt x="78714" y="146981"/>
                  </a:lnTo>
                  <a:lnTo>
                    <a:pt x="90660" y="152934"/>
                  </a:lnTo>
                  <a:lnTo>
                    <a:pt x="123093" y="163383"/>
                  </a:lnTo>
                  <a:lnTo>
                    <a:pt x="140337" y="175594"/>
                  </a:lnTo>
                  <a:lnTo>
                    <a:pt x="159170" y="201706"/>
                  </a:lnTo>
                  <a:lnTo>
                    <a:pt x="163427" y="223437"/>
                  </a:lnTo>
                  <a:lnTo>
                    <a:pt x="163574" y="235158"/>
                  </a:lnTo>
                  <a:lnTo>
                    <a:pt x="154330" y="255706"/>
                  </a:lnTo>
                  <a:lnTo>
                    <a:pt x="127411" y="283142"/>
                  </a:lnTo>
                  <a:lnTo>
                    <a:pt x="92624" y="305382"/>
                  </a:lnTo>
                  <a:lnTo>
                    <a:pt x="46314" y="322169"/>
                  </a:lnTo>
                  <a:lnTo>
                    <a:pt x="23988" y="326588"/>
                  </a:lnTo>
                  <a:lnTo>
                    <a:pt x="21226" y="325798"/>
                  </a:lnTo>
                  <a:lnTo>
                    <a:pt x="20796" y="323860"/>
                  </a:lnTo>
                  <a:lnTo>
                    <a:pt x="24169" y="31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18">
              <a:extLst>
                <a:ext uri="{FF2B5EF4-FFF2-40B4-BE49-F238E27FC236}">
                  <a16:creationId xmlns:a16="http://schemas.microsoft.com/office/drawing/2014/main" xmlns="" id="{1B075495-E3A0-4B34-8104-2484D086A30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26075" y="6174268"/>
              <a:ext cx="123626" cy="118583"/>
            </a:xfrm>
            <a:custGeom>
              <a:avLst/>
              <a:gdLst/>
              <a:ahLst/>
              <a:cxnLst/>
              <a:rect l="0" t="0" r="0" b="0"/>
              <a:pathLst>
                <a:path w="123626" h="118583">
                  <a:moveTo>
                    <a:pt x="85525" y="74132"/>
                  </a:moveTo>
                  <a:lnTo>
                    <a:pt x="85525" y="74132"/>
                  </a:lnTo>
                  <a:lnTo>
                    <a:pt x="64568" y="31513"/>
                  </a:lnTo>
                  <a:lnTo>
                    <a:pt x="55336" y="4915"/>
                  </a:lnTo>
                  <a:lnTo>
                    <a:pt x="53404" y="2587"/>
                  </a:lnTo>
                  <a:lnTo>
                    <a:pt x="47495" y="0"/>
                  </a:lnTo>
                  <a:lnTo>
                    <a:pt x="43944" y="1428"/>
                  </a:lnTo>
                  <a:lnTo>
                    <a:pt x="36235" y="8658"/>
                  </a:lnTo>
                  <a:lnTo>
                    <a:pt x="19083" y="45755"/>
                  </a:lnTo>
                  <a:lnTo>
                    <a:pt x="1688" y="90086"/>
                  </a:lnTo>
                  <a:lnTo>
                    <a:pt x="0" y="99584"/>
                  </a:lnTo>
                  <a:lnTo>
                    <a:pt x="992" y="106622"/>
                  </a:lnTo>
                  <a:lnTo>
                    <a:pt x="3770" y="112020"/>
                  </a:lnTo>
                  <a:lnTo>
                    <a:pt x="7738" y="116324"/>
                  </a:lnTo>
                  <a:lnTo>
                    <a:pt x="13206" y="117782"/>
                  </a:lnTo>
                  <a:lnTo>
                    <a:pt x="26807" y="115640"/>
                  </a:lnTo>
                  <a:lnTo>
                    <a:pt x="50331" y="99757"/>
                  </a:lnTo>
                  <a:lnTo>
                    <a:pt x="95652" y="53453"/>
                  </a:lnTo>
                  <a:lnTo>
                    <a:pt x="98626" y="51879"/>
                  </a:lnTo>
                  <a:lnTo>
                    <a:pt x="101314" y="52241"/>
                  </a:lnTo>
                  <a:lnTo>
                    <a:pt x="103812" y="53893"/>
                  </a:lnTo>
                  <a:lnTo>
                    <a:pt x="116262" y="70056"/>
                  </a:lnTo>
                  <a:lnTo>
                    <a:pt x="120353" y="83374"/>
                  </a:lnTo>
                  <a:lnTo>
                    <a:pt x="123625" y="118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19">
              <a:extLst>
                <a:ext uri="{FF2B5EF4-FFF2-40B4-BE49-F238E27FC236}">
                  <a16:creationId xmlns:a16="http://schemas.microsoft.com/office/drawing/2014/main" xmlns="" id="{70EE53BE-359F-4ECE-B517-E5AA733842B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994150" y="6183968"/>
              <a:ext cx="99912" cy="267641"/>
            </a:xfrm>
            <a:custGeom>
              <a:avLst/>
              <a:gdLst/>
              <a:ahLst/>
              <a:cxnLst/>
              <a:rect l="0" t="0" r="0" b="0"/>
              <a:pathLst>
                <a:path w="99912" h="267641">
                  <a:moveTo>
                    <a:pt x="0" y="32682"/>
                  </a:moveTo>
                  <a:lnTo>
                    <a:pt x="0" y="32682"/>
                  </a:lnTo>
                  <a:lnTo>
                    <a:pt x="0" y="12443"/>
                  </a:lnTo>
                  <a:lnTo>
                    <a:pt x="0" y="28823"/>
                  </a:lnTo>
                  <a:lnTo>
                    <a:pt x="3763" y="38258"/>
                  </a:lnTo>
                  <a:lnTo>
                    <a:pt x="6742" y="42748"/>
                  </a:lnTo>
                  <a:lnTo>
                    <a:pt x="15696" y="49622"/>
                  </a:lnTo>
                  <a:lnTo>
                    <a:pt x="26731" y="54321"/>
                  </a:lnTo>
                  <a:lnTo>
                    <a:pt x="38692" y="56410"/>
                  </a:lnTo>
                  <a:lnTo>
                    <a:pt x="51063" y="51695"/>
                  </a:lnTo>
                  <a:lnTo>
                    <a:pt x="69928" y="35258"/>
                  </a:lnTo>
                  <a:lnTo>
                    <a:pt x="90765" y="7046"/>
                  </a:lnTo>
                  <a:lnTo>
                    <a:pt x="93256" y="592"/>
                  </a:lnTo>
                  <a:lnTo>
                    <a:pt x="93216" y="0"/>
                  </a:lnTo>
                  <a:lnTo>
                    <a:pt x="91288" y="3104"/>
                  </a:lnTo>
                  <a:lnTo>
                    <a:pt x="90077" y="33921"/>
                  </a:lnTo>
                  <a:lnTo>
                    <a:pt x="94109" y="77107"/>
                  </a:lnTo>
                  <a:lnTo>
                    <a:pt x="97801" y="111693"/>
                  </a:lnTo>
                  <a:lnTo>
                    <a:pt x="99911" y="144469"/>
                  </a:lnTo>
                  <a:lnTo>
                    <a:pt x="99218" y="190687"/>
                  </a:lnTo>
                  <a:lnTo>
                    <a:pt x="94192" y="219323"/>
                  </a:lnTo>
                  <a:lnTo>
                    <a:pt x="82550" y="243810"/>
                  </a:lnTo>
                  <a:lnTo>
                    <a:pt x="69850" y="258926"/>
                  </a:lnTo>
                  <a:lnTo>
                    <a:pt x="63500" y="263944"/>
                  </a:lnTo>
                  <a:lnTo>
                    <a:pt x="47037" y="267640"/>
                  </a:lnTo>
                  <a:lnTo>
                    <a:pt x="37708" y="267637"/>
                  </a:lnTo>
                  <a:lnTo>
                    <a:pt x="30078" y="265519"/>
                  </a:lnTo>
                  <a:lnTo>
                    <a:pt x="17836" y="257521"/>
                  </a:lnTo>
                  <a:lnTo>
                    <a:pt x="11455" y="243147"/>
                  </a:lnTo>
                  <a:lnTo>
                    <a:pt x="6350" y="216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20">
              <a:extLst>
                <a:ext uri="{FF2B5EF4-FFF2-40B4-BE49-F238E27FC236}">
                  <a16:creationId xmlns:a16="http://schemas.microsoft.com/office/drawing/2014/main" xmlns="" id="{52AAAE3C-29A5-48E9-A0E6-0588822EDF1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148315" y="6161801"/>
              <a:ext cx="88737" cy="156450"/>
            </a:xfrm>
            <a:custGeom>
              <a:avLst/>
              <a:gdLst/>
              <a:ahLst/>
              <a:cxnLst/>
              <a:rect l="0" t="0" r="0" b="0"/>
              <a:pathLst>
                <a:path w="88737" h="156450">
                  <a:moveTo>
                    <a:pt x="10935" y="99299"/>
                  </a:moveTo>
                  <a:lnTo>
                    <a:pt x="10935" y="99299"/>
                  </a:lnTo>
                  <a:lnTo>
                    <a:pt x="4193" y="95928"/>
                  </a:lnTo>
                  <a:lnTo>
                    <a:pt x="2207" y="94230"/>
                  </a:lnTo>
                  <a:lnTo>
                    <a:pt x="0" y="90460"/>
                  </a:lnTo>
                  <a:lnTo>
                    <a:pt x="823" y="88467"/>
                  </a:lnTo>
                  <a:lnTo>
                    <a:pt x="5500" y="84371"/>
                  </a:lnTo>
                  <a:lnTo>
                    <a:pt x="51278" y="62934"/>
                  </a:lnTo>
                  <a:lnTo>
                    <a:pt x="76589" y="43760"/>
                  </a:lnTo>
                  <a:lnTo>
                    <a:pt x="85975" y="28284"/>
                  </a:lnTo>
                  <a:lnTo>
                    <a:pt x="88479" y="20206"/>
                  </a:lnTo>
                  <a:lnTo>
                    <a:pt x="88736" y="14114"/>
                  </a:lnTo>
                  <a:lnTo>
                    <a:pt x="87497" y="9348"/>
                  </a:lnTo>
                  <a:lnTo>
                    <a:pt x="85259" y="5465"/>
                  </a:lnTo>
                  <a:lnTo>
                    <a:pt x="80240" y="2876"/>
                  </a:lnTo>
                  <a:lnTo>
                    <a:pt x="65256" y="0"/>
                  </a:lnTo>
                  <a:lnTo>
                    <a:pt x="48718" y="6248"/>
                  </a:lnTo>
                  <a:lnTo>
                    <a:pt x="31961" y="19843"/>
                  </a:lnTo>
                  <a:lnTo>
                    <a:pt x="15105" y="39996"/>
                  </a:lnTo>
                  <a:lnTo>
                    <a:pt x="5733" y="61183"/>
                  </a:lnTo>
                  <a:lnTo>
                    <a:pt x="2979" y="82359"/>
                  </a:lnTo>
                  <a:lnTo>
                    <a:pt x="6458" y="103530"/>
                  </a:lnTo>
                  <a:lnTo>
                    <a:pt x="19721" y="131910"/>
                  </a:lnTo>
                  <a:lnTo>
                    <a:pt x="36712" y="143896"/>
                  </a:lnTo>
                  <a:lnTo>
                    <a:pt x="68085" y="156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21">
              <a:extLst>
                <a:ext uri="{FF2B5EF4-FFF2-40B4-BE49-F238E27FC236}">
                  <a16:creationId xmlns:a16="http://schemas.microsoft.com/office/drawing/2014/main" xmlns="" id="{D52606DC-66F9-4988-B999-E8F140B4BC0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05300" y="6150250"/>
              <a:ext cx="69851" cy="181419"/>
            </a:xfrm>
            <a:custGeom>
              <a:avLst/>
              <a:gdLst/>
              <a:ahLst/>
              <a:cxnLst/>
              <a:rect l="0" t="0" r="0" b="0"/>
              <a:pathLst>
                <a:path w="69851" h="181419">
                  <a:moveTo>
                    <a:pt x="69850" y="21950"/>
                  </a:moveTo>
                  <a:lnTo>
                    <a:pt x="69850" y="21950"/>
                  </a:lnTo>
                  <a:lnTo>
                    <a:pt x="63108" y="8466"/>
                  </a:lnTo>
                  <a:lnTo>
                    <a:pt x="59711" y="4494"/>
                  </a:lnTo>
                  <a:lnTo>
                    <a:pt x="52173" y="80"/>
                  </a:lnTo>
                  <a:lnTo>
                    <a:pt x="42238" y="0"/>
                  </a:lnTo>
                  <a:lnTo>
                    <a:pt x="36625" y="967"/>
                  </a:lnTo>
                  <a:lnTo>
                    <a:pt x="24745" y="9567"/>
                  </a:lnTo>
                  <a:lnTo>
                    <a:pt x="18613" y="15811"/>
                  </a:lnTo>
                  <a:lnTo>
                    <a:pt x="15231" y="22795"/>
                  </a:lnTo>
                  <a:lnTo>
                    <a:pt x="13355" y="38084"/>
                  </a:lnTo>
                  <a:lnTo>
                    <a:pt x="18635" y="54285"/>
                  </a:lnTo>
                  <a:lnTo>
                    <a:pt x="49595" y="101180"/>
                  </a:lnTo>
                  <a:lnTo>
                    <a:pt x="66671" y="131582"/>
                  </a:lnTo>
                  <a:lnTo>
                    <a:pt x="68907" y="149932"/>
                  </a:lnTo>
                  <a:lnTo>
                    <a:pt x="66399" y="157367"/>
                  </a:lnTo>
                  <a:lnTo>
                    <a:pt x="56087" y="169389"/>
                  </a:lnTo>
                  <a:lnTo>
                    <a:pt x="34414" y="180719"/>
                  </a:lnTo>
                  <a:lnTo>
                    <a:pt x="27176" y="181418"/>
                  </a:lnTo>
                  <a:lnTo>
                    <a:pt x="0" y="17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22">
              <a:extLst>
                <a:ext uri="{FF2B5EF4-FFF2-40B4-BE49-F238E27FC236}">
                  <a16:creationId xmlns:a16="http://schemas.microsoft.com/office/drawing/2014/main" xmlns="" id="{FA2D4394-CBF7-497B-BA81-4CF41D1801A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57700" y="6039733"/>
              <a:ext cx="6351" cy="24518"/>
            </a:xfrm>
            <a:custGeom>
              <a:avLst/>
              <a:gdLst/>
              <a:ahLst/>
              <a:cxnLst/>
              <a:rect l="0" t="0" r="0" b="0"/>
              <a:pathLst>
                <a:path w="6351" h="2451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23">
              <a:extLst>
                <a:ext uri="{FF2B5EF4-FFF2-40B4-BE49-F238E27FC236}">
                  <a16:creationId xmlns:a16="http://schemas.microsoft.com/office/drawing/2014/main" xmlns="" id="{2D9842CE-4255-49B2-839B-2ADE675D4BF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30915" y="5996579"/>
              <a:ext cx="372886" cy="277222"/>
            </a:xfrm>
            <a:custGeom>
              <a:avLst/>
              <a:gdLst/>
              <a:ahLst/>
              <a:cxnLst/>
              <a:rect l="0" t="0" r="0" b="0"/>
              <a:pathLst>
                <a:path w="372886" h="277222">
                  <a:moveTo>
                    <a:pt x="10935" y="137521"/>
                  </a:moveTo>
                  <a:lnTo>
                    <a:pt x="10935" y="137521"/>
                  </a:lnTo>
                  <a:lnTo>
                    <a:pt x="4193" y="134150"/>
                  </a:lnTo>
                  <a:lnTo>
                    <a:pt x="2207" y="132451"/>
                  </a:lnTo>
                  <a:lnTo>
                    <a:pt x="0" y="128682"/>
                  </a:lnTo>
                  <a:lnTo>
                    <a:pt x="10309" y="124656"/>
                  </a:lnTo>
                  <a:lnTo>
                    <a:pt x="45557" y="116540"/>
                  </a:lnTo>
                  <a:lnTo>
                    <a:pt x="79944" y="107735"/>
                  </a:lnTo>
                  <a:lnTo>
                    <a:pt x="121098" y="94415"/>
                  </a:lnTo>
                  <a:lnTo>
                    <a:pt x="161496" y="79087"/>
                  </a:lnTo>
                  <a:lnTo>
                    <a:pt x="199206" y="62162"/>
                  </a:lnTo>
                  <a:lnTo>
                    <a:pt x="245382" y="34210"/>
                  </a:lnTo>
                  <a:lnTo>
                    <a:pt x="291592" y="1089"/>
                  </a:lnTo>
                  <a:lnTo>
                    <a:pt x="293289" y="0"/>
                  </a:lnTo>
                  <a:lnTo>
                    <a:pt x="293716" y="1390"/>
                  </a:lnTo>
                  <a:lnTo>
                    <a:pt x="287549" y="41382"/>
                  </a:lnTo>
                  <a:lnTo>
                    <a:pt x="279924" y="72920"/>
                  </a:lnTo>
                  <a:lnTo>
                    <a:pt x="268775" y="108809"/>
                  </a:lnTo>
                  <a:lnTo>
                    <a:pt x="254412" y="148278"/>
                  </a:lnTo>
                  <a:lnTo>
                    <a:pt x="244265" y="185576"/>
                  </a:lnTo>
                  <a:lnTo>
                    <a:pt x="236468" y="228900"/>
                  </a:lnTo>
                  <a:lnTo>
                    <a:pt x="233833" y="252390"/>
                  </a:lnTo>
                  <a:lnTo>
                    <a:pt x="235734" y="252200"/>
                  </a:lnTo>
                  <a:lnTo>
                    <a:pt x="276561" y="221681"/>
                  </a:lnTo>
                  <a:lnTo>
                    <a:pt x="309537" y="207769"/>
                  </a:lnTo>
                  <a:lnTo>
                    <a:pt x="328738" y="204020"/>
                  </a:lnTo>
                  <a:lnTo>
                    <a:pt x="344798" y="207998"/>
                  </a:lnTo>
                  <a:lnTo>
                    <a:pt x="352043" y="212023"/>
                  </a:lnTo>
                  <a:lnTo>
                    <a:pt x="356874" y="218233"/>
                  </a:lnTo>
                  <a:lnTo>
                    <a:pt x="368634" y="260186"/>
                  </a:lnTo>
                  <a:lnTo>
                    <a:pt x="372885" y="27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24">
              <a:extLst>
                <a:ext uri="{FF2B5EF4-FFF2-40B4-BE49-F238E27FC236}">
                  <a16:creationId xmlns:a16="http://schemas.microsoft.com/office/drawing/2014/main" xmlns="" id="{D0BFA0BB-655A-489D-8E9C-876D5CEAF71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54600" y="6151852"/>
              <a:ext cx="133351" cy="115599"/>
            </a:xfrm>
            <a:custGeom>
              <a:avLst/>
              <a:gdLst/>
              <a:ahLst/>
              <a:cxnLst/>
              <a:rect l="0" t="0" r="0" b="0"/>
              <a:pathLst>
                <a:path w="133351" h="115599">
                  <a:moveTo>
                    <a:pt x="0" y="71148"/>
                  </a:moveTo>
                  <a:lnTo>
                    <a:pt x="0" y="71148"/>
                  </a:lnTo>
                  <a:lnTo>
                    <a:pt x="3371" y="64406"/>
                  </a:lnTo>
                  <a:lnTo>
                    <a:pt x="15580" y="53472"/>
                  </a:lnTo>
                  <a:lnTo>
                    <a:pt x="59891" y="34216"/>
                  </a:lnTo>
                  <a:lnTo>
                    <a:pt x="78109" y="22183"/>
                  </a:lnTo>
                  <a:lnTo>
                    <a:pt x="89074" y="9681"/>
                  </a:lnTo>
                  <a:lnTo>
                    <a:pt x="89721" y="6182"/>
                  </a:lnTo>
                  <a:lnTo>
                    <a:pt x="88742" y="3142"/>
                  </a:lnTo>
                  <a:lnTo>
                    <a:pt x="86678" y="411"/>
                  </a:lnTo>
                  <a:lnTo>
                    <a:pt x="83185" y="0"/>
                  </a:lnTo>
                  <a:lnTo>
                    <a:pt x="73660" y="3309"/>
                  </a:lnTo>
                  <a:lnTo>
                    <a:pt x="53027" y="19846"/>
                  </a:lnTo>
                  <a:lnTo>
                    <a:pt x="42853" y="34706"/>
                  </a:lnTo>
                  <a:lnTo>
                    <a:pt x="37390" y="50719"/>
                  </a:lnTo>
                  <a:lnTo>
                    <a:pt x="37314" y="67243"/>
                  </a:lnTo>
                  <a:lnTo>
                    <a:pt x="44609" y="92411"/>
                  </a:lnTo>
                  <a:lnTo>
                    <a:pt x="50200" y="98729"/>
                  </a:lnTo>
                  <a:lnTo>
                    <a:pt x="65820" y="107630"/>
                  </a:lnTo>
                  <a:lnTo>
                    <a:pt x="104561" y="113237"/>
                  </a:lnTo>
                  <a:lnTo>
                    <a:pt x="133350" y="11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25">
              <a:extLst>
                <a:ext uri="{FF2B5EF4-FFF2-40B4-BE49-F238E27FC236}">
                  <a16:creationId xmlns:a16="http://schemas.microsoft.com/office/drawing/2014/main" xmlns="" id="{70CD4F22-2F4A-46AF-BF8F-6058D200A96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35203" y="6163957"/>
              <a:ext cx="91487" cy="124421"/>
            </a:xfrm>
            <a:custGeom>
              <a:avLst/>
              <a:gdLst/>
              <a:ahLst/>
              <a:cxnLst/>
              <a:rect l="0" t="0" r="0" b="0"/>
              <a:pathLst>
                <a:path w="91487" h="124421">
                  <a:moveTo>
                    <a:pt x="67047" y="20943"/>
                  </a:moveTo>
                  <a:lnTo>
                    <a:pt x="67047" y="20943"/>
                  </a:lnTo>
                  <a:lnTo>
                    <a:pt x="53955" y="7145"/>
                  </a:lnTo>
                  <a:lnTo>
                    <a:pt x="50645" y="1169"/>
                  </a:lnTo>
                  <a:lnTo>
                    <a:pt x="47645" y="0"/>
                  </a:lnTo>
                  <a:lnTo>
                    <a:pt x="38668" y="581"/>
                  </a:lnTo>
                  <a:lnTo>
                    <a:pt x="21714" y="8246"/>
                  </a:lnTo>
                  <a:lnTo>
                    <a:pt x="11386" y="21179"/>
                  </a:lnTo>
                  <a:lnTo>
                    <a:pt x="3503" y="38686"/>
                  </a:lnTo>
                  <a:lnTo>
                    <a:pt x="0" y="58227"/>
                  </a:lnTo>
                  <a:lnTo>
                    <a:pt x="4769" y="89061"/>
                  </a:lnTo>
                  <a:lnTo>
                    <a:pt x="17025" y="106251"/>
                  </a:lnTo>
                  <a:lnTo>
                    <a:pt x="33526" y="118830"/>
                  </a:lnTo>
                  <a:lnTo>
                    <a:pt x="50267" y="124420"/>
                  </a:lnTo>
                  <a:lnTo>
                    <a:pt x="67116" y="123142"/>
                  </a:lnTo>
                  <a:lnTo>
                    <a:pt x="75559" y="120826"/>
                  </a:lnTo>
                  <a:lnTo>
                    <a:pt x="81894" y="116460"/>
                  </a:lnTo>
                  <a:lnTo>
                    <a:pt x="90814" y="104081"/>
                  </a:lnTo>
                  <a:lnTo>
                    <a:pt x="91486" y="87291"/>
                  </a:lnTo>
                  <a:lnTo>
                    <a:pt x="86375" y="68775"/>
                  </a:lnTo>
                  <a:lnTo>
                    <a:pt x="67047" y="33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26">
              <a:extLst>
                <a:ext uri="{FF2B5EF4-FFF2-40B4-BE49-F238E27FC236}">
                  <a16:creationId xmlns:a16="http://schemas.microsoft.com/office/drawing/2014/main" xmlns="" id="{1F4EC53A-E1E3-4FAE-A463-8E1CEA1E611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378450" y="6132912"/>
              <a:ext cx="139701" cy="172419"/>
            </a:xfrm>
            <a:custGeom>
              <a:avLst/>
              <a:gdLst/>
              <a:ahLst/>
              <a:cxnLst/>
              <a:rect l="0" t="0" r="0" b="0"/>
              <a:pathLst>
                <a:path w="139701" h="172419">
                  <a:moveTo>
                    <a:pt x="0" y="20238"/>
                  </a:moveTo>
                  <a:lnTo>
                    <a:pt x="0" y="20238"/>
                  </a:lnTo>
                  <a:lnTo>
                    <a:pt x="3371" y="10125"/>
                  </a:lnTo>
                  <a:lnTo>
                    <a:pt x="10670" y="3279"/>
                  </a:lnTo>
                  <a:lnTo>
                    <a:pt x="15580" y="464"/>
                  </a:lnTo>
                  <a:lnTo>
                    <a:pt x="21675" y="0"/>
                  </a:lnTo>
                  <a:lnTo>
                    <a:pt x="35974" y="3246"/>
                  </a:lnTo>
                  <a:lnTo>
                    <a:pt x="49855" y="16920"/>
                  </a:lnTo>
                  <a:lnTo>
                    <a:pt x="76013" y="63562"/>
                  </a:lnTo>
                  <a:lnTo>
                    <a:pt x="81290" y="91469"/>
                  </a:lnTo>
                  <a:lnTo>
                    <a:pt x="78414" y="133066"/>
                  </a:lnTo>
                  <a:lnTo>
                    <a:pt x="71539" y="155756"/>
                  </a:lnTo>
                  <a:lnTo>
                    <a:pt x="61429" y="168193"/>
                  </a:lnTo>
                  <a:lnTo>
                    <a:pt x="56474" y="171085"/>
                  </a:lnTo>
                  <a:lnTo>
                    <a:pt x="51761" y="172308"/>
                  </a:lnTo>
                  <a:lnTo>
                    <a:pt x="47207" y="172418"/>
                  </a:lnTo>
                  <a:lnTo>
                    <a:pt x="44172" y="168964"/>
                  </a:lnTo>
                  <a:lnTo>
                    <a:pt x="40798" y="155717"/>
                  </a:lnTo>
                  <a:lnTo>
                    <a:pt x="45641" y="128428"/>
                  </a:lnTo>
                  <a:lnTo>
                    <a:pt x="69497" y="91256"/>
                  </a:lnTo>
                  <a:lnTo>
                    <a:pt x="110119" y="55704"/>
                  </a:lnTo>
                  <a:lnTo>
                    <a:pt x="139700" y="3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27">
              <a:extLst>
                <a:ext uri="{FF2B5EF4-FFF2-40B4-BE49-F238E27FC236}">
                  <a16:creationId xmlns:a16="http://schemas.microsoft.com/office/drawing/2014/main" xmlns="" id="{3CBA631A-B614-45A6-BA12-A5BEB42902B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59411" y="6146234"/>
              <a:ext cx="70266" cy="152967"/>
            </a:xfrm>
            <a:custGeom>
              <a:avLst/>
              <a:gdLst/>
              <a:ahLst/>
              <a:cxnLst/>
              <a:rect l="0" t="0" r="0" b="0"/>
              <a:pathLst>
                <a:path w="70266" h="152967">
                  <a:moveTo>
                    <a:pt x="9539" y="57716"/>
                  </a:moveTo>
                  <a:lnTo>
                    <a:pt x="9539" y="57716"/>
                  </a:lnTo>
                  <a:lnTo>
                    <a:pt x="24042" y="57011"/>
                  </a:lnTo>
                  <a:lnTo>
                    <a:pt x="32683" y="54345"/>
                  </a:lnTo>
                  <a:lnTo>
                    <a:pt x="48852" y="42136"/>
                  </a:lnTo>
                  <a:lnTo>
                    <a:pt x="63677" y="25113"/>
                  </a:lnTo>
                  <a:lnTo>
                    <a:pt x="68878" y="14768"/>
                  </a:lnTo>
                  <a:lnTo>
                    <a:pt x="70265" y="10034"/>
                  </a:lnTo>
                  <a:lnTo>
                    <a:pt x="69778" y="6173"/>
                  </a:lnTo>
                  <a:lnTo>
                    <a:pt x="68043" y="2893"/>
                  </a:lnTo>
                  <a:lnTo>
                    <a:pt x="65475" y="0"/>
                  </a:lnTo>
                  <a:lnTo>
                    <a:pt x="60941" y="189"/>
                  </a:lnTo>
                  <a:lnTo>
                    <a:pt x="48377" y="6043"/>
                  </a:lnTo>
                  <a:lnTo>
                    <a:pt x="25436" y="24610"/>
                  </a:lnTo>
                  <a:lnTo>
                    <a:pt x="7507" y="51356"/>
                  </a:lnTo>
                  <a:lnTo>
                    <a:pt x="0" y="84994"/>
                  </a:lnTo>
                  <a:lnTo>
                    <a:pt x="1146" y="118402"/>
                  </a:lnTo>
                  <a:lnTo>
                    <a:pt x="7926" y="134311"/>
                  </a:lnTo>
                  <a:lnTo>
                    <a:pt x="12697" y="140530"/>
                  </a:lnTo>
                  <a:lnTo>
                    <a:pt x="27405" y="147439"/>
                  </a:lnTo>
                  <a:lnTo>
                    <a:pt x="53989" y="152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28">
              <a:extLst>
                <a:ext uri="{FF2B5EF4-FFF2-40B4-BE49-F238E27FC236}">
                  <a16:creationId xmlns:a16="http://schemas.microsoft.com/office/drawing/2014/main" xmlns="" id="{158C3C1A-11BA-4F9E-B35A-AECAF85CBB3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665813" y="6197737"/>
              <a:ext cx="183553" cy="133214"/>
            </a:xfrm>
            <a:custGeom>
              <a:avLst/>
              <a:gdLst/>
              <a:ahLst/>
              <a:cxnLst/>
              <a:rect l="0" t="0" r="0" b="0"/>
              <a:pathLst>
                <a:path w="183553" h="133214">
                  <a:moveTo>
                    <a:pt x="49187" y="12563"/>
                  </a:moveTo>
                  <a:lnTo>
                    <a:pt x="49187" y="12563"/>
                  </a:lnTo>
                  <a:lnTo>
                    <a:pt x="49187" y="5821"/>
                  </a:lnTo>
                  <a:lnTo>
                    <a:pt x="48481" y="4540"/>
                  </a:lnTo>
                  <a:lnTo>
                    <a:pt x="47306" y="4393"/>
                  </a:lnTo>
                  <a:lnTo>
                    <a:pt x="45816" y="5000"/>
                  </a:lnTo>
                  <a:lnTo>
                    <a:pt x="33286" y="21888"/>
                  </a:lnTo>
                  <a:lnTo>
                    <a:pt x="13061" y="63172"/>
                  </a:lnTo>
                  <a:lnTo>
                    <a:pt x="0" y="97126"/>
                  </a:lnTo>
                  <a:lnTo>
                    <a:pt x="168" y="98572"/>
                  </a:lnTo>
                  <a:lnTo>
                    <a:pt x="986" y="99536"/>
                  </a:lnTo>
                  <a:lnTo>
                    <a:pt x="2236" y="100178"/>
                  </a:lnTo>
                  <a:lnTo>
                    <a:pt x="7388" y="95248"/>
                  </a:lnTo>
                  <a:lnTo>
                    <a:pt x="39159" y="50884"/>
                  </a:lnTo>
                  <a:lnTo>
                    <a:pt x="67510" y="23581"/>
                  </a:lnTo>
                  <a:lnTo>
                    <a:pt x="78732" y="17460"/>
                  </a:lnTo>
                  <a:lnTo>
                    <a:pt x="83700" y="15827"/>
                  </a:lnTo>
                  <a:lnTo>
                    <a:pt x="87013" y="16150"/>
                  </a:lnTo>
                  <a:lnTo>
                    <a:pt x="89221" y="17777"/>
                  </a:lnTo>
                  <a:lnTo>
                    <a:pt x="90693" y="20272"/>
                  </a:lnTo>
                  <a:lnTo>
                    <a:pt x="92765" y="33897"/>
                  </a:lnTo>
                  <a:lnTo>
                    <a:pt x="89486" y="45328"/>
                  </a:lnTo>
                  <a:lnTo>
                    <a:pt x="76993" y="66057"/>
                  </a:lnTo>
                  <a:lnTo>
                    <a:pt x="72599" y="71146"/>
                  </a:lnTo>
                  <a:lnTo>
                    <a:pt x="71144" y="72080"/>
                  </a:lnTo>
                  <a:lnTo>
                    <a:pt x="70175" y="71996"/>
                  </a:lnTo>
                  <a:lnTo>
                    <a:pt x="69529" y="71235"/>
                  </a:lnTo>
                  <a:lnTo>
                    <a:pt x="94865" y="43332"/>
                  </a:lnTo>
                  <a:lnTo>
                    <a:pt x="135600" y="9290"/>
                  </a:lnTo>
                  <a:lnTo>
                    <a:pt x="142779" y="4030"/>
                  </a:lnTo>
                  <a:lnTo>
                    <a:pt x="158282" y="68"/>
                  </a:lnTo>
                  <a:lnTo>
                    <a:pt x="166367" y="0"/>
                  </a:lnTo>
                  <a:lnTo>
                    <a:pt x="172462" y="2776"/>
                  </a:lnTo>
                  <a:lnTo>
                    <a:pt x="181116" y="13388"/>
                  </a:lnTo>
                  <a:lnTo>
                    <a:pt x="183552" y="29392"/>
                  </a:lnTo>
                  <a:lnTo>
                    <a:pt x="179366" y="71783"/>
                  </a:lnTo>
                  <a:lnTo>
                    <a:pt x="168087" y="116688"/>
                  </a:lnTo>
                  <a:lnTo>
                    <a:pt x="163487" y="133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29">
              <a:extLst>
                <a:ext uri="{FF2B5EF4-FFF2-40B4-BE49-F238E27FC236}">
                  <a16:creationId xmlns:a16="http://schemas.microsoft.com/office/drawing/2014/main" xmlns="" id="{786782E6-7F4A-49B7-8AE8-49843E86181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921179" y="6341830"/>
              <a:ext cx="9722" cy="8171"/>
            </a:xfrm>
            <a:custGeom>
              <a:avLst/>
              <a:gdLst/>
              <a:ahLst/>
              <a:cxnLst/>
              <a:rect l="0" t="0" r="0" b="0"/>
              <a:pathLst>
                <a:path w="9722" h="8171">
                  <a:moveTo>
                    <a:pt x="3371" y="8170"/>
                  </a:moveTo>
                  <a:lnTo>
                    <a:pt x="3371" y="8170"/>
                  </a:lnTo>
                  <a:lnTo>
                    <a:pt x="0" y="1428"/>
                  </a:lnTo>
                  <a:lnTo>
                    <a:pt x="418" y="147"/>
                  </a:lnTo>
                  <a:lnTo>
                    <a:pt x="2108" y="0"/>
                  </a:lnTo>
                  <a:lnTo>
                    <a:pt x="9721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1" name="SMARTInkShape-730">
            <a:extLst>
              <a:ext uri="{FF2B5EF4-FFF2-40B4-BE49-F238E27FC236}">
                <a16:creationId xmlns:a16="http://schemas.microsoft.com/office/drawing/2014/main" xmlns="" id="{2CA2847A-F3F6-4CDE-8ACE-86EEF6F3C5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94250" y="6050583"/>
            <a:ext cx="6351" cy="254968"/>
          </a:xfrm>
          <a:custGeom>
            <a:avLst/>
            <a:gdLst/>
            <a:ahLst/>
            <a:cxnLst/>
            <a:rect l="0" t="0" r="0" b="0"/>
            <a:pathLst>
              <a:path w="6351" h="254968">
                <a:moveTo>
                  <a:pt x="0" y="7317"/>
                </a:moveTo>
                <a:lnTo>
                  <a:pt x="0" y="7317"/>
                </a:lnTo>
                <a:lnTo>
                  <a:pt x="0" y="575"/>
                </a:lnTo>
                <a:lnTo>
                  <a:pt x="705" y="0"/>
                </a:lnTo>
                <a:lnTo>
                  <a:pt x="1882" y="1028"/>
                </a:lnTo>
                <a:lnTo>
                  <a:pt x="3371" y="3124"/>
                </a:lnTo>
                <a:lnTo>
                  <a:pt x="5056" y="44798"/>
                </a:lnTo>
                <a:lnTo>
                  <a:pt x="2717" y="82301"/>
                </a:lnTo>
                <a:lnTo>
                  <a:pt x="3089" y="122958"/>
                </a:lnTo>
                <a:lnTo>
                  <a:pt x="4900" y="165252"/>
                </a:lnTo>
                <a:lnTo>
                  <a:pt x="5706" y="209920"/>
                </a:lnTo>
                <a:lnTo>
                  <a:pt x="6350" y="254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6" name="SMARTInkShape-Group141">
            <a:extLst>
              <a:ext uri="{FF2B5EF4-FFF2-40B4-BE49-F238E27FC236}">
                <a16:creationId xmlns:a16="http://schemas.microsoft.com/office/drawing/2014/main" xmlns="" id="{C8B0C2CA-4E85-42D1-B734-95AE3D3F81BF}"/>
              </a:ext>
            </a:extLst>
          </p:cNvPr>
          <p:cNvGrpSpPr/>
          <p:nvPr/>
        </p:nvGrpSpPr>
        <p:grpSpPr>
          <a:xfrm>
            <a:off x="1814279" y="3175000"/>
            <a:ext cx="1177570" cy="3130551"/>
            <a:chOff x="1814279" y="3175000"/>
            <a:chExt cx="1177570" cy="3130551"/>
          </a:xfrm>
        </p:grpSpPr>
        <p:sp>
          <p:nvSpPr>
            <p:cNvPr id="272" name="SMARTInkShape-731">
              <a:extLst>
                <a:ext uri="{FF2B5EF4-FFF2-40B4-BE49-F238E27FC236}">
                  <a16:creationId xmlns:a16="http://schemas.microsoft.com/office/drawing/2014/main" xmlns="" id="{BC5E1F16-3F3B-49E9-8D64-C907521E06C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924050" y="3175000"/>
              <a:ext cx="952501" cy="1397001"/>
            </a:xfrm>
            <a:custGeom>
              <a:avLst/>
              <a:gdLst/>
              <a:ahLst/>
              <a:cxnLst/>
              <a:rect l="0" t="0" r="0" b="0"/>
              <a:pathLst>
                <a:path w="952501" h="1397001">
                  <a:moveTo>
                    <a:pt x="952500" y="0"/>
                  </a:moveTo>
                  <a:lnTo>
                    <a:pt x="952500" y="0"/>
                  </a:lnTo>
                  <a:lnTo>
                    <a:pt x="932274" y="0"/>
                  </a:lnTo>
                  <a:lnTo>
                    <a:pt x="889357" y="13484"/>
                  </a:lnTo>
                  <a:lnTo>
                    <a:pt x="848942" y="40800"/>
                  </a:lnTo>
                  <a:lnTo>
                    <a:pt x="826311" y="58950"/>
                  </a:lnTo>
                  <a:lnTo>
                    <a:pt x="800641" y="83045"/>
                  </a:lnTo>
                  <a:lnTo>
                    <a:pt x="772944" y="111102"/>
                  </a:lnTo>
                  <a:lnTo>
                    <a:pt x="743896" y="141801"/>
                  </a:lnTo>
                  <a:lnTo>
                    <a:pt x="713947" y="177084"/>
                  </a:lnTo>
                  <a:lnTo>
                    <a:pt x="683398" y="215423"/>
                  </a:lnTo>
                  <a:lnTo>
                    <a:pt x="652449" y="255798"/>
                  </a:lnTo>
                  <a:lnTo>
                    <a:pt x="621232" y="300354"/>
                  </a:lnTo>
                  <a:lnTo>
                    <a:pt x="589838" y="347697"/>
                  </a:lnTo>
                  <a:lnTo>
                    <a:pt x="558325" y="396898"/>
                  </a:lnTo>
                  <a:lnTo>
                    <a:pt x="527439" y="448043"/>
                  </a:lnTo>
                  <a:lnTo>
                    <a:pt x="496971" y="500484"/>
                  </a:lnTo>
                  <a:lnTo>
                    <a:pt x="466780" y="553789"/>
                  </a:lnTo>
                  <a:lnTo>
                    <a:pt x="436070" y="609082"/>
                  </a:lnTo>
                  <a:lnTo>
                    <a:pt x="405013" y="665699"/>
                  </a:lnTo>
                  <a:lnTo>
                    <a:pt x="373726" y="723199"/>
                  </a:lnTo>
                  <a:lnTo>
                    <a:pt x="342284" y="779877"/>
                  </a:lnTo>
                  <a:lnTo>
                    <a:pt x="310739" y="836007"/>
                  </a:lnTo>
                  <a:lnTo>
                    <a:pt x="279126" y="891771"/>
                  </a:lnTo>
                  <a:lnTo>
                    <a:pt x="248173" y="944469"/>
                  </a:lnTo>
                  <a:lnTo>
                    <a:pt x="217660" y="995124"/>
                  </a:lnTo>
                  <a:lnTo>
                    <a:pt x="187440" y="1044416"/>
                  </a:lnTo>
                  <a:lnTo>
                    <a:pt x="160238" y="1089978"/>
                  </a:lnTo>
                  <a:lnTo>
                    <a:pt x="135047" y="1133052"/>
                  </a:lnTo>
                  <a:lnTo>
                    <a:pt x="111198" y="1174468"/>
                  </a:lnTo>
                  <a:lnTo>
                    <a:pt x="89654" y="1211956"/>
                  </a:lnTo>
                  <a:lnTo>
                    <a:pt x="69647" y="1246826"/>
                  </a:lnTo>
                  <a:lnTo>
                    <a:pt x="50665" y="1279951"/>
                  </a:lnTo>
                  <a:lnTo>
                    <a:pt x="36599" y="1307678"/>
                  </a:lnTo>
                  <a:lnTo>
                    <a:pt x="17207" y="1353538"/>
                  </a:lnTo>
                  <a:lnTo>
                    <a:pt x="0" y="139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32">
              <a:extLst>
                <a:ext uri="{FF2B5EF4-FFF2-40B4-BE49-F238E27FC236}">
                  <a16:creationId xmlns:a16="http://schemas.microsoft.com/office/drawing/2014/main" xmlns="" id="{AF446F40-BC8C-46CD-BD9A-9A7047098B3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14279" y="4498492"/>
              <a:ext cx="1163872" cy="378309"/>
            </a:xfrm>
            <a:custGeom>
              <a:avLst/>
              <a:gdLst/>
              <a:ahLst/>
              <a:cxnLst/>
              <a:rect l="0" t="0" r="0" b="0"/>
              <a:pathLst>
                <a:path w="1163872" h="378309">
                  <a:moveTo>
                    <a:pt x="8171" y="3658"/>
                  </a:moveTo>
                  <a:lnTo>
                    <a:pt x="8171" y="3658"/>
                  </a:lnTo>
                  <a:lnTo>
                    <a:pt x="1429" y="287"/>
                  </a:lnTo>
                  <a:lnTo>
                    <a:pt x="148" y="0"/>
                  </a:lnTo>
                  <a:lnTo>
                    <a:pt x="0" y="514"/>
                  </a:lnTo>
                  <a:lnTo>
                    <a:pt x="607" y="1561"/>
                  </a:lnTo>
                  <a:lnTo>
                    <a:pt x="36817" y="25986"/>
                  </a:lnTo>
                  <a:lnTo>
                    <a:pt x="68175" y="41098"/>
                  </a:lnTo>
                  <a:lnTo>
                    <a:pt x="110334" y="57222"/>
                  </a:lnTo>
                  <a:lnTo>
                    <a:pt x="139074" y="67590"/>
                  </a:lnTo>
                  <a:lnTo>
                    <a:pt x="172345" y="79440"/>
                  </a:lnTo>
                  <a:lnTo>
                    <a:pt x="208637" y="92279"/>
                  </a:lnTo>
                  <a:lnTo>
                    <a:pt x="249059" y="106484"/>
                  </a:lnTo>
                  <a:lnTo>
                    <a:pt x="292235" y="121597"/>
                  </a:lnTo>
                  <a:lnTo>
                    <a:pt x="337247" y="137317"/>
                  </a:lnTo>
                  <a:lnTo>
                    <a:pt x="387011" y="154147"/>
                  </a:lnTo>
                  <a:lnTo>
                    <a:pt x="439942" y="171717"/>
                  </a:lnTo>
                  <a:lnTo>
                    <a:pt x="494985" y="189781"/>
                  </a:lnTo>
                  <a:lnTo>
                    <a:pt x="551436" y="207468"/>
                  </a:lnTo>
                  <a:lnTo>
                    <a:pt x="608825" y="224903"/>
                  </a:lnTo>
                  <a:lnTo>
                    <a:pt x="666840" y="242171"/>
                  </a:lnTo>
                  <a:lnTo>
                    <a:pt x="723862" y="259328"/>
                  </a:lnTo>
                  <a:lnTo>
                    <a:pt x="780220" y="276410"/>
                  </a:lnTo>
                  <a:lnTo>
                    <a:pt x="836137" y="293443"/>
                  </a:lnTo>
                  <a:lnTo>
                    <a:pt x="886115" y="309031"/>
                  </a:lnTo>
                  <a:lnTo>
                    <a:pt x="932134" y="323657"/>
                  </a:lnTo>
                  <a:lnTo>
                    <a:pt x="975513" y="337641"/>
                  </a:lnTo>
                  <a:lnTo>
                    <a:pt x="1012899" y="348374"/>
                  </a:lnTo>
                  <a:lnTo>
                    <a:pt x="1046289" y="356941"/>
                  </a:lnTo>
                  <a:lnTo>
                    <a:pt x="1077017" y="364063"/>
                  </a:lnTo>
                  <a:lnTo>
                    <a:pt x="1118684" y="371977"/>
                  </a:lnTo>
                  <a:lnTo>
                    <a:pt x="1163871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33">
              <a:extLst>
                <a:ext uri="{FF2B5EF4-FFF2-40B4-BE49-F238E27FC236}">
                  <a16:creationId xmlns:a16="http://schemas.microsoft.com/office/drawing/2014/main" xmlns="" id="{1DDFC4FA-9207-4E68-B776-68A4A118EDE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965355" y="4468790"/>
              <a:ext cx="1026494" cy="1705707"/>
            </a:xfrm>
            <a:custGeom>
              <a:avLst/>
              <a:gdLst/>
              <a:ahLst/>
              <a:cxnLst/>
              <a:rect l="0" t="0" r="0" b="0"/>
              <a:pathLst>
                <a:path w="1026494" h="1705707">
                  <a:moveTo>
                    <a:pt x="3145" y="65110"/>
                  </a:moveTo>
                  <a:lnTo>
                    <a:pt x="3145" y="65110"/>
                  </a:lnTo>
                  <a:lnTo>
                    <a:pt x="0" y="19257"/>
                  </a:lnTo>
                  <a:lnTo>
                    <a:pt x="2524" y="0"/>
                  </a:lnTo>
                  <a:lnTo>
                    <a:pt x="4142" y="537"/>
                  </a:lnTo>
                  <a:lnTo>
                    <a:pt x="9703" y="6778"/>
                  </a:lnTo>
                  <a:lnTo>
                    <a:pt x="20767" y="45788"/>
                  </a:lnTo>
                  <a:lnTo>
                    <a:pt x="28851" y="91800"/>
                  </a:lnTo>
                  <a:lnTo>
                    <a:pt x="32982" y="118887"/>
                  </a:lnTo>
                  <a:lnTo>
                    <a:pt x="36442" y="151056"/>
                  </a:lnTo>
                  <a:lnTo>
                    <a:pt x="39454" y="186613"/>
                  </a:lnTo>
                  <a:lnTo>
                    <a:pt x="42168" y="224428"/>
                  </a:lnTo>
                  <a:lnTo>
                    <a:pt x="43977" y="264456"/>
                  </a:lnTo>
                  <a:lnTo>
                    <a:pt x="45183" y="305957"/>
                  </a:lnTo>
                  <a:lnTo>
                    <a:pt x="45987" y="348442"/>
                  </a:lnTo>
                  <a:lnTo>
                    <a:pt x="46523" y="391581"/>
                  </a:lnTo>
                  <a:lnTo>
                    <a:pt x="46880" y="435157"/>
                  </a:lnTo>
                  <a:lnTo>
                    <a:pt x="47118" y="479025"/>
                  </a:lnTo>
                  <a:lnTo>
                    <a:pt x="45866" y="522381"/>
                  </a:lnTo>
                  <a:lnTo>
                    <a:pt x="43620" y="565396"/>
                  </a:lnTo>
                  <a:lnTo>
                    <a:pt x="40712" y="608184"/>
                  </a:lnTo>
                  <a:lnTo>
                    <a:pt x="38773" y="650820"/>
                  </a:lnTo>
                  <a:lnTo>
                    <a:pt x="37480" y="693356"/>
                  </a:lnTo>
                  <a:lnTo>
                    <a:pt x="36619" y="735824"/>
                  </a:lnTo>
                  <a:lnTo>
                    <a:pt x="35338" y="778952"/>
                  </a:lnTo>
                  <a:lnTo>
                    <a:pt x="33779" y="822522"/>
                  </a:lnTo>
                  <a:lnTo>
                    <a:pt x="32035" y="866384"/>
                  </a:lnTo>
                  <a:lnTo>
                    <a:pt x="30166" y="912559"/>
                  </a:lnTo>
                  <a:lnTo>
                    <a:pt x="28215" y="960276"/>
                  </a:lnTo>
                  <a:lnTo>
                    <a:pt x="26208" y="1009020"/>
                  </a:lnTo>
                  <a:lnTo>
                    <a:pt x="24870" y="1056334"/>
                  </a:lnTo>
                  <a:lnTo>
                    <a:pt x="23978" y="1102692"/>
                  </a:lnTo>
                  <a:lnTo>
                    <a:pt x="23384" y="1148415"/>
                  </a:lnTo>
                  <a:lnTo>
                    <a:pt x="22988" y="1191596"/>
                  </a:lnTo>
                  <a:lnTo>
                    <a:pt x="22723" y="1233084"/>
                  </a:lnTo>
                  <a:lnTo>
                    <a:pt x="22547" y="1273442"/>
                  </a:lnTo>
                  <a:lnTo>
                    <a:pt x="23135" y="1311637"/>
                  </a:lnTo>
                  <a:lnTo>
                    <a:pt x="24233" y="1348389"/>
                  </a:lnTo>
                  <a:lnTo>
                    <a:pt x="25670" y="1384178"/>
                  </a:lnTo>
                  <a:lnTo>
                    <a:pt x="27334" y="1416506"/>
                  </a:lnTo>
                  <a:lnTo>
                    <a:pt x="29149" y="1446524"/>
                  </a:lnTo>
                  <a:lnTo>
                    <a:pt x="31064" y="1475003"/>
                  </a:lnTo>
                  <a:lnTo>
                    <a:pt x="33192" y="1519816"/>
                  </a:lnTo>
                  <a:lnTo>
                    <a:pt x="35549" y="1555490"/>
                  </a:lnTo>
                  <a:lnTo>
                    <a:pt x="45515" y="1597963"/>
                  </a:lnTo>
                  <a:lnTo>
                    <a:pt x="55843" y="1619386"/>
                  </a:lnTo>
                  <a:lnTo>
                    <a:pt x="67488" y="1632669"/>
                  </a:lnTo>
                  <a:lnTo>
                    <a:pt x="73557" y="1637199"/>
                  </a:lnTo>
                  <a:lnTo>
                    <a:pt x="91589" y="1640352"/>
                  </a:lnTo>
                  <a:lnTo>
                    <a:pt x="131186" y="1638160"/>
                  </a:lnTo>
                  <a:lnTo>
                    <a:pt x="168002" y="1634193"/>
                  </a:lnTo>
                  <a:lnTo>
                    <a:pt x="214939" y="1627727"/>
                  </a:lnTo>
                  <a:lnTo>
                    <a:pt x="241707" y="1624732"/>
                  </a:lnTo>
                  <a:lnTo>
                    <a:pt x="270137" y="1622030"/>
                  </a:lnTo>
                  <a:lnTo>
                    <a:pt x="299673" y="1619523"/>
                  </a:lnTo>
                  <a:lnTo>
                    <a:pt x="332063" y="1619263"/>
                  </a:lnTo>
                  <a:lnTo>
                    <a:pt x="366357" y="1620501"/>
                  </a:lnTo>
                  <a:lnTo>
                    <a:pt x="401920" y="1622737"/>
                  </a:lnTo>
                  <a:lnTo>
                    <a:pt x="441150" y="1624933"/>
                  </a:lnTo>
                  <a:lnTo>
                    <a:pt x="482826" y="1627103"/>
                  </a:lnTo>
                  <a:lnTo>
                    <a:pt x="526132" y="1629256"/>
                  </a:lnTo>
                  <a:lnTo>
                    <a:pt x="569820" y="1632101"/>
                  </a:lnTo>
                  <a:lnTo>
                    <a:pt x="613762" y="1635409"/>
                  </a:lnTo>
                  <a:lnTo>
                    <a:pt x="657873" y="1639027"/>
                  </a:lnTo>
                  <a:lnTo>
                    <a:pt x="697863" y="1643554"/>
                  </a:lnTo>
                  <a:lnTo>
                    <a:pt x="735107" y="1648690"/>
                  </a:lnTo>
                  <a:lnTo>
                    <a:pt x="770520" y="1654230"/>
                  </a:lnTo>
                  <a:lnTo>
                    <a:pt x="802595" y="1659334"/>
                  </a:lnTo>
                  <a:lnTo>
                    <a:pt x="832445" y="1664149"/>
                  </a:lnTo>
                  <a:lnTo>
                    <a:pt x="860812" y="1668769"/>
                  </a:lnTo>
                  <a:lnTo>
                    <a:pt x="886073" y="1673965"/>
                  </a:lnTo>
                  <a:lnTo>
                    <a:pt x="931074" y="1685385"/>
                  </a:lnTo>
                  <a:lnTo>
                    <a:pt x="966597" y="1693753"/>
                  </a:lnTo>
                  <a:lnTo>
                    <a:pt x="1013782" y="1704873"/>
                  </a:lnTo>
                  <a:lnTo>
                    <a:pt x="1023817" y="1705706"/>
                  </a:lnTo>
                  <a:lnTo>
                    <a:pt x="1026493" y="1704940"/>
                  </a:lnTo>
                  <a:lnTo>
                    <a:pt x="1024749" y="1701608"/>
                  </a:lnTo>
                  <a:lnTo>
                    <a:pt x="1000095" y="1678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34">
              <a:extLst>
                <a:ext uri="{FF2B5EF4-FFF2-40B4-BE49-F238E27FC236}">
                  <a16:creationId xmlns:a16="http://schemas.microsoft.com/office/drawing/2014/main" xmlns="" id="{946679EE-785A-4EB3-BE58-01000AB193A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794000" y="5983629"/>
              <a:ext cx="142759" cy="321922"/>
            </a:xfrm>
            <a:custGeom>
              <a:avLst/>
              <a:gdLst/>
              <a:ahLst/>
              <a:cxnLst/>
              <a:rect l="0" t="0" r="0" b="0"/>
              <a:pathLst>
                <a:path w="142759" h="321922">
                  <a:moveTo>
                    <a:pt x="31750" y="29821"/>
                  </a:moveTo>
                  <a:lnTo>
                    <a:pt x="31750" y="29821"/>
                  </a:lnTo>
                  <a:lnTo>
                    <a:pt x="28091" y="11659"/>
                  </a:lnTo>
                  <a:lnTo>
                    <a:pt x="29654" y="4581"/>
                  </a:lnTo>
                  <a:lnTo>
                    <a:pt x="33880" y="2410"/>
                  </a:lnTo>
                  <a:lnTo>
                    <a:pt x="47984" y="0"/>
                  </a:lnTo>
                  <a:lnTo>
                    <a:pt x="79128" y="8756"/>
                  </a:lnTo>
                  <a:lnTo>
                    <a:pt x="115167" y="34869"/>
                  </a:lnTo>
                  <a:lnTo>
                    <a:pt x="132560" y="61228"/>
                  </a:lnTo>
                  <a:lnTo>
                    <a:pt x="139173" y="76158"/>
                  </a:lnTo>
                  <a:lnTo>
                    <a:pt x="142758" y="107801"/>
                  </a:lnTo>
                  <a:lnTo>
                    <a:pt x="138942" y="139973"/>
                  </a:lnTo>
                  <a:lnTo>
                    <a:pt x="124189" y="186558"/>
                  </a:lnTo>
                  <a:lnTo>
                    <a:pt x="100140" y="233679"/>
                  </a:lnTo>
                  <a:lnTo>
                    <a:pt x="61970" y="271629"/>
                  </a:lnTo>
                  <a:lnTo>
                    <a:pt x="20870" y="305139"/>
                  </a:lnTo>
                  <a:lnTo>
                    <a:pt x="0" y="32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73865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2114">
            <a:extLst>
              <a:ext uri="{FF2B5EF4-FFF2-40B4-BE49-F238E27FC236}">
                <a16:creationId xmlns:a16="http://schemas.microsoft.com/office/drawing/2014/main" xmlns="" id="{64D85450-9770-434B-BEA6-86894DBDB09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46984" y="909069"/>
            <a:ext cx="1053317" cy="529325"/>
          </a:xfrm>
          <a:custGeom>
            <a:avLst/>
            <a:gdLst/>
            <a:ahLst/>
            <a:cxnLst/>
            <a:rect l="0" t="0" r="0" b="0"/>
            <a:pathLst>
              <a:path w="1053317" h="529325">
                <a:moveTo>
                  <a:pt x="18266" y="519681"/>
                </a:moveTo>
                <a:lnTo>
                  <a:pt x="18266" y="519681"/>
                </a:lnTo>
                <a:lnTo>
                  <a:pt x="0" y="525770"/>
                </a:lnTo>
                <a:lnTo>
                  <a:pt x="16303" y="529324"/>
                </a:lnTo>
                <a:lnTo>
                  <a:pt x="56960" y="524733"/>
                </a:lnTo>
                <a:lnTo>
                  <a:pt x="100610" y="518164"/>
                </a:lnTo>
                <a:lnTo>
                  <a:pt x="126079" y="514436"/>
                </a:lnTo>
                <a:lnTo>
                  <a:pt x="153641" y="509129"/>
                </a:lnTo>
                <a:lnTo>
                  <a:pt x="182599" y="502768"/>
                </a:lnTo>
                <a:lnTo>
                  <a:pt x="212488" y="495706"/>
                </a:lnTo>
                <a:lnTo>
                  <a:pt x="241586" y="489586"/>
                </a:lnTo>
                <a:lnTo>
                  <a:pt x="270157" y="484096"/>
                </a:lnTo>
                <a:lnTo>
                  <a:pt x="298377" y="479024"/>
                </a:lnTo>
                <a:lnTo>
                  <a:pt x="323540" y="474232"/>
                </a:lnTo>
                <a:lnTo>
                  <a:pt x="368432" y="465144"/>
                </a:lnTo>
                <a:lnTo>
                  <a:pt x="412551" y="462208"/>
                </a:lnTo>
                <a:lnTo>
                  <a:pt x="440969" y="462512"/>
                </a:lnTo>
                <a:lnTo>
                  <a:pt x="439438" y="462523"/>
                </a:lnTo>
                <a:lnTo>
                  <a:pt x="431238" y="459157"/>
                </a:lnTo>
                <a:lnTo>
                  <a:pt x="394660" y="432576"/>
                </a:lnTo>
                <a:lnTo>
                  <a:pt x="384049" y="416292"/>
                </a:lnTo>
                <a:lnTo>
                  <a:pt x="373512" y="377177"/>
                </a:lnTo>
                <a:lnTo>
                  <a:pt x="368299" y="340400"/>
                </a:lnTo>
                <a:lnTo>
                  <a:pt x="365748" y="298184"/>
                </a:lnTo>
                <a:lnTo>
                  <a:pt x="369317" y="253551"/>
                </a:lnTo>
                <a:lnTo>
                  <a:pt x="377489" y="209725"/>
                </a:lnTo>
                <a:lnTo>
                  <a:pt x="390293" y="167434"/>
                </a:lnTo>
                <a:lnTo>
                  <a:pt x="410095" y="127471"/>
                </a:lnTo>
                <a:lnTo>
                  <a:pt x="436769" y="90425"/>
                </a:lnTo>
                <a:lnTo>
                  <a:pt x="468145" y="57262"/>
                </a:lnTo>
                <a:lnTo>
                  <a:pt x="503257" y="30763"/>
                </a:lnTo>
                <a:lnTo>
                  <a:pt x="538147" y="12871"/>
                </a:lnTo>
                <a:lnTo>
                  <a:pt x="571763" y="2332"/>
                </a:lnTo>
                <a:lnTo>
                  <a:pt x="603167" y="0"/>
                </a:lnTo>
                <a:lnTo>
                  <a:pt x="631705" y="6960"/>
                </a:lnTo>
                <a:lnTo>
                  <a:pt x="657794" y="21577"/>
                </a:lnTo>
                <a:lnTo>
                  <a:pt x="690905" y="58279"/>
                </a:lnTo>
                <a:lnTo>
                  <a:pt x="712631" y="105294"/>
                </a:lnTo>
                <a:lnTo>
                  <a:pt x="718456" y="140776"/>
                </a:lnTo>
                <a:lnTo>
                  <a:pt x="717282" y="177712"/>
                </a:lnTo>
                <a:lnTo>
                  <a:pt x="711351" y="216000"/>
                </a:lnTo>
                <a:lnTo>
                  <a:pt x="701659" y="256536"/>
                </a:lnTo>
                <a:lnTo>
                  <a:pt x="684652" y="292426"/>
                </a:lnTo>
                <a:lnTo>
                  <a:pt x="656921" y="338516"/>
                </a:lnTo>
                <a:lnTo>
                  <a:pt x="635330" y="381903"/>
                </a:lnTo>
                <a:lnTo>
                  <a:pt x="634253" y="389024"/>
                </a:lnTo>
                <a:lnTo>
                  <a:pt x="636819" y="400698"/>
                </a:lnTo>
                <a:lnTo>
                  <a:pt x="640891" y="405081"/>
                </a:lnTo>
                <a:lnTo>
                  <a:pt x="652940" y="411833"/>
                </a:lnTo>
                <a:lnTo>
                  <a:pt x="685703" y="412859"/>
                </a:lnTo>
                <a:lnTo>
                  <a:pt x="722010" y="410351"/>
                </a:lnTo>
                <a:lnTo>
                  <a:pt x="767780" y="406884"/>
                </a:lnTo>
                <a:lnTo>
                  <a:pt x="793814" y="404972"/>
                </a:lnTo>
                <a:lnTo>
                  <a:pt x="821048" y="402992"/>
                </a:lnTo>
                <a:lnTo>
                  <a:pt x="846965" y="402377"/>
                </a:lnTo>
                <a:lnTo>
                  <a:pt x="872004" y="402673"/>
                </a:lnTo>
                <a:lnTo>
                  <a:pt x="919111" y="406294"/>
                </a:lnTo>
                <a:lnTo>
                  <a:pt x="961213" y="414959"/>
                </a:lnTo>
                <a:lnTo>
                  <a:pt x="999211" y="423984"/>
                </a:lnTo>
                <a:lnTo>
                  <a:pt x="1053316" y="4371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SMARTInkShape-Group428">
            <a:extLst>
              <a:ext uri="{FF2B5EF4-FFF2-40B4-BE49-F238E27FC236}">
                <a16:creationId xmlns:a16="http://schemas.microsoft.com/office/drawing/2014/main" xmlns="" id="{5148A6BB-F4FD-4823-B681-851A3975B48F}"/>
              </a:ext>
            </a:extLst>
          </p:cNvPr>
          <p:cNvGrpSpPr/>
          <p:nvPr/>
        </p:nvGrpSpPr>
        <p:grpSpPr>
          <a:xfrm>
            <a:off x="2667000" y="1092200"/>
            <a:ext cx="304801" cy="137053"/>
            <a:chOff x="2667000" y="1092200"/>
            <a:chExt cx="304801" cy="137053"/>
          </a:xfrm>
        </p:grpSpPr>
        <p:sp>
          <p:nvSpPr>
            <p:cNvPr id="3" name="SMARTInkShape-2115">
              <a:extLst>
                <a:ext uri="{FF2B5EF4-FFF2-40B4-BE49-F238E27FC236}">
                  <a16:creationId xmlns:a16="http://schemas.microsoft.com/office/drawing/2014/main" xmlns="" id="{E533BC76-8C19-4865-8BEB-CFB75F08669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740050" y="1168400"/>
              <a:ext cx="231751" cy="60853"/>
            </a:xfrm>
            <a:custGeom>
              <a:avLst/>
              <a:gdLst/>
              <a:ahLst/>
              <a:cxnLst/>
              <a:rect l="0" t="0" r="0" b="0"/>
              <a:pathLst>
                <a:path w="231751" h="60853">
                  <a:moveTo>
                    <a:pt x="34900" y="44450"/>
                  </a:moveTo>
                  <a:lnTo>
                    <a:pt x="34900" y="44450"/>
                  </a:lnTo>
                  <a:lnTo>
                    <a:pt x="1600" y="59528"/>
                  </a:lnTo>
                  <a:lnTo>
                    <a:pt x="0" y="60852"/>
                  </a:lnTo>
                  <a:lnTo>
                    <a:pt x="37152" y="52132"/>
                  </a:lnTo>
                  <a:lnTo>
                    <a:pt x="79175" y="42220"/>
                  </a:lnTo>
                  <a:lnTo>
                    <a:pt x="106044" y="35202"/>
                  </a:lnTo>
                  <a:lnTo>
                    <a:pt x="135952" y="26996"/>
                  </a:lnTo>
                  <a:lnTo>
                    <a:pt x="167885" y="17997"/>
                  </a:lnTo>
                  <a:lnTo>
                    <a:pt x="2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16">
              <a:extLst>
                <a:ext uri="{FF2B5EF4-FFF2-40B4-BE49-F238E27FC236}">
                  <a16:creationId xmlns:a16="http://schemas.microsoft.com/office/drawing/2014/main" xmlns="" id="{25BC04BC-ACF2-4397-B2DC-85DAECFB8A7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667000" y="10922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34532" y="22029"/>
                  </a:lnTo>
                  <a:lnTo>
                    <a:pt x="67794" y="16611"/>
                  </a:lnTo>
                  <a:lnTo>
                    <a:pt x="109153" y="10205"/>
                  </a:lnTo>
                  <a:lnTo>
                    <a:pt x="155757" y="500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MARTInkShape-2117">
            <a:extLst>
              <a:ext uri="{FF2B5EF4-FFF2-40B4-BE49-F238E27FC236}">
                <a16:creationId xmlns:a16="http://schemas.microsoft.com/office/drawing/2014/main" xmlns="" id="{362ECB7D-1994-4633-AF61-6363A7915F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89854" y="839183"/>
            <a:ext cx="278847" cy="656366"/>
          </a:xfrm>
          <a:custGeom>
            <a:avLst/>
            <a:gdLst/>
            <a:ahLst/>
            <a:cxnLst/>
            <a:rect l="0" t="0" r="0" b="0"/>
            <a:pathLst>
              <a:path w="278847" h="656366">
                <a:moveTo>
                  <a:pt x="234396" y="18067"/>
                </a:moveTo>
                <a:lnTo>
                  <a:pt x="234396" y="18067"/>
                </a:lnTo>
                <a:lnTo>
                  <a:pt x="225558" y="3761"/>
                </a:lnTo>
                <a:lnTo>
                  <a:pt x="215887" y="1125"/>
                </a:lnTo>
                <a:lnTo>
                  <a:pt x="172117" y="0"/>
                </a:lnTo>
                <a:lnTo>
                  <a:pt x="132060" y="5580"/>
                </a:lnTo>
                <a:lnTo>
                  <a:pt x="85462" y="21423"/>
                </a:lnTo>
                <a:lnTo>
                  <a:pt x="41474" y="47127"/>
                </a:lnTo>
                <a:lnTo>
                  <a:pt x="8998" y="72930"/>
                </a:lnTo>
                <a:lnTo>
                  <a:pt x="163" y="89958"/>
                </a:lnTo>
                <a:lnTo>
                  <a:pt x="0" y="106933"/>
                </a:lnTo>
                <a:lnTo>
                  <a:pt x="1932" y="115411"/>
                </a:lnTo>
                <a:lnTo>
                  <a:pt x="18135" y="140827"/>
                </a:lnTo>
                <a:lnTo>
                  <a:pt x="58328" y="180474"/>
                </a:lnTo>
                <a:lnTo>
                  <a:pt x="89643" y="216001"/>
                </a:lnTo>
                <a:lnTo>
                  <a:pt x="114992" y="253338"/>
                </a:lnTo>
                <a:lnTo>
                  <a:pt x="124413" y="278560"/>
                </a:lnTo>
                <a:lnTo>
                  <a:pt x="126941" y="316559"/>
                </a:lnTo>
                <a:lnTo>
                  <a:pt x="121022" y="338173"/>
                </a:lnTo>
                <a:lnTo>
                  <a:pt x="116480" y="347888"/>
                </a:lnTo>
                <a:lnTo>
                  <a:pt x="103907" y="360563"/>
                </a:lnTo>
                <a:lnTo>
                  <a:pt x="96603" y="364931"/>
                </a:lnTo>
                <a:lnTo>
                  <a:pt x="80962" y="367903"/>
                </a:lnTo>
                <a:lnTo>
                  <a:pt x="66720" y="366872"/>
                </a:lnTo>
                <a:lnTo>
                  <a:pt x="58038" y="364062"/>
                </a:lnTo>
                <a:lnTo>
                  <a:pt x="56146" y="361619"/>
                </a:lnTo>
                <a:lnTo>
                  <a:pt x="55591" y="358579"/>
                </a:lnTo>
                <a:lnTo>
                  <a:pt x="55925" y="355142"/>
                </a:lnTo>
                <a:lnTo>
                  <a:pt x="58971" y="352145"/>
                </a:lnTo>
                <a:lnTo>
                  <a:pt x="69881" y="346933"/>
                </a:lnTo>
                <a:lnTo>
                  <a:pt x="84138" y="346028"/>
                </a:lnTo>
                <a:lnTo>
                  <a:pt x="91890" y="346774"/>
                </a:lnTo>
                <a:lnTo>
                  <a:pt x="106149" y="353248"/>
                </a:lnTo>
                <a:lnTo>
                  <a:pt x="112915" y="357938"/>
                </a:lnTo>
                <a:lnTo>
                  <a:pt x="122313" y="370674"/>
                </a:lnTo>
                <a:lnTo>
                  <a:pt x="125808" y="378022"/>
                </a:lnTo>
                <a:lnTo>
                  <a:pt x="125927" y="397475"/>
                </a:lnTo>
                <a:lnTo>
                  <a:pt x="119160" y="421643"/>
                </a:lnTo>
                <a:lnTo>
                  <a:pt x="95516" y="467688"/>
                </a:lnTo>
                <a:lnTo>
                  <a:pt x="76246" y="502943"/>
                </a:lnTo>
                <a:lnTo>
                  <a:pt x="57803" y="536016"/>
                </a:lnTo>
                <a:lnTo>
                  <a:pt x="35316" y="580520"/>
                </a:lnTo>
                <a:lnTo>
                  <a:pt x="27383" y="606007"/>
                </a:lnTo>
                <a:lnTo>
                  <a:pt x="28561" y="626742"/>
                </a:lnTo>
                <a:lnTo>
                  <a:pt x="34378" y="634812"/>
                </a:lnTo>
                <a:lnTo>
                  <a:pt x="54012" y="647541"/>
                </a:lnTo>
                <a:lnTo>
                  <a:pt x="84846" y="654138"/>
                </a:lnTo>
                <a:lnTo>
                  <a:pt x="123479" y="656365"/>
                </a:lnTo>
                <a:lnTo>
                  <a:pt x="168872" y="655004"/>
                </a:lnTo>
                <a:lnTo>
                  <a:pt x="213505" y="653928"/>
                </a:lnTo>
                <a:lnTo>
                  <a:pt x="278846" y="6530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430">
            <a:extLst>
              <a:ext uri="{FF2B5EF4-FFF2-40B4-BE49-F238E27FC236}">
                <a16:creationId xmlns:a16="http://schemas.microsoft.com/office/drawing/2014/main" xmlns="" id="{9B92058B-DC4C-4F68-B8A0-604F117CEF00}"/>
              </a:ext>
            </a:extLst>
          </p:cNvPr>
          <p:cNvGrpSpPr/>
          <p:nvPr/>
        </p:nvGrpSpPr>
        <p:grpSpPr>
          <a:xfrm>
            <a:off x="3720775" y="883872"/>
            <a:ext cx="866224" cy="760779"/>
            <a:chOff x="3720775" y="883872"/>
            <a:chExt cx="866224" cy="760779"/>
          </a:xfrm>
        </p:grpSpPr>
        <p:sp>
          <p:nvSpPr>
            <p:cNvPr id="7" name="SMARTInkShape-2118">
              <a:extLst>
                <a:ext uri="{FF2B5EF4-FFF2-40B4-BE49-F238E27FC236}">
                  <a16:creationId xmlns:a16="http://schemas.microsoft.com/office/drawing/2014/main" xmlns="" id="{E9AEFF64-1339-49B5-8F02-A801A77921C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438650" y="883872"/>
              <a:ext cx="130066" cy="729029"/>
            </a:xfrm>
            <a:custGeom>
              <a:avLst/>
              <a:gdLst/>
              <a:ahLst/>
              <a:cxnLst/>
              <a:rect l="0" t="0" r="0" b="0"/>
              <a:pathLst>
                <a:path w="130066" h="729029">
                  <a:moveTo>
                    <a:pt x="6350" y="17828"/>
                  </a:moveTo>
                  <a:lnTo>
                    <a:pt x="6350" y="17828"/>
                  </a:lnTo>
                  <a:lnTo>
                    <a:pt x="2979" y="14457"/>
                  </a:lnTo>
                  <a:lnTo>
                    <a:pt x="2692" y="12758"/>
                  </a:lnTo>
                  <a:lnTo>
                    <a:pt x="3206" y="10920"/>
                  </a:lnTo>
                  <a:lnTo>
                    <a:pt x="4253" y="8990"/>
                  </a:lnTo>
                  <a:lnTo>
                    <a:pt x="12471" y="2901"/>
                  </a:lnTo>
                  <a:lnTo>
                    <a:pt x="33955" y="0"/>
                  </a:lnTo>
                  <a:lnTo>
                    <a:pt x="66035" y="9253"/>
                  </a:lnTo>
                  <a:lnTo>
                    <a:pt x="86263" y="25306"/>
                  </a:lnTo>
                  <a:lnTo>
                    <a:pt x="103250" y="46551"/>
                  </a:lnTo>
                  <a:lnTo>
                    <a:pt x="115504" y="70105"/>
                  </a:lnTo>
                  <a:lnTo>
                    <a:pt x="120223" y="113908"/>
                  </a:lnTo>
                  <a:lnTo>
                    <a:pt x="112934" y="148019"/>
                  </a:lnTo>
                  <a:lnTo>
                    <a:pt x="98876" y="184346"/>
                  </a:lnTo>
                  <a:lnTo>
                    <a:pt x="78517" y="221658"/>
                  </a:lnTo>
                  <a:lnTo>
                    <a:pt x="57239" y="257527"/>
                  </a:lnTo>
                  <a:lnTo>
                    <a:pt x="38845" y="290872"/>
                  </a:lnTo>
                  <a:lnTo>
                    <a:pt x="25934" y="333445"/>
                  </a:lnTo>
                  <a:lnTo>
                    <a:pt x="26656" y="372164"/>
                  </a:lnTo>
                  <a:lnTo>
                    <a:pt x="32072" y="395209"/>
                  </a:lnTo>
                  <a:lnTo>
                    <a:pt x="46710" y="415329"/>
                  </a:lnTo>
                  <a:lnTo>
                    <a:pt x="87525" y="459875"/>
                  </a:lnTo>
                  <a:lnTo>
                    <a:pt x="117098" y="505871"/>
                  </a:lnTo>
                  <a:lnTo>
                    <a:pt x="129408" y="553009"/>
                  </a:lnTo>
                  <a:lnTo>
                    <a:pt x="130065" y="594716"/>
                  </a:lnTo>
                  <a:lnTo>
                    <a:pt x="117089" y="637648"/>
                  </a:lnTo>
                  <a:lnTo>
                    <a:pt x="94979" y="676082"/>
                  </a:lnTo>
                  <a:lnTo>
                    <a:pt x="65693" y="704560"/>
                  </a:lnTo>
                  <a:lnTo>
                    <a:pt x="32634" y="721151"/>
                  </a:lnTo>
                  <a:lnTo>
                    <a:pt x="0" y="729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19">
              <a:extLst>
                <a:ext uri="{FF2B5EF4-FFF2-40B4-BE49-F238E27FC236}">
                  <a16:creationId xmlns:a16="http://schemas.microsoft.com/office/drawing/2014/main" xmlns="" id="{8B9A15B1-D989-4235-A4FB-7F049B3D53B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438650" y="925279"/>
              <a:ext cx="148349" cy="719372"/>
            </a:xfrm>
            <a:custGeom>
              <a:avLst/>
              <a:gdLst/>
              <a:ahLst/>
              <a:cxnLst/>
              <a:rect l="0" t="0" r="0" b="0"/>
              <a:pathLst>
                <a:path w="148349" h="719372">
                  <a:moveTo>
                    <a:pt x="82550" y="8171"/>
                  </a:moveTo>
                  <a:lnTo>
                    <a:pt x="82550" y="8171"/>
                  </a:lnTo>
                  <a:lnTo>
                    <a:pt x="69457" y="149"/>
                  </a:lnTo>
                  <a:lnTo>
                    <a:pt x="67471" y="0"/>
                  </a:lnTo>
                  <a:lnTo>
                    <a:pt x="66148" y="607"/>
                  </a:lnTo>
                  <a:lnTo>
                    <a:pt x="65970" y="1717"/>
                  </a:lnTo>
                  <a:lnTo>
                    <a:pt x="68387" y="8767"/>
                  </a:lnTo>
                  <a:lnTo>
                    <a:pt x="76399" y="53344"/>
                  </a:lnTo>
                  <a:lnTo>
                    <a:pt x="87342" y="83987"/>
                  </a:lnTo>
                  <a:lnTo>
                    <a:pt x="101613" y="118772"/>
                  </a:lnTo>
                  <a:lnTo>
                    <a:pt x="117363" y="155399"/>
                  </a:lnTo>
                  <a:lnTo>
                    <a:pt x="131889" y="192845"/>
                  </a:lnTo>
                  <a:lnTo>
                    <a:pt x="143284" y="229948"/>
                  </a:lnTo>
                  <a:lnTo>
                    <a:pt x="148348" y="265253"/>
                  </a:lnTo>
                  <a:lnTo>
                    <a:pt x="144955" y="297878"/>
                  </a:lnTo>
                  <a:lnTo>
                    <a:pt x="136788" y="336486"/>
                  </a:lnTo>
                  <a:lnTo>
                    <a:pt x="132487" y="357568"/>
                  </a:lnTo>
                  <a:lnTo>
                    <a:pt x="128084" y="367641"/>
                  </a:lnTo>
                  <a:lnTo>
                    <a:pt x="127723" y="367762"/>
                  </a:lnTo>
                  <a:lnTo>
                    <a:pt x="127482" y="367137"/>
                  </a:lnTo>
                  <a:lnTo>
                    <a:pt x="127095" y="364436"/>
                  </a:lnTo>
                  <a:lnTo>
                    <a:pt x="127028" y="367339"/>
                  </a:lnTo>
                  <a:lnTo>
                    <a:pt x="128894" y="370766"/>
                  </a:lnTo>
                  <a:lnTo>
                    <a:pt x="130379" y="372668"/>
                  </a:lnTo>
                  <a:lnTo>
                    <a:pt x="132030" y="378544"/>
                  </a:lnTo>
                  <a:lnTo>
                    <a:pt x="133089" y="393814"/>
                  </a:lnTo>
                  <a:lnTo>
                    <a:pt x="128229" y="414783"/>
                  </a:lnTo>
                  <a:lnTo>
                    <a:pt x="117750" y="441920"/>
                  </a:lnTo>
                  <a:lnTo>
                    <a:pt x="123866" y="488157"/>
                  </a:lnTo>
                  <a:lnTo>
                    <a:pt x="125675" y="527205"/>
                  </a:lnTo>
                  <a:lnTo>
                    <a:pt x="120336" y="567575"/>
                  </a:lnTo>
                  <a:lnTo>
                    <a:pt x="104565" y="614265"/>
                  </a:lnTo>
                  <a:lnTo>
                    <a:pt x="78176" y="658282"/>
                  </a:lnTo>
                  <a:lnTo>
                    <a:pt x="47309" y="692177"/>
                  </a:lnTo>
                  <a:lnTo>
                    <a:pt x="0" y="71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20">
              <a:extLst>
                <a:ext uri="{FF2B5EF4-FFF2-40B4-BE49-F238E27FC236}">
                  <a16:creationId xmlns:a16="http://schemas.microsoft.com/office/drawing/2014/main" xmlns="" id="{97297459-1BA9-4B00-93C7-062D575E535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343400" y="1117600"/>
              <a:ext cx="19051" cy="222251"/>
            </a:xfrm>
            <a:custGeom>
              <a:avLst/>
              <a:gdLst/>
              <a:ahLst/>
              <a:cxnLst/>
              <a:rect l="0" t="0" r="0" b="0"/>
              <a:pathLst>
                <a:path w="19051" h="222251">
                  <a:moveTo>
                    <a:pt x="19050" y="0"/>
                  </a:moveTo>
                  <a:lnTo>
                    <a:pt x="19050" y="0"/>
                  </a:lnTo>
                  <a:lnTo>
                    <a:pt x="15679" y="10113"/>
                  </a:lnTo>
                  <a:lnTo>
                    <a:pt x="16241" y="49819"/>
                  </a:lnTo>
                  <a:lnTo>
                    <a:pt x="11687" y="81408"/>
                  </a:lnTo>
                  <a:lnTo>
                    <a:pt x="6840" y="118496"/>
                  </a:lnTo>
                  <a:lnTo>
                    <a:pt x="3040" y="156382"/>
                  </a:lnTo>
                  <a:lnTo>
                    <a:pt x="901" y="20053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21">
              <a:extLst>
                <a:ext uri="{FF2B5EF4-FFF2-40B4-BE49-F238E27FC236}">
                  <a16:creationId xmlns:a16="http://schemas.microsoft.com/office/drawing/2014/main" xmlns="" id="{A13E9660-3219-49BF-8D7D-EBC51F04B29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064000" y="1327150"/>
              <a:ext cx="85922" cy="120651"/>
            </a:xfrm>
            <a:custGeom>
              <a:avLst/>
              <a:gdLst/>
              <a:ahLst/>
              <a:cxnLst/>
              <a:rect l="0" t="0" r="0" b="0"/>
              <a:pathLst>
                <a:path w="85922" h="120651">
                  <a:moveTo>
                    <a:pt x="82550" y="0"/>
                  </a:moveTo>
                  <a:lnTo>
                    <a:pt x="82550" y="0"/>
                  </a:lnTo>
                  <a:lnTo>
                    <a:pt x="85921" y="10113"/>
                  </a:lnTo>
                  <a:lnTo>
                    <a:pt x="81931" y="22604"/>
                  </a:lnTo>
                  <a:lnTo>
                    <a:pt x="64022" y="47384"/>
                  </a:lnTo>
                  <a:lnTo>
                    <a:pt x="18988" y="9197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22">
              <a:extLst>
                <a:ext uri="{FF2B5EF4-FFF2-40B4-BE49-F238E27FC236}">
                  <a16:creationId xmlns:a16="http://schemas.microsoft.com/office/drawing/2014/main" xmlns="" id="{1B6921C4-43FC-486A-A34B-C9FEC9D05DF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720775" y="1054320"/>
              <a:ext cx="213689" cy="280396"/>
            </a:xfrm>
            <a:custGeom>
              <a:avLst/>
              <a:gdLst/>
              <a:ahLst/>
              <a:cxnLst/>
              <a:rect l="0" t="0" r="0" b="0"/>
              <a:pathLst>
                <a:path w="213689" h="280396">
                  <a:moveTo>
                    <a:pt x="178125" y="63280"/>
                  </a:moveTo>
                  <a:lnTo>
                    <a:pt x="178125" y="63280"/>
                  </a:lnTo>
                  <a:lnTo>
                    <a:pt x="157077" y="22459"/>
                  </a:lnTo>
                  <a:lnTo>
                    <a:pt x="136062" y="4226"/>
                  </a:lnTo>
                  <a:lnTo>
                    <a:pt x="118273" y="110"/>
                  </a:lnTo>
                  <a:lnTo>
                    <a:pt x="108590" y="0"/>
                  </a:lnTo>
                  <a:lnTo>
                    <a:pt x="84661" y="11167"/>
                  </a:lnTo>
                  <a:lnTo>
                    <a:pt x="56858" y="35180"/>
                  </a:lnTo>
                  <a:lnTo>
                    <a:pt x="25686" y="76426"/>
                  </a:lnTo>
                  <a:lnTo>
                    <a:pt x="14410" y="100266"/>
                  </a:lnTo>
                  <a:lnTo>
                    <a:pt x="6187" y="125332"/>
                  </a:lnTo>
                  <a:lnTo>
                    <a:pt x="0" y="151215"/>
                  </a:lnTo>
                  <a:lnTo>
                    <a:pt x="651" y="196907"/>
                  </a:lnTo>
                  <a:lnTo>
                    <a:pt x="4776" y="217981"/>
                  </a:lnTo>
                  <a:lnTo>
                    <a:pt x="24410" y="250804"/>
                  </a:lnTo>
                  <a:lnTo>
                    <a:pt x="37548" y="264496"/>
                  </a:lnTo>
                  <a:lnTo>
                    <a:pt x="69080" y="277828"/>
                  </a:lnTo>
                  <a:lnTo>
                    <a:pt x="86378" y="280395"/>
                  </a:lnTo>
                  <a:lnTo>
                    <a:pt x="122531" y="270078"/>
                  </a:lnTo>
                  <a:lnTo>
                    <a:pt x="141063" y="260412"/>
                  </a:lnTo>
                  <a:lnTo>
                    <a:pt x="172942" y="225213"/>
                  </a:lnTo>
                  <a:lnTo>
                    <a:pt x="197694" y="178289"/>
                  </a:lnTo>
                  <a:lnTo>
                    <a:pt x="205282" y="151947"/>
                  </a:lnTo>
                  <a:lnTo>
                    <a:pt x="211046" y="124508"/>
                  </a:lnTo>
                  <a:lnTo>
                    <a:pt x="213688" y="80850"/>
                  </a:lnTo>
                  <a:lnTo>
                    <a:pt x="212417" y="62293"/>
                  </a:lnTo>
                  <a:lnTo>
                    <a:pt x="208042" y="49217"/>
                  </a:lnTo>
                  <a:lnTo>
                    <a:pt x="201597" y="39793"/>
                  </a:lnTo>
                  <a:lnTo>
                    <a:pt x="193773" y="32806"/>
                  </a:lnTo>
                  <a:lnTo>
                    <a:pt x="185735" y="29558"/>
                  </a:lnTo>
                  <a:lnTo>
                    <a:pt x="169277" y="29713"/>
                  </a:lnTo>
                  <a:lnTo>
                    <a:pt x="163760" y="33846"/>
                  </a:lnTo>
                  <a:lnTo>
                    <a:pt x="152725" y="63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31">
            <a:extLst>
              <a:ext uri="{FF2B5EF4-FFF2-40B4-BE49-F238E27FC236}">
                <a16:creationId xmlns:a16="http://schemas.microsoft.com/office/drawing/2014/main" xmlns="" id="{46E3251D-856E-4840-97BE-612A649605FB}"/>
              </a:ext>
            </a:extLst>
          </p:cNvPr>
          <p:cNvGrpSpPr/>
          <p:nvPr/>
        </p:nvGrpSpPr>
        <p:grpSpPr>
          <a:xfrm>
            <a:off x="1244600" y="2265983"/>
            <a:ext cx="1273301" cy="589005"/>
            <a:chOff x="1244600" y="2265983"/>
            <a:chExt cx="1273301" cy="589005"/>
          </a:xfrm>
        </p:grpSpPr>
        <p:sp>
          <p:nvSpPr>
            <p:cNvPr id="13" name="SMARTInkShape-2123">
              <a:extLst>
                <a:ext uri="{FF2B5EF4-FFF2-40B4-BE49-F238E27FC236}">
                  <a16:creationId xmlns:a16="http://schemas.microsoft.com/office/drawing/2014/main" xmlns="" id="{D3345A85-AE55-4B5A-B307-418BE2C45E4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244600" y="2296021"/>
              <a:ext cx="235318" cy="473956"/>
            </a:xfrm>
            <a:custGeom>
              <a:avLst/>
              <a:gdLst/>
              <a:ahLst/>
              <a:cxnLst/>
              <a:rect l="0" t="0" r="0" b="0"/>
              <a:pathLst>
                <a:path w="235318" h="473956">
                  <a:moveTo>
                    <a:pt x="0" y="66179"/>
                  </a:moveTo>
                  <a:lnTo>
                    <a:pt x="0" y="66179"/>
                  </a:lnTo>
                  <a:lnTo>
                    <a:pt x="0" y="62808"/>
                  </a:lnTo>
                  <a:lnTo>
                    <a:pt x="1411" y="62521"/>
                  </a:lnTo>
                  <a:lnTo>
                    <a:pt x="6742" y="64083"/>
                  </a:lnTo>
                  <a:lnTo>
                    <a:pt x="21048" y="85784"/>
                  </a:lnTo>
                  <a:lnTo>
                    <a:pt x="32638" y="118636"/>
                  </a:lnTo>
                  <a:lnTo>
                    <a:pt x="45550" y="163577"/>
                  </a:lnTo>
                  <a:lnTo>
                    <a:pt x="52945" y="190377"/>
                  </a:lnTo>
                  <a:lnTo>
                    <a:pt x="60696" y="218828"/>
                  </a:lnTo>
                  <a:lnTo>
                    <a:pt x="68686" y="248378"/>
                  </a:lnTo>
                  <a:lnTo>
                    <a:pt x="76835" y="278662"/>
                  </a:lnTo>
                  <a:lnTo>
                    <a:pt x="85090" y="309435"/>
                  </a:lnTo>
                  <a:lnTo>
                    <a:pt x="93416" y="337710"/>
                  </a:lnTo>
                  <a:lnTo>
                    <a:pt x="101788" y="364322"/>
                  </a:lnTo>
                  <a:lnTo>
                    <a:pt x="117911" y="411059"/>
                  </a:lnTo>
                  <a:lnTo>
                    <a:pt x="138889" y="457643"/>
                  </a:lnTo>
                  <a:lnTo>
                    <a:pt x="152039" y="472526"/>
                  </a:lnTo>
                  <a:lnTo>
                    <a:pt x="157804" y="473955"/>
                  </a:lnTo>
                  <a:lnTo>
                    <a:pt x="163058" y="472085"/>
                  </a:lnTo>
                  <a:lnTo>
                    <a:pt x="167972" y="468016"/>
                  </a:lnTo>
                  <a:lnTo>
                    <a:pt x="185001" y="421838"/>
                  </a:lnTo>
                  <a:lnTo>
                    <a:pt x="191067" y="395713"/>
                  </a:lnTo>
                  <a:lnTo>
                    <a:pt x="197228" y="364890"/>
                  </a:lnTo>
                  <a:lnTo>
                    <a:pt x="203452" y="330937"/>
                  </a:lnTo>
                  <a:lnTo>
                    <a:pt x="209013" y="292073"/>
                  </a:lnTo>
                  <a:lnTo>
                    <a:pt x="214131" y="249936"/>
                  </a:lnTo>
                  <a:lnTo>
                    <a:pt x="218954" y="205617"/>
                  </a:lnTo>
                  <a:lnTo>
                    <a:pt x="223580" y="164782"/>
                  </a:lnTo>
                  <a:lnTo>
                    <a:pt x="228076" y="126270"/>
                  </a:lnTo>
                  <a:lnTo>
                    <a:pt x="232484" y="89306"/>
                  </a:lnTo>
                  <a:lnTo>
                    <a:pt x="234717" y="61842"/>
                  </a:lnTo>
                  <a:lnTo>
                    <a:pt x="235317" y="23799"/>
                  </a:lnTo>
                  <a:lnTo>
                    <a:pt x="235059" y="0"/>
                  </a:lnTo>
                  <a:lnTo>
                    <a:pt x="234950" y="21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24">
              <a:extLst>
                <a:ext uri="{FF2B5EF4-FFF2-40B4-BE49-F238E27FC236}">
                  <a16:creationId xmlns:a16="http://schemas.microsoft.com/office/drawing/2014/main" xmlns="" id="{F1529068-7B87-402B-9AC8-1F848B97615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528060" y="2529428"/>
              <a:ext cx="173741" cy="153032"/>
            </a:xfrm>
            <a:custGeom>
              <a:avLst/>
              <a:gdLst/>
              <a:ahLst/>
              <a:cxnLst/>
              <a:rect l="0" t="0" r="0" b="0"/>
              <a:pathLst>
                <a:path w="173741" h="153032">
                  <a:moveTo>
                    <a:pt x="65790" y="137572"/>
                  </a:moveTo>
                  <a:lnTo>
                    <a:pt x="65790" y="137572"/>
                  </a:lnTo>
                  <a:lnTo>
                    <a:pt x="74628" y="90009"/>
                  </a:lnTo>
                  <a:lnTo>
                    <a:pt x="73975" y="54100"/>
                  </a:lnTo>
                  <a:lnTo>
                    <a:pt x="62571" y="20020"/>
                  </a:lnTo>
                  <a:lnTo>
                    <a:pt x="51659" y="5834"/>
                  </a:lnTo>
                  <a:lnTo>
                    <a:pt x="45786" y="1063"/>
                  </a:lnTo>
                  <a:lnTo>
                    <a:pt x="39049" y="0"/>
                  </a:lnTo>
                  <a:lnTo>
                    <a:pt x="24036" y="4462"/>
                  </a:lnTo>
                  <a:lnTo>
                    <a:pt x="9838" y="32316"/>
                  </a:lnTo>
                  <a:lnTo>
                    <a:pt x="0" y="70330"/>
                  </a:lnTo>
                  <a:lnTo>
                    <a:pt x="332" y="101337"/>
                  </a:lnTo>
                  <a:lnTo>
                    <a:pt x="4512" y="112004"/>
                  </a:lnTo>
                  <a:lnTo>
                    <a:pt x="10827" y="119821"/>
                  </a:lnTo>
                  <a:lnTo>
                    <a:pt x="25134" y="128977"/>
                  </a:lnTo>
                  <a:lnTo>
                    <a:pt x="36197" y="130695"/>
                  </a:lnTo>
                  <a:lnTo>
                    <a:pt x="47698" y="125343"/>
                  </a:lnTo>
                  <a:lnTo>
                    <a:pt x="62311" y="112312"/>
                  </a:lnTo>
                  <a:lnTo>
                    <a:pt x="65587" y="108032"/>
                  </a:lnTo>
                  <a:lnTo>
                    <a:pt x="68477" y="105884"/>
                  </a:lnTo>
                  <a:lnTo>
                    <a:pt x="71109" y="105158"/>
                  </a:lnTo>
                  <a:lnTo>
                    <a:pt x="73569" y="105379"/>
                  </a:lnTo>
                  <a:lnTo>
                    <a:pt x="75915" y="106938"/>
                  </a:lnTo>
                  <a:lnTo>
                    <a:pt x="110966" y="144502"/>
                  </a:lnTo>
                  <a:lnTo>
                    <a:pt x="123262" y="151235"/>
                  </a:lnTo>
                  <a:lnTo>
                    <a:pt x="129505" y="153031"/>
                  </a:lnTo>
                  <a:lnTo>
                    <a:pt x="145848" y="149381"/>
                  </a:lnTo>
                  <a:lnTo>
                    <a:pt x="173740" y="13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25">
              <a:extLst>
                <a:ext uri="{FF2B5EF4-FFF2-40B4-BE49-F238E27FC236}">
                  <a16:creationId xmlns:a16="http://schemas.microsoft.com/office/drawing/2014/main" xmlns="" id="{897D1CF1-8B37-428E-A594-E718F4599A6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771650" y="2310433"/>
              <a:ext cx="12701" cy="356568"/>
            </a:xfrm>
            <a:custGeom>
              <a:avLst/>
              <a:gdLst/>
              <a:ahLst/>
              <a:cxnLst/>
              <a:rect l="0" t="0" r="0" b="0"/>
              <a:pathLst>
                <a:path w="12701" h="356568">
                  <a:moveTo>
                    <a:pt x="12700" y="7317"/>
                  </a:moveTo>
                  <a:lnTo>
                    <a:pt x="12700" y="7317"/>
                  </a:lnTo>
                  <a:lnTo>
                    <a:pt x="9329" y="575"/>
                  </a:lnTo>
                  <a:lnTo>
                    <a:pt x="8336" y="0"/>
                  </a:lnTo>
                  <a:lnTo>
                    <a:pt x="7674" y="1028"/>
                  </a:lnTo>
                  <a:lnTo>
                    <a:pt x="6611" y="33043"/>
                  </a:lnTo>
                  <a:lnTo>
                    <a:pt x="8348" y="67669"/>
                  </a:lnTo>
                  <a:lnTo>
                    <a:pt x="10766" y="110340"/>
                  </a:lnTo>
                  <a:lnTo>
                    <a:pt x="11410" y="134560"/>
                  </a:lnTo>
                  <a:lnTo>
                    <a:pt x="11840" y="159879"/>
                  </a:lnTo>
                  <a:lnTo>
                    <a:pt x="12127" y="185225"/>
                  </a:lnTo>
                  <a:lnTo>
                    <a:pt x="12318" y="210589"/>
                  </a:lnTo>
                  <a:lnTo>
                    <a:pt x="12445" y="235965"/>
                  </a:lnTo>
                  <a:lnTo>
                    <a:pt x="11119" y="260643"/>
                  </a:lnTo>
                  <a:lnTo>
                    <a:pt x="8824" y="284857"/>
                  </a:lnTo>
                  <a:lnTo>
                    <a:pt x="3922" y="324696"/>
                  </a:lnTo>
                  <a:lnTo>
                    <a:pt x="0" y="356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26">
              <a:extLst>
                <a:ext uri="{FF2B5EF4-FFF2-40B4-BE49-F238E27FC236}">
                  <a16:creationId xmlns:a16="http://schemas.microsoft.com/office/drawing/2014/main" xmlns="" id="{6707D4BB-465C-46F7-B65F-9F37AA46C81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866900" y="2598033"/>
              <a:ext cx="25401" cy="39744"/>
            </a:xfrm>
            <a:custGeom>
              <a:avLst/>
              <a:gdLst/>
              <a:ahLst/>
              <a:cxnLst/>
              <a:rect l="0" t="0" r="0" b="0"/>
              <a:pathLst>
                <a:path w="25401" h="39744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31789"/>
                  </a:lnTo>
                  <a:lnTo>
                    <a:pt x="3371" y="37832"/>
                  </a:lnTo>
                  <a:lnTo>
                    <a:pt x="6481" y="39743"/>
                  </a:lnTo>
                  <a:lnTo>
                    <a:pt x="10670" y="38901"/>
                  </a:lnTo>
                  <a:lnTo>
                    <a:pt x="2540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27">
              <a:extLst>
                <a:ext uri="{FF2B5EF4-FFF2-40B4-BE49-F238E27FC236}">
                  <a16:creationId xmlns:a16="http://schemas.microsoft.com/office/drawing/2014/main" xmlns="" id="{A74391E8-DA75-43E7-B0B1-42A22BE354E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905000" y="24765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31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28">
              <a:extLst>
                <a:ext uri="{FF2B5EF4-FFF2-40B4-BE49-F238E27FC236}">
                  <a16:creationId xmlns:a16="http://schemas.microsoft.com/office/drawing/2014/main" xmlns="" id="{A17EE400-D596-4D72-BE8E-47F7597844B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953962" y="2290793"/>
              <a:ext cx="268539" cy="395080"/>
            </a:xfrm>
            <a:custGeom>
              <a:avLst/>
              <a:gdLst/>
              <a:ahLst/>
              <a:cxnLst/>
              <a:rect l="0" t="0" r="0" b="0"/>
              <a:pathLst>
                <a:path w="268539" h="395080">
                  <a:moveTo>
                    <a:pt x="128838" y="249207"/>
                  </a:moveTo>
                  <a:lnTo>
                    <a:pt x="128838" y="249207"/>
                  </a:lnTo>
                  <a:lnTo>
                    <a:pt x="126956" y="223458"/>
                  </a:lnTo>
                  <a:lnTo>
                    <a:pt x="125467" y="217224"/>
                  </a:lnTo>
                  <a:lnTo>
                    <a:pt x="122357" y="212363"/>
                  </a:lnTo>
                  <a:lnTo>
                    <a:pt x="113258" y="205080"/>
                  </a:lnTo>
                  <a:lnTo>
                    <a:pt x="96235" y="197013"/>
                  </a:lnTo>
                  <a:lnTo>
                    <a:pt x="78364" y="201786"/>
                  </a:lnTo>
                  <a:lnTo>
                    <a:pt x="67672" y="207009"/>
                  </a:lnTo>
                  <a:lnTo>
                    <a:pt x="35769" y="241329"/>
                  </a:lnTo>
                  <a:lnTo>
                    <a:pt x="18330" y="273223"/>
                  </a:lnTo>
                  <a:lnTo>
                    <a:pt x="5640" y="307858"/>
                  </a:lnTo>
                  <a:lnTo>
                    <a:pt x="0" y="342067"/>
                  </a:lnTo>
                  <a:lnTo>
                    <a:pt x="5019" y="368559"/>
                  </a:lnTo>
                  <a:lnTo>
                    <a:pt x="10309" y="379575"/>
                  </a:lnTo>
                  <a:lnTo>
                    <a:pt x="17363" y="386919"/>
                  </a:lnTo>
                  <a:lnTo>
                    <a:pt x="34608" y="395079"/>
                  </a:lnTo>
                  <a:lnTo>
                    <a:pt x="45557" y="393022"/>
                  </a:lnTo>
                  <a:lnTo>
                    <a:pt x="70893" y="379447"/>
                  </a:lnTo>
                  <a:lnTo>
                    <a:pt x="96735" y="349895"/>
                  </a:lnTo>
                  <a:lnTo>
                    <a:pt x="120920" y="307363"/>
                  </a:lnTo>
                  <a:lnTo>
                    <a:pt x="131320" y="280216"/>
                  </a:lnTo>
                  <a:lnTo>
                    <a:pt x="141076" y="250830"/>
                  </a:lnTo>
                  <a:lnTo>
                    <a:pt x="148286" y="217128"/>
                  </a:lnTo>
                  <a:lnTo>
                    <a:pt x="153798" y="180549"/>
                  </a:lnTo>
                  <a:lnTo>
                    <a:pt x="158178" y="142051"/>
                  </a:lnTo>
                  <a:lnTo>
                    <a:pt x="160392" y="108625"/>
                  </a:lnTo>
                  <a:lnTo>
                    <a:pt x="161163" y="78580"/>
                  </a:lnTo>
                  <a:lnTo>
                    <a:pt x="160971" y="50789"/>
                  </a:lnTo>
                  <a:lnTo>
                    <a:pt x="157331" y="4934"/>
                  </a:lnTo>
                  <a:lnTo>
                    <a:pt x="153477" y="281"/>
                  </a:lnTo>
                  <a:lnTo>
                    <a:pt x="148086" y="0"/>
                  </a:lnTo>
                  <a:lnTo>
                    <a:pt x="141670" y="2636"/>
                  </a:lnTo>
                  <a:lnTo>
                    <a:pt x="128897" y="22498"/>
                  </a:lnTo>
                  <a:lnTo>
                    <a:pt x="117575" y="56019"/>
                  </a:lnTo>
                  <a:lnTo>
                    <a:pt x="113568" y="78787"/>
                  </a:lnTo>
                  <a:lnTo>
                    <a:pt x="110192" y="103844"/>
                  </a:lnTo>
                  <a:lnTo>
                    <a:pt x="110057" y="129720"/>
                  </a:lnTo>
                  <a:lnTo>
                    <a:pt x="112084" y="156144"/>
                  </a:lnTo>
                  <a:lnTo>
                    <a:pt x="115552" y="182932"/>
                  </a:lnTo>
                  <a:lnTo>
                    <a:pt x="119981" y="209257"/>
                  </a:lnTo>
                  <a:lnTo>
                    <a:pt x="125050" y="235273"/>
                  </a:lnTo>
                  <a:lnTo>
                    <a:pt x="137738" y="282526"/>
                  </a:lnTo>
                  <a:lnTo>
                    <a:pt x="155136" y="317637"/>
                  </a:lnTo>
                  <a:lnTo>
                    <a:pt x="172746" y="337947"/>
                  </a:lnTo>
                  <a:lnTo>
                    <a:pt x="181394" y="344350"/>
                  </a:lnTo>
                  <a:lnTo>
                    <a:pt x="189275" y="345797"/>
                  </a:lnTo>
                  <a:lnTo>
                    <a:pt x="196646" y="343939"/>
                  </a:lnTo>
                  <a:lnTo>
                    <a:pt x="203677" y="339878"/>
                  </a:lnTo>
                  <a:lnTo>
                    <a:pt x="215251" y="324078"/>
                  </a:lnTo>
                  <a:lnTo>
                    <a:pt x="232802" y="280207"/>
                  </a:lnTo>
                  <a:lnTo>
                    <a:pt x="235017" y="273568"/>
                  </a:lnTo>
                  <a:lnTo>
                    <a:pt x="235607" y="273914"/>
                  </a:lnTo>
                  <a:lnTo>
                    <a:pt x="236263" y="279944"/>
                  </a:lnTo>
                  <a:lnTo>
                    <a:pt x="225807" y="327481"/>
                  </a:lnTo>
                  <a:lnTo>
                    <a:pt x="224597" y="346169"/>
                  </a:lnTo>
                  <a:lnTo>
                    <a:pt x="225838" y="349126"/>
                  </a:lnTo>
                  <a:lnTo>
                    <a:pt x="228077" y="350392"/>
                  </a:lnTo>
                  <a:lnTo>
                    <a:pt x="230981" y="350530"/>
                  </a:lnTo>
                  <a:lnTo>
                    <a:pt x="233622" y="347800"/>
                  </a:lnTo>
                  <a:lnTo>
                    <a:pt x="241416" y="326946"/>
                  </a:lnTo>
                  <a:lnTo>
                    <a:pt x="248487" y="298575"/>
                  </a:lnTo>
                  <a:lnTo>
                    <a:pt x="256334" y="255391"/>
                  </a:lnTo>
                  <a:lnTo>
                    <a:pt x="263114" y="208916"/>
                  </a:lnTo>
                  <a:lnTo>
                    <a:pt x="266931" y="163186"/>
                  </a:lnTo>
                  <a:lnTo>
                    <a:pt x="268538" y="141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29">
              <a:extLst>
                <a:ext uri="{FF2B5EF4-FFF2-40B4-BE49-F238E27FC236}">
                  <a16:creationId xmlns:a16="http://schemas.microsoft.com/office/drawing/2014/main" xmlns="" id="{4E86B195-1E48-4EFB-85B4-19DB12389DC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258181" y="2265983"/>
              <a:ext cx="259720" cy="589005"/>
            </a:xfrm>
            <a:custGeom>
              <a:avLst/>
              <a:gdLst/>
              <a:ahLst/>
              <a:cxnLst/>
              <a:rect l="0" t="0" r="0" b="0"/>
              <a:pathLst>
                <a:path w="259720" h="589005">
                  <a:moveTo>
                    <a:pt x="65919" y="7317"/>
                  </a:moveTo>
                  <a:lnTo>
                    <a:pt x="65919" y="7317"/>
                  </a:lnTo>
                  <a:lnTo>
                    <a:pt x="65919" y="575"/>
                  </a:lnTo>
                  <a:lnTo>
                    <a:pt x="65213" y="0"/>
                  </a:lnTo>
                  <a:lnTo>
                    <a:pt x="64037" y="1028"/>
                  </a:lnTo>
                  <a:lnTo>
                    <a:pt x="62548" y="3124"/>
                  </a:lnTo>
                  <a:lnTo>
                    <a:pt x="54382" y="44798"/>
                  </a:lnTo>
                  <a:lnTo>
                    <a:pt x="47621" y="82301"/>
                  </a:lnTo>
                  <a:lnTo>
                    <a:pt x="41794" y="128602"/>
                  </a:lnTo>
                  <a:lnTo>
                    <a:pt x="39252" y="153790"/>
                  </a:lnTo>
                  <a:lnTo>
                    <a:pt x="36852" y="179755"/>
                  </a:lnTo>
                  <a:lnTo>
                    <a:pt x="34547" y="206237"/>
                  </a:lnTo>
                  <a:lnTo>
                    <a:pt x="32304" y="233063"/>
                  </a:lnTo>
                  <a:lnTo>
                    <a:pt x="29812" y="279805"/>
                  </a:lnTo>
                  <a:lnTo>
                    <a:pt x="28705" y="317512"/>
                  </a:lnTo>
                  <a:lnTo>
                    <a:pt x="29493" y="349228"/>
                  </a:lnTo>
                  <a:lnTo>
                    <a:pt x="34678" y="359891"/>
                  </a:lnTo>
                  <a:lnTo>
                    <a:pt x="38036" y="360900"/>
                  </a:lnTo>
                  <a:lnTo>
                    <a:pt x="41686" y="359456"/>
                  </a:lnTo>
                  <a:lnTo>
                    <a:pt x="45530" y="356376"/>
                  </a:lnTo>
                  <a:lnTo>
                    <a:pt x="57683" y="328445"/>
                  </a:lnTo>
                  <a:lnTo>
                    <a:pt x="60108" y="285518"/>
                  </a:lnTo>
                  <a:lnTo>
                    <a:pt x="54164" y="261020"/>
                  </a:lnTo>
                  <a:lnTo>
                    <a:pt x="49616" y="250535"/>
                  </a:lnTo>
                  <a:lnTo>
                    <a:pt x="37036" y="237005"/>
                  </a:lnTo>
                  <a:lnTo>
                    <a:pt x="29730" y="232409"/>
                  </a:lnTo>
                  <a:lnTo>
                    <a:pt x="15969" y="229184"/>
                  </a:lnTo>
                  <a:lnTo>
                    <a:pt x="9335" y="229311"/>
                  </a:lnTo>
                  <a:lnTo>
                    <a:pt x="4913" y="230808"/>
                  </a:lnTo>
                  <a:lnTo>
                    <a:pt x="1965" y="233216"/>
                  </a:lnTo>
                  <a:lnTo>
                    <a:pt x="0" y="236233"/>
                  </a:lnTo>
                  <a:lnTo>
                    <a:pt x="1512" y="239656"/>
                  </a:lnTo>
                  <a:lnTo>
                    <a:pt x="10718" y="247221"/>
                  </a:lnTo>
                  <a:lnTo>
                    <a:pt x="31767" y="256043"/>
                  </a:lnTo>
                  <a:lnTo>
                    <a:pt x="59249" y="256383"/>
                  </a:lnTo>
                  <a:lnTo>
                    <a:pt x="104961" y="238194"/>
                  </a:lnTo>
                  <a:lnTo>
                    <a:pt x="115021" y="234107"/>
                  </a:lnTo>
                  <a:lnTo>
                    <a:pt x="117704" y="234005"/>
                  </a:lnTo>
                  <a:lnTo>
                    <a:pt x="119492" y="234642"/>
                  </a:lnTo>
                  <a:lnTo>
                    <a:pt x="119979" y="237184"/>
                  </a:lnTo>
                  <a:lnTo>
                    <a:pt x="113827" y="279489"/>
                  </a:lnTo>
                  <a:lnTo>
                    <a:pt x="114791" y="286132"/>
                  </a:lnTo>
                  <a:lnTo>
                    <a:pt x="119625" y="295394"/>
                  </a:lnTo>
                  <a:lnTo>
                    <a:pt x="122890" y="298851"/>
                  </a:lnTo>
                  <a:lnTo>
                    <a:pt x="127888" y="299745"/>
                  </a:lnTo>
                  <a:lnTo>
                    <a:pt x="158070" y="291041"/>
                  </a:lnTo>
                  <a:lnTo>
                    <a:pt x="187533" y="283530"/>
                  </a:lnTo>
                  <a:lnTo>
                    <a:pt x="206047" y="283184"/>
                  </a:lnTo>
                  <a:lnTo>
                    <a:pt x="218980" y="287733"/>
                  </a:lnTo>
                  <a:lnTo>
                    <a:pt x="223698" y="293039"/>
                  </a:lnTo>
                  <a:lnTo>
                    <a:pt x="242171" y="340161"/>
                  </a:lnTo>
                  <a:lnTo>
                    <a:pt x="254471" y="379771"/>
                  </a:lnTo>
                  <a:lnTo>
                    <a:pt x="259081" y="415799"/>
                  </a:lnTo>
                  <a:lnTo>
                    <a:pt x="259719" y="456270"/>
                  </a:lnTo>
                  <a:lnTo>
                    <a:pt x="255299" y="495424"/>
                  </a:lnTo>
                  <a:lnTo>
                    <a:pt x="244867" y="530229"/>
                  </a:lnTo>
                  <a:lnTo>
                    <a:pt x="238134" y="546425"/>
                  </a:lnTo>
                  <a:lnTo>
                    <a:pt x="217483" y="570065"/>
                  </a:lnTo>
                  <a:lnTo>
                    <a:pt x="205062" y="579332"/>
                  </a:lnTo>
                  <a:lnTo>
                    <a:pt x="178090" y="587748"/>
                  </a:lnTo>
                  <a:lnTo>
                    <a:pt x="163983" y="589004"/>
                  </a:lnTo>
                  <a:lnTo>
                    <a:pt x="151756" y="586314"/>
                  </a:lnTo>
                  <a:lnTo>
                    <a:pt x="130645" y="573917"/>
                  </a:lnTo>
                  <a:lnTo>
                    <a:pt x="123886" y="562851"/>
                  </a:lnTo>
                  <a:lnTo>
                    <a:pt x="110369" y="50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32">
            <a:extLst>
              <a:ext uri="{FF2B5EF4-FFF2-40B4-BE49-F238E27FC236}">
                <a16:creationId xmlns:a16="http://schemas.microsoft.com/office/drawing/2014/main" xmlns="" id="{EE5F3960-4E63-4BAC-9A78-92ACE41ECF7F}"/>
              </a:ext>
            </a:extLst>
          </p:cNvPr>
          <p:cNvGrpSpPr/>
          <p:nvPr/>
        </p:nvGrpSpPr>
        <p:grpSpPr>
          <a:xfrm>
            <a:off x="2900340" y="2273300"/>
            <a:ext cx="738211" cy="390680"/>
            <a:chOff x="2900340" y="2273300"/>
            <a:chExt cx="738211" cy="390680"/>
          </a:xfrm>
        </p:grpSpPr>
        <p:sp>
          <p:nvSpPr>
            <p:cNvPr id="21" name="SMARTInkShape-2130">
              <a:extLst>
                <a:ext uri="{FF2B5EF4-FFF2-40B4-BE49-F238E27FC236}">
                  <a16:creationId xmlns:a16="http://schemas.microsoft.com/office/drawing/2014/main" xmlns="" id="{85D97911-8019-44E8-8EF0-83A5714B8C6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619500" y="25908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5958" y="94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31">
              <a:extLst>
                <a:ext uri="{FF2B5EF4-FFF2-40B4-BE49-F238E27FC236}">
                  <a16:creationId xmlns:a16="http://schemas.microsoft.com/office/drawing/2014/main" xmlns="" id="{07C6D380-8A09-4296-831B-38FFEE07B72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957980" y="2286000"/>
              <a:ext cx="121771" cy="377980"/>
            </a:xfrm>
            <a:custGeom>
              <a:avLst/>
              <a:gdLst/>
              <a:ahLst/>
              <a:cxnLst/>
              <a:rect l="0" t="0" r="0" b="0"/>
              <a:pathLst>
                <a:path w="121771" h="377980">
                  <a:moveTo>
                    <a:pt x="58270" y="0"/>
                  </a:moveTo>
                  <a:lnTo>
                    <a:pt x="58270" y="0"/>
                  </a:lnTo>
                  <a:lnTo>
                    <a:pt x="46061" y="39999"/>
                  </a:lnTo>
                  <a:lnTo>
                    <a:pt x="36616" y="73751"/>
                  </a:lnTo>
                  <a:lnTo>
                    <a:pt x="26068" y="116034"/>
                  </a:lnTo>
                  <a:lnTo>
                    <a:pt x="21280" y="140150"/>
                  </a:lnTo>
                  <a:lnTo>
                    <a:pt x="16677" y="165400"/>
                  </a:lnTo>
                  <a:lnTo>
                    <a:pt x="12902" y="191406"/>
                  </a:lnTo>
                  <a:lnTo>
                    <a:pt x="9680" y="217915"/>
                  </a:lnTo>
                  <a:lnTo>
                    <a:pt x="6827" y="244760"/>
                  </a:lnTo>
                  <a:lnTo>
                    <a:pt x="1775" y="289639"/>
                  </a:lnTo>
                  <a:lnTo>
                    <a:pt x="0" y="326284"/>
                  </a:lnTo>
                  <a:lnTo>
                    <a:pt x="6267" y="354330"/>
                  </a:lnTo>
                  <a:lnTo>
                    <a:pt x="11607" y="363926"/>
                  </a:lnTo>
                  <a:lnTo>
                    <a:pt x="25066" y="376469"/>
                  </a:lnTo>
                  <a:lnTo>
                    <a:pt x="34017" y="377979"/>
                  </a:lnTo>
                  <a:lnTo>
                    <a:pt x="55252" y="374013"/>
                  </a:lnTo>
                  <a:lnTo>
                    <a:pt x="87636" y="356509"/>
                  </a:lnTo>
                  <a:lnTo>
                    <a:pt x="103307" y="337660"/>
                  </a:lnTo>
                  <a:lnTo>
                    <a:pt x="12177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32">
              <a:extLst>
                <a:ext uri="{FF2B5EF4-FFF2-40B4-BE49-F238E27FC236}">
                  <a16:creationId xmlns:a16="http://schemas.microsoft.com/office/drawing/2014/main" xmlns="" id="{70486970-86ED-4868-BBC1-297D91E1B3F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900340" y="2501900"/>
              <a:ext cx="141311" cy="19051"/>
            </a:xfrm>
            <a:custGeom>
              <a:avLst/>
              <a:gdLst/>
              <a:ahLst/>
              <a:cxnLst/>
              <a:rect l="0" t="0" r="0" b="0"/>
              <a:pathLst>
                <a:path w="141311" h="19051">
                  <a:moveTo>
                    <a:pt x="65110" y="19050"/>
                  </a:moveTo>
                  <a:lnTo>
                    <a:pt x="65110" y="19050"/>
                  </a:lnTo>
                  <a:lnTo>
                    <a:pt x="19258" y="19050"/>
                  </a:lnTo>
                  <a:lnTo>
                    <a:pt x="0" y="19050"/>
                  </a:lnTo>
                  <a:lnTo>
                    <a:pt x="42417" y="15679"/>
                  </a:lnTo>
                  <a:lnTo>
                    <a:pt x="79248" y="10261"/>
                  </a:lnTo>
                  <a:lnTo>
                    <a:pt x="141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33">
              <a:extLst>
                <a:ext uri="{FF2B5EF4-FFF2-40B4-BE49-F238E27FC236}">
                  <a16:creationId xmlns:a16="http://schemas.microsoft.com/office/drawing/2014/main" xmlns="" id="{E89B346C-F3F4-4067-A97C-DD8559DF2EC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094291" y="2465224"/>
              <a:ext cx="244341" cy="169347"/>
            </a:xfrm>
            <a:custGeom>
              <a:avLst/>
              <a:gdLst/>
              <a:ahLst/>
              <a:cxnLst/>
              <a:rect l="0" t="0" r="0" b="0"/>
              <a:pathLst>
                <a:path w="244341" h="169347">
                  <a:moveTo>
                    <a:pt x="61659" y="49376"/>
                  </a:moveTo>
                  <a:lnTo>
                    <a:pt x="61659" y="49376"/>
                  </a:lnTo>
                  <a:lnTo>
                    <a:pt x="56192" y="54843"/>
                  </a:lnTo>
                  <a:lnTo>
                    <a:pt x="62312" y="55465"/>
                  </a:lnTo>
                  <a:lnTo>
                    <a:pt x="79805" y="48906"/>
                  </a:lnTo>
                  <a:lnTo>
                    <a:pt x="99491" y="34655"/>
                  </a:lnTo>
                  <a:lnTo>
                    <a:pt x="106696" y="23078"/>
                  </a:lnTo>
                  <a:lnTo>
                    <a:pt x="108617" y="17027"/>
                  </a:lnTo>
                  <a:lnTo>
                    <a:pt x="107781" y="11582"/>
                  </a:lnTo>
                  <a:lnTo>
                    <a:pt x="101208" y="1770"/>
                  </a:lnTo>
                  <a:lnTo>
                    <a:pt x="93669" y="0"/>
                  </a:lnTo>
                  <a:lnTo>
                    <a:pt x="72123" y="1796"/>
                  </a:lnTo>
                  <a:lnTo>
                    <a:pt x="35596" y="17483"/>
                  </a:lnTo>
                  <a:lnTo>
                    <a:pt x="16208" y="35907"/>
                  </a:lnTo>
                  <a:lnTo>
                    <a:pt x="8075" y="46747"/>
                  </a:lnTo>
                  <a:lnTo>
                    <a:pt x="920" y="70080"/>
                  </a:lnTo>
                  <a:lnTo>
                    <a:pt x="0" y="82228"/>
                  </a:lnTo>
                  <a:lnTo>
                    <a:pt x="2914" y="93150"/>
                  </a:lnTo>
                  <a:lnTo>
                    <a:pt x="15559" y="112811"/>
                  </a:lnTo>
                  <a:lnTo>
                    <a:pt x="36702" y="127193"/>
                  </a:lnTo>
                  <a:lnTo>
                    <a:pt x="49254" y="133004"/>
                  </a:lnTo>
                  <a:lnTo>
                    <a:pt x="78253" y="133816"/>
                  </a:lnTo>
                  <a:lnTo>
                    <a:pt x="109956" y="127122"/>
                  </a:lnTo>
                  <a:lnTo>
                    <a:pt x="157422" y="110041"/>
                  </a:lnTo>
                  <a:lnTo>
                    <a:pt x="183007" y="92801"/>
                  </a:lnTo>
                  <a:lnTo>
                    <a:pt x="200493" y="71498"/>
                  </a:lnTo>
                  <a:lnTo>
                    <a:pt x="211557" y="49331"/>
                  </a:lnTo>
                  <a:lnTo>
                    <a:pt x="216474" y="30070"/>
                  </a:lnTo>
                  <a:lnTo>
                    <a:pt x="215669" y="22395"/>
                  </a:lnTo>
                  <a:lnTo>
                    <a:pt x="209130" y="10103"/>
                  </a:lnTo>
                  <a:lnTo>
                    <a:pt x="204423" y="6260"/>
                  </a:lnTo>
                  <a:lnTo>
                    <a:pt x="193549" y="1991"/>
                  </a:lnTo>
                  <a:lnTo>
                    <a:pt x="185423" y="1975"/>
                  </a:lnTo>
                  <a:lnTo>
                    <a:pt x="182268" y="2959"/>
                  </a:lnTo>
                  <a:lnTo>
                    <a:pt x="181576" y="5026"/>
                  </a:lnTo>
                  <a:lnTo>
                    <a:pt x="182526" y="7815"/>
                  </a:lnTo>
                  <a:lnTo>
                    <a:pt x="210725" y="46276"/>
                  </a:lnTo>
                  <a:lnTo>
                    <a:pt x="238800" y="89372"/>
                  </a:lnTo>
                  <a:lnTo>
                    <a:pt x="244340" y="111837"/>
                  </a:lnTo>
                  <a:lnTo>
                    <a:pt x="243039" y="132876"/>
                  </a:lnTo>
                  <a:lnTo>
                    <a:pt x="235406" y="151633"/>
                  </a:lnTo>
                  <a:lnTo>
                    <a:pt x="223076" y="163733"/>
                  </a:lnTo>
                  <a:lnTo>
                    <a:pt x="215837" y="167947"/>
                  </a:lnTo>
                  <a:lnTo>
                    <a:pt x="210305" y="169346"/>
                  </a:lnTo>
                  <a:lnTo>
                    <a:pt x="205912" y="168867"/>
                  </a:lnTo>
                  <a:lnTo>
                    <a:pt x="202278" y="167136"/>
                  </a:lnTo>
                  <a:lnTo>
                    <a:pt x="201266" y="161750"/>
                  </a:lnTo>
                  <a:lnTo>
                    <a:pt x="207709" y="125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34">
              <a:extLst>
                <a:ext uri="{FF2B5EF4-FFF2-40B4-BE49-F238E27FC236}">
                  <a16:creationId xmlns:a16="http://schemas.microsoft.com/office/drawing/2014/main" xmlns="" id="{90EDFA5F-99B0-450E-B60B-8016F7DE097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411814" y="2273300"/>
              <a:ext cx="93387" cy="385742"/>
            </a:xfrm>
            <a:custGeom>
              <a:avLst/>
              <a:gdLst/>
              <a:ahLst/>
              <a:cxnLst/>
              <a:rect l="0" t="0" r="0" b="0"/>
              <a:pathLst>
                <a:path w="93387" h="385742">
                  <a:moveTo>
                    <a:pt x="48936" y="0"/>
                  </a:moveTo>
                  <a:lnTo>
                    <a:pt x="48936" y="0"/>
                  </a:lnTo>
                  <a:lnTo>
                    <a:pt x="41750" y="33239"/>
                  </a:lnTo>
                  <a:lnTo>
                    <a:pt x="29985" y="66514"/>
                  </a:lnTo>
                  <a:lnTo>
                    <a:pt x="19111" y="104821"/>
                  </a:lnTo>
                  <a:lnTo>
                    <a:pt x="10281" y="146776"/>
                  </a:lnTo>
                  <a:lnTo>
                    <a:pt x="4004" y="193645"/>
                  </a:lnTo>
                  <a:lnTo>
                    <a:pt x="744" y="240816"/>
                  </a:lnTo>
                  <a:lnTo>
                    <a:pt x="0" y="285535"/>
                  </a:lnTo>
                  <a:lnTo>
                    <a:pt x="2022" y="324225"/>
                  </a:lnTo>
                  <a:lnTo>
                    <a:pt x="13869" y="364256"/>
                  </a:lnTo>
                  <a:lnTo>
                    <a:pt x="20619" y="372660"/>
                  </a:lnTo>
                  <a:lnTo>
                    <a:pt x="37527" y="383879"/>
                  </a:lnTo>
                  <a:lnTo>
                    <a:pt x="46268" y="385741"/>
                  </a:lnTo>
                  <a:lnTo>
                    <a:pt x="63508" y="384048"/>
                  </a:lnTo>
                  <a:lnTo>
                    <a:pt x="70645" y="378799"/>
                  </a:lnTo>
                  <a:lnTo>
                    <a:pt x="93386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35">
              <a:extLst>
                <a:ext uri="{FF2B5EF4-FFF2-40B4-BE49-F238E27FC236}">
                  <a16:creationId xmlns:a16="http://schemas.microsoft.com/office/drawing/2014/main" xmlns="" id="{802CC417-69D9-4308-A08C-2BB08BC80B0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375446" y="2489200"/>
              <a:ext cx="161505" cy="50801"/>
            </a:xfrm>
            <a:custGeom>
              <a:avLst/>
              <a:gdLst/>
              <a:ahLst/>
              <a:cxnLst/>
              <a:rect l="0" t="0" r="0" b="0"/>
              <a:pathLst>
                <a:path w="161505" h="50801">
                  <a:moveTo>
                    <a:pt x="53554" y="50800"/>
                  </a:moveTo>
                  <a:lnTo>
                    <a:pt x="53554" y="50800"/>
                  </a:lnTo>
                  <a:lnTo>
                    <a:pt x="8540" y="41961"/>
                  </a:lnTo>
                  <a:lnTo>
                    <a:pt x="0" y="39244"/>
                  </a:lnTo>
                  <a:lnTo>
                    <a:pt x="212" y="38863"/>
                  </a:lnTo>
                  <a:lnTo>
                    <a:pt x="45035" y="31686"/>
                  </a:lnTo>
                  <a:lnTo>
                    <a:pt x="77284" y="22549"/>
                  </a:lnTo>
                  <a:lnTo>
                    <a:pt x="110903" y="13315"/>
                  </a:lnTo>
                  <a:lnTo>
                    <a:pt x="1615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36">
              <a:extLst>
                <a:ext uri="{FF2B5EF4-FFF2-40B4-BE49-F238E27FC236}">
                  <a16:creationId xmlns:a16="http://schemas.microsoft.com/office/drawing/2014/main" xmlns="" id="{EB36A38B-BDBD-41D0-B72B-F5F6A96F951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619500" y="2428392"/>
              <a:ext cx="6351" cy="22709"/>
            </a:xfrm>
            <a:custGeom>
              <a:avLst/>
              <a:gdLst/>
              <a:ahLst/>
              <a:cxnLst/>
              <a:rect l="0" t="0" r="0" b="0"/>
              <a:pathLst>
                <a:path w="6351" h="2270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883" y="1562"/>
                  </a:lnTo>
                  <a:lnTo>
                    <a:pt x="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33">
            <a:extLst>
              <a:ext uri="{FF2B5EF4-FFF2-40B4-BE49-F238E27FC236}">
                <a16:creationId xmlns:a16="http://schemas.microsoft.com/office/drawing/2014/main" xmlns="" id="{6A59B8F6-B448-4C04-86BE-870D873E45B9}"/>
              </a:ext>
            </a:extLst>
          </p:cNvPr>
          <p:cNvGrpSpPr/>
          <p:nvPr/>
        </p:nvGrpSpPr>
        <p:grpSpPr>
          <a:xfrm>
            <a:off x="4263829" y="2279911"/>
            <a:ext cx="2294639" cy="898611"/>
            <a:chOff x="4263829" y="2279911"/>
            <a:chExt cx="2294639" cy="898611"/>
          </a:xfrm>
        </p:grpSpPr>
        <p:sp>
          <p:nvSpPr>
            <p:cNvPr id="29" name="SMARTInkShape-2137">
              <a:extLst>
                <a:ext uri="{FF2B5EF4-FFF2-40B4-BE49-F238E27FC236}">
                  <a16:creationId xmlns:a16="http://schemas.microsoft.com/office/drawing/2014/main" xmlns="" id="{CB8743B0-1D4D-4720-88F3-23D9E6BCFFB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310943" y="2279911"/>
              <a:ext cx="597608" cy="514090"/>
            </a:xfrm>
            <a:custGeom>
              <a:avLst/>
              <a:gdLst/>
              <a:ahLst/>
              <a:cxnLst/>
              <a:rect l="0" t="0" r="0" b="0"/>
              <a:pathLst>
                <a:path w="597608" h="514090">
                  <a:moveTo>
                    <a:pt x="464257" y="6089"/>
                  </a:moveTo>
                  <a:lnTo>
                    <a:pt x="464257" y="6089"/>
                  </a:lnTo>
                  <a:lnTo>
                    <a:pt x="464257" y="2718"/>
                  </a:lnTo>
                  <a:lnTo>
                    <a:pt x="465668" y="1725"/>
                  </a:lnTo>
                  <a:lnTo>
                    <a:pt x="475192" y="0"/>
                  </a:lnTo>
                  <a:lnTo>
                    <a:pt x="433432" y="18713"/>
                  </a:lnTo>
                  <a:lnTo>
                    <a:pt x="396229" y="38981"/>
                  </a:lnTo>
                  <a:lnTo>
                    <a:pt x="348650" y="65863"/>
                  </a:lnTo>
                  <a:lnTo>
                    <a:pt x="320158" y="81922"/>
                  </a:lnTo>
                  <a:lnTo>
                    <a:pt x="289874" y="98978"/>
                  </a:lnTo>
                  <a:lnTo>
                    <a:pt x="259807" y="116698"/>
                  </a:lnTo>
                  <a:lnTo>
                    <a:pt x="229885" y="134862"/>
                  </a:lnTo>
                  <a:lnTo>
                    <a:pt x="200059" y="153321"/>
                  </a:lnTo>
                  <a:lnTo>
                    <a:pt x="174531" y="170566"/>
                  </a:lnTo>
                  <a:lnTo>
                    <a:pt x="131114" y="202897"/>
                  </a:lnTo>
                  <a:lnTo>
                    <a:pt x="91792" y="238753"/>
                  </a:lnTo>
                  <a:lnTo>
                    <a:pt x="87536" y="247981"/>
                  </a:lnTo>
                  <a:lnTo>
                    <a:pt x="87521" y="256251"/>
                  </a:lnTo>
                  <a:lnTo>
                    <a:pt x="90333" y="263880"/>
                  </a:lnTo>
                  <a:lnTo>
                    <a:pt x="99969" y="269672"/>
                  </a:lnTo>
                  <a:lnTo>
                    <a:pt x="131372" y="277989"/>
                  </a:lnTo>
                  <a:lnTo>
                    <a:pt x="174961" y="284037"/>
                  </a:lnTo>
                  <a:lnTo>
                    <a:pt x="199427" y="286638"/>
                  </a:lnTo>
                  <a:lnTo>
                    <a:pt x="245425" y="289527"/>
                  </a:lnTo>
                  <a:lnTo>
                    <a:pt x="284449" y="292223"/>
                  </a:lnTo>
                  <a:lnTo>
                    <a:pt x="308847" y="298124"/>
                  </a:lnTo>
                  <a:lnTo>
                    <a:pt x="314789" y="302379"/>
                  </a:lnTo>
                  <a:lnTo>
                    <a:pt x="317340" y="307332"/>
                  </a:lnTo>
                  <a:lnTo>
                    <a:pt x="317629" y="312751"/>
                  </a:lnTo>
                  <a:lnTo>
                    <a:pt x="299135" y="328180"/>
                  </a:lnTo>
                  <a:lnTo>
                    <a:pt x="264575" y="348207"/>
                  </a:lnTo>
                  <a:lnTo>
                    <a:pt x="241530" y="360462"/>
                  </a:lnTo>
                  <a:lnTo>
                    <a:pt x="216289" y="373571"/>
                  </a:lnTo>
                  <a:lnTo>
                    <a:pt x="188172" y="387249"/>
                  </a:lnTo>
                  <a:lnTo>
                    <a:pt x="158140" y="401307"/>
                  </a:lnTo>
                  <a:lnTo>
                    <a:pt x="126829" y="415618"/>
                  </a:lnTo>
                  <a:lnTo>
                    <a:pt x="98194" y="430097"/>
                  </a:lnTo>
                  <a:lnTo>
                    <a:pt x="71343" y="444689"/>
                  </a:lnTo>
                  <a:lnTo>
                    <a:pt x="27162" y="470544"/>
                  </a:lnTo>
                  <a:lnTo>
                    <a:pt x="2822" y="486740"/>
                  </a:lnTo>
                  <a:lnTo>
                    <a:pt x="0" y="493034"/>
                  </a:lnTo>
                  <a:lnTo>
                    <a:pt x="2353" y="498641"/>
                  </a:lnTo>
                  <a:lnTo>
                    <a:pt x="8154" y="503790"/>
                  </a:lnTo>
                  <a:lnTo>
                    <a:pt x="40941" y="507630"/>
                  </a:lnTo>
                  <a:lnTo>
                    <a:pt x="63513" y="507667"/>
                  </a:lnTo>
                  <a:lnTo>
                    <a:pt x="93377" y="506985"/>
                  </a:lnTo>
                  <a:lnTo>
                    <a:pt x="128103" y="505825"/>
                  </a:lnTo>
                  <a:lnTo>
                    <a:pt x="166071" y="504347"/>
                  </a:lnTo>
                  <a:lnTo>
                    <a:pt x="206906" y="503361"/>
                  </a:lnTo>
                  <a:lnTo>
                    <a:pt x="249650" y="502703"/>
                  </a:lnTo>
                  <a:lnTo>
                    <a:pt x="293669" y="502265"/>
                  </a:lnTo>
                  <a:lnTo>
                    <a:pt x="337832" y="502679"/>
                  </a:lnTo>
                  <a:lnTo>
                    <a:pt x="382090" y="503660"/>
                  </a:lnTo>
                  <a:lnTo>
                    <a:pt x="426412" y="505020"/>
                  </a:lnTo>
                  <a:lnTo>
                    <a:pt x="465133" y="506631"/>
                  </a:lnTo>
                  <a:lnTo>
                    <a:pt x="500119" y="508412"/>
                  </a:lnTo>
                  <a:lnTo>
                    <a:pt x="532615" y="510304"/>
                  </a:lnTo>
                  <a:lnTo>
                    <a:pt x="597607" y="514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38">
              <a:extLst>
                <a:ext uri="{FF2B5EF4-FFF2-40B4-BE49-F238E27FC236}">
                  <a16:creationId xmlns:a16="http://schemas.microsoft.com/office/drawing/2014/main" xmlns="" id="{CF83FB0F-EA71-4953-BA9D-DC524B83D4E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263829" y="3008310"/>
              <a:ext cx="257372" cy="168135"/>
            </a:xfrm>
            <a:custGeom>
              <a:avLst/>
              <a:gdLst/>
              <a:ahLst/>
              <a:cxnLst/>
              <a:rect l="0" t="0" r="0" b="0"/>
              <a:pathLst>
                <a:path w="257372" h="168135">
                  <a:moveTo>
                    <a:pt x="3371" y="26990"/>
                  </a:moveTo>
                  <a:lnTo>
                    <a:pt x="3371" y="26990"/>
                  </a:lnTo>
                  <a:lnTo>
                    <a:pt x="3371" y="23331"/>
                  </a:lnTo>
                  <a:lnTo>
                    <a:pt x="0" y="63434"/>
                  </a:lnTo>
                  <a:lnTo>
                    <a:pt x="1275" y="101602"/>
                  </a:lnTo>
                  <a:lnTo>
                    <a:pt x="8732" y="142126"/>
                  </a:lnTo>
                  <a:lnTo>
                    <a:pt x="15396" y="154832"/>
                  </a:lnTo>
                  <a:lnTo>
                    <a:pt x="23062" y="161420"/>
                  </a:lnTo>
                  <a:lnTo>
                    <a:pt x="27081" y="163177"/>
                  </a:lnTo>
                  <a:lnTo>
                    <a:pt x="31878" y="162231"/>
                  </a:lnTo>
                  <a:lnTo>
                    <a:pt x="42852" y="155536"/>
                  </a:lnTo>
                  <a:lnTo>
                    <a:pt x="51022" y="143623"/>
                  </a:lnTo>
                  <a:lnTo>
                    <a:pt x="65432" y="112557"/>
                  </a:lnTo>
                  <a:lnTo>
                    <a:pt x="65912" y="112962"/>
                  </a:lnTo>
                  <a:lnTo>
                    <a:pt x="68903" y="140812"/>
                  </a:lnTo>
                  <a:lnTo>
                    <a:pt x="76946" y="153778"/>
                  </a:lnTo>
                  <a:lnTo>
                    <a:pt x="89458" y="162832"/>
                  </a:lnTo>
                  <a:lnTo>
                    <a:pt x="96746" y="166235"/>
                  </a:lnTo>
                  <a:lnTo>
                    <a:pt x="114250" y="168134"/>
                  </a:lnTo>
                  <a:lnTo>
                    <a:pt x="133789" y="165215"/>
                  </a:lnTo>
                  <a:lnTo>
                    <a:pt x="164624" y="150260"/>
                  </a:lnTo>
                  <a:lnTo>
                    <a:pt x="193985" y="124114"/>
                  </a:lnTo>
                  <a:lnTo>
                    <a:pt x="211857" y="94024"/>
                  </a:lnTo>
                  <a:lnTo>
                    <a:pt x="219033" y="73246"/>
                  </a:lnTo>
                  <a:lnTo>
                    <a:pt x="220298" y="38344"/>
                  </a:lnTo>
                  <a:lnTo>
                    <a:pt x="212833" y="11303"/>
                  </a:lnTo>
                  <a:lnTo>
                    <a:pt x="207923" y="5949"/>
                  </a:lnTo>
                  <a:lnTo>
                    <a:pt x="194942" y="0"/>
                  </a:lnTo>
                  <a:lnTo>
                    <a:pt x="171768" y="21"/>
                  </a:lnTo>
                  <a:lnTo>
                    <a:pt x="160999" y="4656"/>
                  </a:lnTo>
                  <a:lnTo>
                    <a:pt x="157140" y="7867"/>
                  </a:lnTo>
                  <a:lnTo>
                    <a:pt x="155978" y="13536"/>
                  </a:lnTo>
                  <a:lnTo>
                    <a:pt x="158450" y="29242"/>
                  </a:lnTo>
                  <a:lnTo>
                    <a:pt x="171146" y="51176"/>
                  </a:lnTo>
                  <a:lnTo>
                    <a:pt x="195055" y="71080"/>
                  </a:lnTo>
                  <a:lnTo>
                    <a:pt x="239940" y="90288"/>
                  </a:lnTo>
                  <a:lnTo>
                    <a:pt x="257371" y="96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39">
              <a:extLst>
                <a:ext uri="{FF2B5EF4-FFF2-40B4-BE49-F238E27FC236}">
                  <a16:creationId xmlns:a16="http://schemas.microsoft.com/office/drawing/2014/main" xmlns="" id="{D83C9B09-79AA-4906-88FB-0AA63825EB3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31734" y="2988362"/>
              <a:ext cx="149817" cy="190160"/>
            </a:xfrm>
            <a:custGeom>
              <a:avLst/>
              <a:gdLst/>
              <a:ahLst/>
              <a:cxnLst/>
              <a:rect l="0" t="0" r="0" b="0"/>
              <a:pathLst>
                <a:path w="149817" h="190160">
                  <a:moveTo>
                    <a:pt x="149816" y="8838"/>
                  </a:moveTo>
                  <a:lnTo>
                    <a:pt x="149816" y="8838"/>
                  </a:lnTo>
                  <a:lnTo>
                    <a:pt x="119929" y="0"/>
                  </a:lnTo>
                  <a:lnTo>
                    <a:pt x="100550" y="3498"/>
                  </a:lnTo>
                  <a:lnTo>
                    <a:pt x="53615" y="26363"/>
                  </a:lnTo>
                  <a:lnTo>
                    <a:pt x="22926" y="56599"/>
                  </a:lnTo>
                  <a:lnTo>
                    <a:pt x="2701" y="92369"/>
                  </a:lnTo>
                  <a:lnTo>
                    <a:pt x="0" y="115343"/>
                  </a:lnTo>
                  <a:lnTo>
                    <a:pt x="6413" y="146228"/>
                  </a:lnTo>
                  <a:lnTo>
                    <a:pt x="14115" y="163034"/>
                  </a:lnTo>
                  <a:lnTo>
                    <a:pt x="24593" y="175207"/>
                  </a:lnTo>
                  <a:lnTo>
                    <a:pt x="40069" y="183439"/>
                  </a:lnTo>
                  <a:lnTo>
                    <a:pt x="68615" y="190159"/>
                  </a:lnTo>
                  <a:lnTo>
                    <a:pt x="109866" y="189057"/>
                  </a:lnTo>
                  <a:lnTo>
                    <a:pt x="127122" y="182069"/>
                  </a:lnTo>
                  <a:lnTo>
                    <a:pt x="149816" y="16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40">
              <a:extLst>
                <a:ext uri="{FF2B5EF4-FFF2-40B4-BE49-F238E27FC236}">
                  <a16:creationId xmlns:a16="http://schemas.microsoft.com/office/drawing/2014/main" xmlns="" id="{402D5A52-B0CD-485E-9507-D4D932EDA4C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54053" y="3092450"/>
              <a:ext cx="152898" cy="18790"/>
            </a:xfrm>
            <a:custGeom>
              <a:avLst/>
              <a:gdLst/>
              <a:ahLst/>
              <a:cxnLst/>
              <a:rect l="0" t="0" r="0" b="0"/>
              <a:pathLst>
                <a:path w="152898" h="18790">
                  <a:moveTo>
                    <a:pt x="13197" y="12700"/>
                  </a:moveTo>
                  <a:lnTo>
                    <a:pt x="13197" y="12700"/>
                  </a:lnTo>
                  <a:lnTo>
                    <a:pt x="810" y="17064"/>
                  </a:lnTo>
                  <a:lnTo>
                    <a:pt x="0" y="17726"/>
                  </a:lnTo>
                  <a:lnTo>
                    <a:pt x="166" y="18167"/>
                  </a:lnTo>
                  <a:lnTo>
                    <a:pt x="7141" y="18789"/>
                  </a:lnTo>
                  <a:lnTo>
                    <a:pt x="48193" y="13223"/>
                  </a:lnTo>
                  <a:lnTo>
                    <a:pt x="93024" y="4545"/>
                  </a:lnTo>
                  <a:lnTo>
                    <a:pt x="1528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41">
              <a:extLst>
                <a:ext uri="{FF2B5EF4-FFF2-40B4-BE49-F238E27FC236}">
                  <a16:creationId xmlns:a16="http://schemas.microsoft.com/office/drawing/2014/main" xmlns="" id="{85B11AD4-B2BE-4177-B1AE-4F6D5B43726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889500" y="2891762"/>
              <a:ext cx="361951" cy="263306"/>
            </a:xfrm>
            <a:custGeom>
              <a:avLst/>
              <a:gdLst/>
              <a:ahLst/>
              <a:cxnLst/>
              <a:rect l="0" t="0" r="0" b="0"/>
              <a:pathLst>
                <a:path w="361951" h="263306">
                  <a:moveTo>
                    <a:pt x="0" y="257838"/>
                  </a:moveTo>
                  <a:lnTo>
                    <a:pt x="0" y="257838"/>
                  </a:lnTo>
                  <a:lnTo>
                    <a:pt x="0" y="261209"/>
                  </a:lnTo>
                  <a:lnTo>
                    <a:pt x="705" y="262202"/>
                  </a:lnTo>
                  <a:lnTo>
                    <a:pt x="1882" y="262864"/>
                  </a:lnTo>
                  <a:lnTo>
                    <a:pt x="3371" y="263305"/>
                  </a:lnTo>
                  <a:lnTo>
                    <a:pt x="48808" y="237404"/>
                  </a:lnTo>
                  <a:lnTo>
                    <a:pt x="85580" y="211233"/>
                  </a:lnTo>
                  <a:lnTo>
                    <a:pt x="98713" y="195497"/>
                  </a:lnTo>
                  <a:lnTo>
                    <a:pt x="106902" y="179096"/>
                  </a:lnTo>
                  <a:lnTo>
                    <a:pt x="109131" y="160518"/>
                  </a:lnTo>
                  <a:lnTo>
                    <a:pt x="106358" y="141207"/>
                  </a:lnTo>
                  <a:lnTo>
                    <a:pt x="92191" y="114468"/>
                  </a:lnTo>
                  <a:lnTo>
                    <a:pt x="48229" y="68929"/>
                  </a:lnTo>
                  <a:lnTo>
                    <a:pt x="39544" y="58403"/>
                  </a:lnTo>
                  <a:lnTo>
                    <a:pt x="38357" y="53620"/>
                  </a:lnTo>
                  <a:lnTo>
                    <a:pt x="38977" y="49021"/>
                  </a:lnTo>
                  <a:lnTo>
                    <a:pt x="40801" y="44543"/>
                  </a:lnTo>
                  <a:lnTo>
                    <a:pt x="52236" y="35805"/>
                  </a:lnTo>
                  <a:lnTo>
                    <a:pt x="98434" y="18697"/>
                  </a:lnTo>
                  <a:lnTo>
                    <a:pt x="142133" y="5967"/>
                  </a:lnTo>
                  <a:lnTo>
                    <a:pt x="182990" y="0"/>
                  </a:lnTo>
                  <a:lnTo>
                    <a:pt x="215164" y="4974"/>
                  </a:lnTo>
                  <a:lnTo>
                    <a:pt x="222465" y="9535"/>
                  </a:lnTo>
                  <a:lnTo>
                    <a:pt x="232458" y="22127"/>
                  </a:lnTo>
                  <a:lnTo>
                    <a:pt x="233995" y="30142"/>
                  </a:lnTo>
                  <a:lnTo>
                    <a:pt x="231939" y="48455"/>
                  </a:lnTo>
                  <a:lnTo>
                    <a:pt x="209687" y="94025"/>
                  </a:lnTo>
                  <a:lnTo>
                    <a:pt x="191246" y="131219"/>
                  </a:lnTo>
                  <a:lnTo>
                    <a:pt x="177236" y="168345"/>
                  </a:lnTo>
                  <a:lnTo>
                    <a:pt x="169716" y="200591"/>
                  </a:lnTo>
                  <a:lnTo>
                    <a:pt x="170209" y="216872"/>
                  </a:lnTo>
                  <a:lnTo>
                    <a:pt x="174150" y="223472"/>
                  </a:lnTo>
                  <a:lnTo>
                    <a:pt x="187937" y="234568"/>
                  </a:lnTo>
                  <a:lnTo>
                    <a:pt x="222274" y="245377"/>
                  </a:lnTo>
                  <a:lnTo>
                    <a:pt x="253305" y="248772"/>
                  </a:lnTo>
                  <a:lnTo>
                    <a:pt x="288263" y="249575"/>
                  </a:lnTo>
                  <a:lnTo>
                    <a:pt x="324967" y="247580"/>
                  </a:lnTo>
                  <a:lnTo>
                    <a:pt x="361950" y="24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42">
              <a:extLst>
                <a:ext uri="{FF2B5EF4-FFF2-40B4-BE49-F238E27FC236}">
                  <a16:creationId xmlns:a16="http://schemas.microsoft.com/office/drawing/2014/main" xmlns="" id="{F7F304F0-0115-4B9B-80D1-C5419158C16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431942" y="2387381"/>
              <a:ext cx="150704" cy="518866"/>
            </a:xfrm>
            <a:custGeom>
              <a:avLst/>
              <a:gdLst/>
              <a:ahLst/>
              <a:cxnLst/>
              <a:rect l="0" t="0" r="0" b="0"/>
              <a:pathLst>
                <a:path w="150704" h="518866">
                  <a:moveTo>
                    <a:pt x="3658" y="139919"/>
                  </a:moveTo>
                  <a:lnTo>
                    <a:pt x="3658" y="139919"/>
                  </a:lnTo>
                  <a:lnTo>
                    <a:pt x="287" y="139919"/>
                  </a:lnTo>
                  <a:lnTo>
                    <a:pt x="0" y="141330"/>
                  </a:lnTo>
                  <a:lnTo>
                    <a:pt x="3037" y="177822"/>
                  </a:lnTo>
                  <a:lnTo>
                    <a:pt x="5263" y="212739"/>
                  </a:lnTo>
                  <a:lnTo>
                    <a:pt x="9310" y="254833"/>
                  </a:lnTo>
                  <a:lnTo>
                    <a:pt x="15813" y="301764"/>
                  </a:lnTo>
                  <a:lnTo>
                    <a:pt x="18111" y="326838"/>
                  </a:lnTo>
                  <a:lnTo>
                    <a:pt x="19643" y="352726"/>
                  </a:lnTo>
                  <a:lnTo>
                    <a:pt x="20665" y="379157"/>
                  </a:lnTo>
                  <a:lnTo>
                    <a:pt x="20640" y="403833"/>
                  </a:lnTo>
                  <a:lnTo>
                    <a:pt x="18731" y="450066"/>
                  </a:lnTo>
                  <a:lnTo>
                    <a:pt x="17413" y="484725"/>
                  </a:lnTo>
                  <a:lnTo>
                    <a:pt x="14789" y="514663"/>
                  </a:lnTo>
                  <a:lnTo>
                    <a:pt x="13195" y="518865"/>
                  </a:lnTo>
                  <a:lnTo>
                    <a:pt x="12133" y="516727"/>
                  </a:lnTo>
                  <a:lnTo>
                    <a:pt x="12309" y="470284"/>
                  </a:lnTo>
                  <a:lnTo>
                    <a:pt x="15264" y="425037"/>
                  </a:lnTo>
                  <a:lnTo>
                    <a:pt x="17039" y="394203"/>
                  </a:lnTo>
                  <a:lnTo>
                    <a:pt x="18929" y="360242"/>
                  </a:lnTo>
                  <a:lnTo>
                    <a:pt x="22306" y="322784"/>
                  </a:lnTo>
                  <a:lnTo>
                    <a:pt x="26673" y="282996"/>
                  </a:lnTo>
                  <a:lnTo>
                    <a:pt x="31701" y="241653"/>
                  </a:lnTo>
                  <a:lnTo>
                    <a:pt x="37876" y="202098"/>
                  </a:lnTo>
                  <a:lnTo>
                    <a:pt x="44814" y="163732"/>
                  </a:lnTo>
                  <a:lnTo>
                    <a:pt x="52262" y="126161"/>
                  </a:lnTo>
                  <a:lnTo>
                    <a:pt x="60050" y="95469"/>
                  </a:lnTo>
                  <a:lnTo>
                    <a:pt x="68063" y="69364"/>
                  </a:lnTo>
                  <a:lnTo>
                    <a:pt x="83082" y="29539"/>
                  </a:lnTo>
                  <a:lnTo>
                    <a:pt x="94461" y="7135"/>
                  </a:lnTo>
                  <a:lnTo>
                    <a:pt x="100882" y="2008"/>
                  </a:lnTo>
                  <a:lnTo>
                    <a:pt x="107985" y="0"/>
                  </a:lnTo>
                  <a:lnTo>
                    <a:pt x="115543" y="73"/>
                  </a:lnTo>
                  <a:lnTo>
                    <a:pt x="123404" y="5061"/>
                  </a:lnTo>
                  <a:lnTo>
                    <a:pt x="139663" y="23773"/>
                  </a:lnTo>
                  <a:lnTo>
                    <a:pt x="148771" y="54197"/>
                  </a:lnTo>
                  <a:lnTo>
                    <a:pt x="150703" y="91237"/>
                  </a:lnTo>
                  <a:lnTo>
                    <a:pt x="144506" y="131218"/>
                  </a:lnTo>
                  <a:lnTo>
                    <a:pt x="129051" y="164979"/>
                  </a:lnTo>
                  <a:lnTo>
                    <a:pt x="106661" y="192685"/>
                  </a:lnTo>
                  <a:lnTo>
                    <a:pt x="64438" y="221327"/>
                  </a:lnTo>
                  <a:lnTo>
                    <a:pt x="40079" y="229017"/>
                  </a:lnTo>
                  <a:lnTo>
                    <a:pt x="32171" y="229657"/>
                  </a:lnTo>
                  <a:lnTo>
                    <a:pt x="26900" y="228672"/>
                  </a:lnTo>
                  <a:lnTo>
                    <a:pt x="16358" y="222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143">
              <a:extLst>
                <a:ext uri="{FF2B5EF4-FFF2-40B4-BE49-F238E27FC236}">
                  <a16:creationId xmlns:a16="http://schemas.microsoft.com/office/drawing/2014/main" xmlns="" id="{73D462E8-1836-45A3-B92A-E3935D7E1B8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489700" y="2346129"/>
              <a:ext cx="68768" cy="333572"/>
            </a:xfrm>
            <a:custGeom>
              <a:avLst/>
              <a:gdLst/>
              <a:ahLst/>
              <a:cxnLst/>
              <a:rect l="0" t="0" r="0" b="0"/>
              <a:pathLst>
                <a:path w="68768" h="333572">
                  <a:moveTo>
                    <a:pt x="50800" y="3371"/>
                  </a:moveTo>
                  <a:lnTo>
                    <a:pt x="50800" y="3371"/>
                  </a:lnTo>
                  <a:lnTo>
                    <a:pt x="40687" y="0"/>
                  </a:lnTo>
                  <a:lnTo>
                    <a:pt x="38413" y="1124"/>
                  </a:lnTo>
                  <a:lnTo>
                    <a:pt x="37603" y="3989"/>
                  </a:lnTo>
                  <a:lnTo>
                    <a:pt x="44743" y="37281"/>
                  </a:lnTo>
                  <a:lnTo>
                    <a:pt x="55634" y="72770"/>
                  </a:lnTo>
                  <a:lnTo>
                    <a:pt x="66354" y="116060"/>
                  </a:lnTo>
                  <a:lnTo>
                    <a:pt x="68767" y="161170"/>
                  </a:lnTo>
                  <a:lnTo>
                    <a:pt x="63724" y="205207"/>
                  </a:lnTo>
                  <a:lnTo>
                    <a:pt x="50899" y="248298"/>
                  </a:lnTo>
                  <a:lnTo>
                    <a:pt x="26385" y="290968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44">
              <a:extLst>
                <a:ext uri="{FF2B5EF4-FFF2-40B4-BE49-F238E27FC236}">
                  <a16:creationId xmlns:a16="http://schemas.microsoft.com/office/drawing/2014/main" xmlns="" id="{E89BA067-F7A9-4916-991E-7175583F2F7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113968" y="2447036"/>
              <a:ext cx="312233" cy="184402"/>
            </a:xfrm>
            <a:custGeom>
              <a:avLst/>
              <a:gdLst/>
              <a:ahLst/>
              <a:cxnLst/>
              <a:rect l="0" t="0" r="0" b="0"/>
              <a:pathLst>
                <a:path w="312233" h="184402">
                  <a:moveTo>
                    <a:pt x="26482" y="16764"/>
                  </a:moveTo>
                  <a:lnTo>
                    <a:pt x="26482" y="16764"/>
                  </a:lnTo>
                  <a:lnTo>
                    <a:pt x="19740" y="20135"/>
                  </a:lnTo>
                  <a:lnTo>
                    <a:pt x="8806" y="39086"/>
                  </a:lnTo>
                  <a:lnTo>
                    <a:pt x="0" y="73786"/>
                  </a:lnTo>
                  <a:lnTo>
                    <a:pt x="3035" y="118718"/>
                  </a:lnTo>
                  <a:lnTo>
                    <a:pt x="19613" y="157667"/>
                  </a:lnTo>
                  <a:lnTo>
                    <a:pt x="39029" y="181436"/>
                  </a:lnTo>
                  <a:lnTo>
                    <a:pt x="46135" y="184401"/>
                  </a:lnTo>
                  <a:lnTo>
                    <a:pt x="61557" y="183932"/>
                  </a:lnTo>
                  <a:lnTo>
                    <a:pt x="74057" y="177139"/>
                  </a:lnTo>
                  <a:lnTo>
                    <a:pt x="83609" y="167064"/>
                  </a:lnTo>
                  <a:lnTo>
                    <a:pt x="95491" y="148993"/>
                  </a:lnTo>
                  <a:lnTo>
                    <a:pt x="97888" y="147250"/>
                  </a:lnTo>
                  <a:lnTo>
                    <a:pt x="100898" y="147499"/>
                  </a:lnTo>
                  <a:lnTo>
                    <a:pt x="108004" y="151539"/>
                  </a:lnTo>
                  <a:lnTo>
                    <a:pt x="125081" y="167749"/>
                  </a:lnTo>
                  <a:lnTo>
                    <a:pt x="130314" y="170337"/>
                  </a:lnTo>
                  <a:lnTo>
                    <a:pt x="145537" y="171332"/>
                  </a:lnTo>
                  <a:lnTo>
                    <a:pt x="154535" y="170609"/>
                  </a:lnTo>
                  <a:lnTo>
                    <a:pt x="184055" y="156108"/>
                  </a:lnTo>
                  <a:lnTo>
                    <a:pt x="215144" y="127195"/>
                  </a:lnTo>
                  <a:lnTo>
                    <a:pt x="236585" y="85076"/>
                  </a:lnTo>
                  <a:lnTo>
                    <a:pt x="248503" y="40219"/>
                  </a:lnTo>
                  <a:lnTo>
                    <a:pt x="247874" y="28167"/>
                  </a:lnTo>
                  <a:lnTo>
                    <a:pt x="239649" y="9132"/>
                  </a:lnTo>
                  <a:lnTo>
                    <a:pt x="233504" y="3915"/>
                  </a:lnTo>
                  <a:lnTo>
                    <a:pt x="226586" y="1142"/>
                  </a:lnTo>
                  <a:lnTo>
                    <a:pt x="219151" y="0"/>
                  </a:lnTo>
                  <a:lnTo>
                    <a:pt x="207128" y="2493"/>
                  </a:lnTo>
                  <a:lnTo>
                    <a:pt x="201946" y="5133"/>
                  </a:lnTo>
                  <a:lnTo>
                    <a:pt x="199902" y="9716"/>
                  </a:lnTo>
                  <a:lnTo>
                    <a:pt x="201394" y="22333"/>
                  </a:lnTo>
                  <a:lnTo>
                    <a:pt x="216910" y="45304"/>
                  </a:lnTo>
                  <a:lnTo>
                    <a:pt x="246123" y="63242"/>
                  </a:lnTo>
                  <a:lnTo>
                    <a:pt x="284961" y="74123"/>
                  </a:lnTo>
                  <a:lnTo>
                    <a:pt x="312232" y="80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45">
              <a:extLst>
                <a:ext uri="{FF2B5EF4-FFF2-40B4-BE49-F238E27FC236}">
                  <a16:creationId xmlns:a16="http://schemas.microsoft.com/office/drawing/2014/main" xmlns="" id="{5F28E74F-D3F2-4E2D-A2E4-C7FA64F39E2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933048" y="2348416"/>
              <a:ext cx="137553" cy="388435"/>
            </a:xfrm>
            <a:custGeom>
              <a:avLst/>
              <a:gdLst/>
              <a:ahLst/>
              <a:cxnLst/>
              <a:rect l="0" t="0" r="0" b="0"/>
              <a:pathLst>
                <a:path w="137553" h="388435">
                  <a:moveTo>
                    <a:pt x="137552" y="13784"/>
                  </a:moveTo>
                  <a:lnTo>
                    <a:pt x="137552" y="13784"/>
                  </a:lnTo>
                  <a:lnTo>
                    <a:pt x="123737" y="4995"/>
                  </a:lnTo>
                  <a:lnTo>
                    <a:pt x="119876" y="1575"/>
                  </a:lnTo>
                  <a:lnTo>
                    <a:pt x="114479" y="0"/>
                  </a:lnTo>
                  <a:lnTo>
                    <a:pt x="100957" y="132"/>
                  </a:lnTo>
                  <a:lnTo>
                    <a:pt x="77477" y="10915"/>
                  </a:lnTo>
                  <a:lnTo>
                    <a:pt x="45903" y="37628"/>
                  </a:lnTo>
                  <a:lnTo>
                    <a:pt x="25794" y="71654"/>
                  </a:lnTo>
                  <a:lnTo>
                    <a:pt x="9565" y="114998"/>
                  </a:lnTo>
                  <a:lnTo>
                    <a:pt x="0" y="162484"/>
                  </a:lnTo>
                  <a:lnTo>
                    <a:pt x="924" y="209931"/>
                  </a:lnTo>
                  <a:lnTo>
                    <a:pt x="8389" y="255477"/>
                  </a:lnTo>
                  <a:lnTo>
                    <a:pt x="18763" y="296886"/>
                  </a:lnTo>
                  <a:lnTo>
                    <a:pt x="36074" y="330813"/>
                  </a:lnTo>
                  <a:lnTo>
                    <a:pt x="57878" y="357180"/>
                  </a:lnTo>
                  <a:lnTo>
                    <a:pt x="105802" y="388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46">
              <a:extLst>
                <a:ext uri="{FF2B5EF4-FFF2-40B4-BE49-F238E27FC236}">
                  <a16:creationId xmlns:a16="http://schemas.microsoft.com/office/drawing/2014/main" xmlns="" id="{F9B49241-6087-45DD-88A8-48E2E387B6D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715000" y="2637015"/>
              <a:ext cx="107951" cy="131586"/>
            </a:xfrm>
            <a:custGeom>
              <a:avLst/>
              <a:gdLst/>
              <a:ahLst/>
              <a:cxnLst/>
              <a:rect l="0" t="0" r="0" b="0"/>
              <a:pathLst>
                <a:path w="107951" h="131586">
                  <a:moveTo>
                    <a:pt x="107950" y="10935"/>
                  </a:moveTo>
                  <a:lnTo>
                    <a:pt x="107950" y="10935"/>
                  </a:lnTo>
                  <a:lnTo>
                    <a:pt x="104579" y="4193"/>
                  </a:lnTo>
                  <a:lnTo>
                    <a:pt x="102881" y="2207"/>
                  </a:lnTo>
                  <a:lnTo>
                    <a:pt x="99111" y="0"/>
                  </a:lnTo>
                  <a:lnTo>
                    <a:pt x="79538" y="8871"/>
                  </a:lnTo>
                  <a:lnTo>
                    <a:pt x="54768" y="38389"/>
                  </a:lnTo>
                  <a:lnTo>
                    <a:pt x="32926" y="75043"/>
                  </a:lnTo>
                  <a:lnTo>
                    <a:pt x="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47">
              <a:extLst>
                <a:ext uri="{FF2B5EF4-FFF2-40B4-BE49-F238E27FC236}">
                  <a16:creationId xmlns:a16="http://schemas.microsoft.com/office/drawing/2014/main" xmlns="" id="{396D8DC1-46E7-4F69-BBDD-CE1FDE39088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614283" y="2623433"/>
              <a:ext cx="132468" cy="113418"/>
            </a:xfrm>
            <a:custGeom>
              <a:avLst/>
              <a:gdLst/>
              <a:ahLst/>
              <a:cxnLst/>
              <a:rect l="0" t="0" r="0" b="0"/>
              <a:pathLst>
                <a:path w="132468" h="1134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2862" y="2749"/>
                  </a:lnTo>
                  <a:lnTo>
                    <a:pt x="48268" y="21550"/>
                  </a:lnTo>
                  <a:lnTo>
                    <a:pt x="89651" y="55890"/>
                  </a:lnTo>
                  <a:lnTo>
                    <a:pt x="123380" y="100092"/>
                  </a:lnTo>
                  <a:lnTo>
                    <a:pt x="132467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48">
              <a:extLst>
                <a:ext uri="{FF2B5EF4-FFF2-40B4-BE49-F238E27FC236}">
                  <a16:creationId xmlns:a16="http://schemas.microsoft.com/office/drawing/2014/main" xmlns="" id="{5BE1D49A-366B-412F-B69F-033934E4876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677783" y="2590800"/>
              <a:ext cx="157868" cy="203201"/>
            </a:xfrm>
            <a:custGeom>
              <a:avLst/>
              <a:gdLst/>
              <a:ahLst/>
              <a:cxnLst/>
              <a:rect l="0" t="0" r="0" b="0"/>
              <a:pathLst>
                <a:path w="157868" h="2032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7437" y="49513"/>
                  </a:lnTo>
                  <a:lnTo>
                    <a:pt x="66054" y="84756"/>
                  </a:lnTo>
                  <a:lnTo>
                    <a:pt x="96169" y="124753"/>
                  </a:lnTo>
                  <a:lnTo>
                    <a:pt x="130106" y="168707"/>
                  </a:lnTo>
                  <a:lnTo>
                    <a:pt x="15786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49">
              <a:extLst>
                <a:ext uri="{FF2B5EF4-FFF2-40B4-BE49-F238E27FC236}">
                  <a16:creationId xmlns:a16="http://schemas.microsoft.com/office/drawing/2014/main" xmlns="" id="{E92D118F-0E42-4D45-BA7D-C4146A99562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651500" y="2598033"/>
              <a:ext cx="184151" cy="202318"/>
            </a:xfrm>
            <a:custGeom>
              <a:avLst/>
              <a:gdLst/>
              <a:ahLst/>
              <a:cxnLst/>
              <a:rect l="0" t="0" r="0" b="0"/>
              <a:pathLst>
                <a:path w="184151" h="202318">
                  <a:moveTo>
                    <a:pt x="184150" y="5467"/>
                  </a:moveTo>
                  <a:lnTo>
                    <a:pt x="184150" y="5467"/>
                  </a:lnTo>
                  <a:lnTo>
                    <a:pt x="178683" y="0"/>
                  </a:lnTo>
                  <a:lnTo>
                    <a:pt x="171319" y="6120"/>
                  </a:lnTo>
                  <a:lnTo>
                    <a:pt x="136407" y="49367"/>
                  </a:lnTo>
                  <a:lnTo>
                    <a:pt x="103212" y="89735"/>
                  </a:lnTo>
                  <a:lnTo>
                    <a:pt x="62097" y="132976"/>
                  </a:lnTo>
                  <a:lnTo>
                    <a:pt x="26160" y="171424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34">
            <a:extLst>
              <a:ext uri="{FF2B5EF4-FFF2-40B4-BE49-F238E27FC236}">
                <a16:creationId xmlns:a16="http://schemas.microsoft.com/office/drawing/2014/main" xmlns="" id="{88E5CCB8-8D54-4936-826D-2442CC686808}"/>
              </a:ext>
            </a:extLst>
          </p:cNvPr>
          <p:cNvGrpSpPr/>
          <p:nvPr/>
        </p:nvGrpSpPr>
        <p:grpSpPr>
          <a:xfrm>
            <a:off x="7025791" y="2565400"/>
            <a:ext cx="206860" cy="140737"/>
            <a:chOff x="7025791" y="2565400"/>
            <a:chExt cx="206860" cy="140737"/>
          </a:xfrm>
        </p:grpSpPr>
        <p:sp>
          <p:nvSpPr>
            <p:cNvPr id="43" name="SMARTInkShape-2150">
              <a:extLst>
                <a:ext uri="{FF2B5EF4-FFF2-40B4-BE49-F238E27FC236}">
                  <a16:creationId xmlns:a16="http://schemas.microsoft.com/office/drawing/2014/main" xmlns="" id="{13C0D09A-A466-4AE5-A8E3-2E57D999CC3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025791" y="256540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4507" y="7630"/>
                  </a:lnTo>
                  <a:lnTo>
                    <a:pt x="77552" y="3862"/>
                  </a:lnTo>
                  <a:lnTo>
                    <a:pt x="111525" y="1717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51">
              <a:extLst>
                <a:ext uri="{FF2B5EF4-FFF2-40B4-BE49-F238E27FC236}">
                  <a16:creationId xmlns:a16="http://schemas.microsoft.com/office/drawing/2014/main" xmlns="" id="{A867849E-46F0-4D7F-9A75-0F489A85753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035800" y="2686050"/>
              <a:ext cx="196851" cy="20087"/>
            </a:xfrm>
            <a:custGeom>
              <a:avLst/>
              <a:gdLst/>
              <a:ahLst/>
              <a:cxnLst/>
              <a:rect l="0" t="0" r="0" b="0"/>
              <a:pathLst>
                <a:path w="196851" h="20087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22322" y="17676"/>
                  </a:lnTo>
                  <a:lnTo>
                    <a:pt x="51784" y="20086"/>
                  </a:lnTo>
                  <a:lnTo>
                    <a:pt x="92865" y="19510"/>
                  </a:lnTo>
                  <a:lnTo>
                    <a:pt x="117649" y="19357"/>
                  </a:lnTo>
                  <a:lnTo>
                    <a:pt x="161649" y="19186"/>
                  </a:lnTo>
                  <a:lnTo>
                    <a:pt x="1968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435">
            <a:extLst>
              <a:ext uri="{FF2B5EF4-FFF2-40B4-BE49-F238E27FC236}">
                <a16:creationId xmlns:a16="http://schemas.microsoft.com/office/drawing/2014/main" xmlns="" id="{F5366E7C-6090-4208-B4E5-87AB5AFFFB41}"/>
              </a:ext>
            </a:extLst>
          </p:cNvPr>
          <p:cNvGrpSpPr/>
          <p:nvPr/>
        </p:nvGrpSpPr>
        <p:grpSpPr>
          <a:xfrm>
            <a:off x="7689921" y="2420731"/>
            <a:ext cx="2148952" cy="448322"/>
            <a:chOff x="7689921" y="2420731"/>
            <a:chExt cx="2148952" cy="448322"/>
          </a:xfrm>
        </p:grpSpPr>
        <p:sp>
          <p:nvSpPr>
            <p:cNvPr id="46" name="SMARTInkShape-2152">
              <a:extLst>
                <a:ext uri="{FF2B5EF4-FFF2-40B4-BE49-F238E27FC236}">
                  <a16:creationId xmlns:a16="http://schemas.microsoft.com/office/drawing/2014/main" xmlns="" id="{4A616DAE-FA7A-42F9-8CE6-EDDA265160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89921" y="2420731"/>
              <a:ext cx="151746" cy="446589"/>
            </a:xfrm>
            <a:custGeom>
              <a:avLst/>
              <a:gdLst/>
              <a:ahLst/>
              <a:cxnLst/>
              <a:rect l="0" t="0" r="0" b="0"/>
              <a:pathLst>
                <a:path w="151746" h="446589">
                  <a:moveTo>
                    <a:pt x="25329" y="131969"/>
                  </a:moveTo>
                  <a:lnTo>
                    <a:pt x="25329" y="131969"/>
                  </a:lnTo>
                  <a:lnTo>
                    <a:pt x="21958" y="125227"/>
                  </a:lnTo>
                  <a:lnTo>
                    <a:pt x="20260" y="123241"/>
                  </a:lnTo>
                  <a:lnTo>
                    <a:pt x="16490" y="121034"/>
                  </a:lnTo>
                  <a:lnTo>
                    <a:pt x="15909" y="121857"/>
                  </a:lnTo>
                  <a:lnTo>
                    <a:pt x="17050" y="133990"/>
                  </a:lnTo>
                  <a:lnTo>
                    <a:pt x="14958" y="173568"/>
                  </a:lnTo>
                  <a:lnTo>
                    <a:pt x="16722" y="212311"/>
                  </a:lnTo>
                  <a:lnTo>
                    <a:pt x="16095" y="255401"/>
                  </a:lnTo>
                  <a:lnTo>
                    <a:pt x="14169" y="299716"/>
                  </a:lnTo>
                  <a:lnTo>
                    <a:pt x="13313" y="342931"/>
                  </a:lnTo>
                  <a:lnTo>
                    <a:pt x="9170" y="381893"/>
                  </a:lnTo>
                  <a:lnTo>
                    <a:pt x="2667" y="426154"/>
                  </a:lnTo>
                  <a:lnTo>
                    <a:pt x="469" y="446588"/>
                  </a:lnTo>
                  <a:lnTo>
                    <a:pt x="0" y="400119"/>
                  </a:lnTo>
                  <a:lnTo>
                    <a:pt x="665" y="360508"/>
                  </a:lnTo>
                  <a:lnTo>
                    <a:pt x="1830" y="335128"/>
                  </a:lnTo>
                  <a:lnTo>
                    <a:pt x="3313" y="307625"/>
                  </a:lnTo>
                  <a:lnTo>
                    <a:pt x="5713" y="275884"/>
                  </a:lnTo>
                  <a:lnTo>
                    <a:pt x="8723" y="241318"/>
                  </a:lnTo>
                  <a:lnTo>
                    <a:pt x="12142" y="204868"/>
                  </a:lnTo>
                  <a:lnTo>
                    <a:pt x="16538" y="170691"/>
                  </a:lnTo>
                  <a:lnTo>
                    <a:pt x="21585" y="138028"/>
                  </a:lnTo>
                  <a:lnTo>
                    <a:pt x="27066" y="106375"/>
                  </a:lnTo>
                  <a:lnTo>
                    <a:pt x="33542" y="80334"/>
                  </a:lnTo>
                  <a:lnTo>
                    <a:pt x="48265" y="38229"/>
                  </a:lnTo>
                  <a:lnTo>
                    <a:pt x="62334" y="14342"/>
                  </a:lnTo>
                  <a:lnTo>
                    <a:pt x="69048" y="6984"/>
                  </a:lnTo>
                  <a:lnTo>
                    <a:pt x="77053" y="2785"/>
                  </a:lnTo>
                  <a:lnTo>
                    <a:pt x="95355" y="0"/>
                  </a:lnTo>
                  <a:lnTo>
                    <a:pt x="115248" y="8640"/>
                  </a:lnTo>
                  <a:lnTo>
                    <a:pt x="125491" y="15883"/>
                  </a:lnTo>
                  <a:lnTo>
                    <a:pt x="140636" y="38983"/>
                  </a:lnTo>
                  <a:lnTo>
                    <a:pt x="149955" y="68064"/>
                  </a:lnTo>
                  <a:lnTo>
                    <a:pt x="151745" y="99804"/>
                  </a:lnTo>
                  <a:lnTo>
                    <a:pt x="144543" y="128962"/>
                  </a:lnTo>
                  <a:lnTo>
                    <a:pt x="138672" y="142664"/>
                  </a:lnTo>
                  <a:lnTo>
                    <a:pt x="103441" y="178804"/>
                  </a:lnTo>
                  <a:lnTo>
                    <a:pt x="60625" y="201742"/>
                  </a:lnTo>
                  <a:lnTo>
                    <a:pt x="13505" y="212837"/>
                  </a:lnTo>
                  <a:lnTo>
                    <a:pt x="8980" y="213397"/>
                  </a:lnTo>
                  <a:lnTo>
                    <a:pt x="6668" y="214477"/>
                  </a:lnTo>
                  <a:lnTo>
                    <a:pt x="5833" y="215902"/>
                  </a:lnTo>
                  <a:lnTo>
                    <a:pt x="6279" y="220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53">
              <a:extLst>
                <a:ext uri="{FF2B5EF4-FFF2-40B4-BE49-F238E27FC236}">
                  <a16:creationId xmlns:a16="http://schemas.microsoft.com/office/drawing/2014/main" xmlns="" id="{EE8FC4E7-CED4-4D59-A0B5-402704A875C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10500" y="2679700"/>
              <a:ext cx="127001" cy="107951"/>
            </a:xfrm>
            <a:custGeom>
              <a:avLst/>
              <a:gdLst/>
              <a:ahLst/>
              <a:cxnLst/>
              <a:rect l="0" t="0" r="0" b="0"/>
              <a:pathLst>
                <a:path w="12700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1" y="12209"/>
                  </a:lnTo>
                  <a:lnTo>
                    <a:pt x="52722" y="56212"/>
                  </a:lnTo>
                  <a:lnTo>
                    <a:pt x="98927" y="90780"/>
                  </a:lnTo>
                  <a:lnTo>
                    <a:pt x="1270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54">
              <a:extLst>
                <a:ext uri="{FF2B5EF4-FFF2-40B4-BE49-F238E27FC236}">
                  <a16:creationId xmlns:a16="http://schemas.microsoft.com/office/drawing/2014/main" xmlns="" id="{CA6DFA46-B3BE-4015-A4D8-19FADACAEC5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671050" y="2463800"/>
              <a:ext cx="167823" cy="266701"/>
            </a:xfrm>
            <a:custGeom>
              <a:avLst/>
              <a:gdLst/>
              <a:ahLst/>
              <a:cxnLst/>
              <a:rect l="0" t="0" r="0" b="0"/>
              <a:pathLst>
                <a:path w="167823" h="266701">
                  <a:moveTo>
                    <a:pt x="146050" y="0"/>
                  </a:moveTo>
                  <a:lnTo>
                    <a:pt x="146050" y="0"/>
                  </a:lnTo>
                  <a:lnTo>
                    <a:pt x="152792" y="6742"/>
                  </a:lnTo>
                  <a:lnTo>
                    <a:pt x="162643" y="43352"/>
                  </a:lnTo>
                  <a:lnTo>
                    <a:pt x="167822" y="88183"/>
                  </a:lnTo>
                  <a:lnTo>
                    <a:pt x="166780" y="123153"/>
                  </a:lnTo>
                  <a:lnTo>
                    <a:pt x="160202" y="159863"/>
                  </a:lnTo>
                  <a:lnTo>
                    <a:pt x="149516" y="194522"/>
                  </a:lnTo>
                  <a:lnTo>
                    <a:pt x="135361" y="221686"/>
                  </a:lnTo>
                  <a:lnTo>
                    <a:pt x="110255" y="241755"/>
                  </a:lnTo>
                  <a:lnTo>
                    <a:pt x="77225" y="255613"/>
                  </a:lnTo>
                  <a:lnTo>
                    <a:pt x="39026" y="26177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55">
              <a:extLst>
                <a:ext uri="{FF2B5EF4-FFF2-40B4-BE49-F238E27FC236}">
                  <a16:creationId xmlns:a16="http://schemas.microsoft.com/office/drawing/2014/main" xmlns="" id="{FC683CF6-A030-4BB3-8603-84C0104A20F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787677" y="2622811"/>
              <a:ext cx="197574" cy="18790"/>
            </a:xfrm>
            <a:custGeom>
              <a:avLst/>
              <a:gdLst/>
              <a:ahLst/>
              <a:cxnLst/>
              <a:rect l="0" t="0" r="0" b="0"/>
              <a:pathLst>
                <a:path w="197574" h="18790">
                  <a:moveTo>
                    <a:pt x="19773" y="6089"/>
                  </a:moveTo>
                  <a:lnTo>
                    <a:pt x="19773" y="6089"/>
                  </a:lnTo>
                  <a:lnTo>
                    <a:pt x="0" y="6089"/>
                  </a:lnTo>
                  <a:lnTo>
                    <a:pt x="242" y="5383"/>
                  </a:lnTo>
                  <a:lnTo>
                    <a:pt x="6153" y="2718"/>
                  </a:lnTo>
                  <a:lnTo>
                    <a:pt x="41568" y="327"/>
                  </a:lnTo>
                  <a:lnTo>
                    <a:pt x="77202" y="0"/>
                  </a:lnTo>
                  <a:lnTo>
                    <a:pt x="113265" y="3618"/>
                  </a:lnTo>
                  <a:lnTo>
                    <a:pt x="159658" y="11707"/>
                  </a:lnTo>
                  <a:lnTo>
                    <a:pt x="197573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56">
              <a:extLst>
                <a:ext uri="{FF2B5EF4-FFF2-40B4-BE49-F238E27FC236}">
                  <a16:creationId xmlns:a16="http://schemas.microsoft.com/office/drawing/2014/main" xmlns="" id="{FE617116-5FCA-4E82-8A26-CA165E76002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515350" y="2461440"/>
              <a:ext cx="113015" cy="262711"/>
            </a:xfrm>
            <a:custGeom>
              <a:avLst/>
              <a:gdLst/>
              <a:ahLst/>
              <a:cxnLst/>
              <a:rect l="0" t="0" r="0" b="0"/>
              <a:pathLst>
                <a:path w="113015" h="262711">
                  <a:moveTo>
                    <a:pt x="25400" y="15060"/>
                  </a:moveTo>
                  <a:lnTo>
                    <a:pt x="25400" y="15060"/>
                  </a:lnTo>
                  <a:lnTo>
                    <a:pt x="28770" y="8318"/>
                  </a:lnTo>
                  <a:lnTo>
                    <a:pt x="34189" y="3127"/>
                  </a:lnTo>
                  <a:lnTo>
                    <a:pt x="37609" y="754"/>
                  </a:lnTo>
                  <a:lnTo>
                    <a:pt x="47054" y="0"/>
                  </a:lnTo>
                  <a:lnTo>
                    <a:pt x="52536" y="787"/>
                  </a:lnTo>
                  <a:lnTo>
                    <a:pt x="77107" y="18749"/>
                  </a:lnTo>
                  <a:lnTo>
                    <a:pt x="99987" y="53156"/>
                  </a:lnTo>
                  <a:lnTo>
                    <a:pt x="109820" y="86084"/>
                  </a:lnTo>
                  <a:lnTo>
                    <a:pt x="113014" y="122826"/>
                  </a:lnTo>
                  <a:lnTo>
                    <a:pt x="105027" y="157971"/>
                  </a:lnTo>
                  <a:lnTo>
                    <a:pt x="86425" y="190524"/>
                  </a:lnTo>
                  <a:lnTo>
                    <a:pt x="60989" y="219338"/>
                  </a:lnTo>
                  <a:lnTo>
                    <a:pt x="0" y="26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57">
              <a:extLst>
                <a:ext uri="{FF2B5EF4-FFF2-40B4-BE49-F238E27FC236}">
                  <a16:creationId xmlns:a16="http://schemas.microsoft.com/office/drawing/2014/main" xmlns="" id="{2222F69B-287E-404C-AE5B-F79F1B4A255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19619" y="2535933"/>
              <a:ext cx="111641" cy="174192"/>
            </a:xfrm>
            <a:custGeom>
              <a:avLst/>
              <a:gdLst/>
              <a:ahLst/>
              <a:cxnLst/>
              <a:rect l="0" t="0" r="0" b="0"/>
              <a:pathLst>
                <a:path w="111641" h="174192">
                  <a:moveTo>
                    <a:pt x="100481" y="29467"/>
                  </a:moveTo>
                  <a:lnTo>
                    <a:pt x="100481" y="29467"/>
                  </a:lnTo>
                  <a:lnTo>
                    <a:pt x="100481" y="26096"/>
                  </a:lnTo>
                  <a:lnTo>
                    <a:pt x="97110" y="17258"/>
                  </a:lnTo>
                  <a:lnTo>
                    <a:pt x="88272" y="5702"/>
                  </a:lnTo>
                  <a:lnTo>
                    <a:pt x="78827" y="1266"/>
                  </a:lnTo>
                  <a:lnTo>
                    <a:pt x="67574" y="0"/>
                  </a:lnTo>
                  <a:lnTo>
                    <a:pt x="55516" y="1789"/>
                  </a:lnTo>
                  <a:lnTo>
                    <a:pt x="33457" y="13505"/>
                  </a:lnTo>
                  <a:lnTo>
                    <a:pt x="21069" y="32015"/>
                  </a:lnTo>
                  <a:lnTo>
                    <a:pt x="6160" y="70203"/>
                  </a:lnTo>
                  <a:lnTo>
                    <a:pt x="0" y="97667"/>
                  </a:lnTo>
                  <a:lnTo>
                    <a:pt x="1965" y="123983"/>
                  </a:lnTo>
                  <a:lnTo>
                    <a:pt x="11305" y="146028"/>
                  </a:lnTo>
                  <a:lnTo>
                    <a:pt x="17747" y="155858"/>
                  </a:lnTo>
                  <a:lnTo>
                    <a:pt x="36194" y="168661"/>
                  </a:lnTo>
                  <a:lnTo>
                    <a:pt x="47039" y="173063"/>
                  </a:lnTo>
                  <a:lnTo>
                    <a:pt x="68497" y="174191"/>
                  </a:lnTo>
                  <a:lnTo>
                    <a:pt x="79158" y="172516"/>
                  </a:lnTo>
                  <a:lnTo>
                    <a:pt x="96649" y="163130"/>
                  </a:lnTo>
                  <a:lnTo>
                    <a:pt x="104276" y="156675"/>
                  </a:lnTo>
                  <a:lnTo>
                    <a:pt x="108655" y="148845"/>
                  </a:lnTo>
                  <a:lnTo>
                    <a:pt x="111640" y="130736"/>
                  </a:lnTo>
                  <a:lnTo>
                    <a:pt x="105982" y="104079"/>
                  </a:lnTo>
                  <a:lnTo>
                    <a:pt x="91998" y="78307"/>
                  </a:lnTo>
                  <a:lnTo>
                    <a:pt x="67744" y="49652"/>
                  </a:lnTo>
                  <a:lnTo>
                    <a:pt x="62381" y="3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58">
              <a:extLst>
                <a:ext uri="{FF2B5EF4-FFF2-40B4-BE49-F238E27FC236}">
                  <a16:creationId xmlns:a16="http://schemas.microsoft.com/office/drawing/2014/main" xmlns="" id="{3E88238F-B821-42B8-8DDB-02EACDDDBB7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114141" y="2458128"/>
              <a:ext cx="102760" cy="291423"/>
            </a:xfrm>
            <a:custGeom>
              <a:avLst/>
              <a:gdLst/>
              <a:ahLst/>
              <a:cxnLst/>
              <a:rect l="0" t="0" r="0" b="0"/>
              <a:pathLst>
                <a:path w="102760" h="291423">
                  <a:moveTo>
                    <a:pt x="102759" y="24722"/>
                  </a:moveTo>
                  <a:lnTo>
                    <a:pt x="102759" y="24722"/>
                  </a:lnTo>
                  <a:lnTo>
                    <a:pt x="93970" y="10907"/>
                  </a:lnTo>
                  <a:lnTo>
                    <a:pt x="90549" y="7045"/>
                  </a:lnTo>
                  <a:lnTo>
                    <a:pt x="82986" y="2755"/>
                  </a:lnTo>
                  <a:lnTo>
                    <a:pt x="66632" y="0"/>
                  </a:lnTo>
                  <a:lnTo>
                    <a:pt x="56363" y="9031"/>
                  </a:lnTo>
                  <a:lnTo>
                    <a:pt x="44745" y="27626"/>
                  </a:lnTo>
                  <a:lnTo>
                    <a:pt x="25597" y="75206"/>
                  </a:lnTo>
                  <a:lnTo>
                    <a:pt x="10374" y="116069"/>
                  </a:lnTo>
                  <a:lnTo>
                    <a:pt x="1726" y="156337"/>
                  </a:lnTo>
                  <a:lnTo>
                    <a:pt x="0" y="193990"/>
                  </a:lnTo>
                  <a:lnTo>
                    <a:pt x="6288" y="227187"/>
                  </a:lnTo>
                  <a:lnTo>
                    <a:pt x="19901" y="250879"/>
                  </a:lnTo>
                  <a:lnTo>
                    <a:pt x="28470" y="260160"/>
                  </a:lnTo>
                  <a:lnTo>
                    <a:pt x="67499" y="279964"/>
                  </a:lnTo>
                  <a:lnTo>
                    <a:pt x="96409" y="291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159">
              <a:extLst>
                <a:ext uri="{FF2B5EF4-FFF2-40B4-BE49-F238E27FC236}">
                  <a16:creationId xmlns:a16="http://schemas.microsoft.com/office/drawing/2014/main" xmlns="" id="{7E9D45D1-5A25-4C1E-B806-821DE2AC3A3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48600" y="2676329"/>
              <a:ext cx="127001" cy="130372"/>
            </a:xfrm>
            <a:custGeom>
              <a:avLst/>
              <a:gdLst/>
              <a:ahLst/>
              <a:cxnLst/>
              <a:rect l="0" t="0" r="0" b="0"/>
              <a:pathLst>
                <a:path w="127001" h="130372">
                  <a:moveTo>
                    <a:pt x="127000" y="3371"/>
                  </a:moveTo>
                  <a:lnTo>
                    <a:pt x="127000" y="3371"/>
                  </a:lnTo>
                  <a:lnTo>
                    <a:pt x="120258" y="0"/>
                  </a:lnTo>
                  <a:lnTo>
                    <a:pt x="116861" y="418"/>
                  </a:lnTo>
                  <a:lnTo>
                    <a:pt x="109324" y="4646"/>
                  </a:lnTo>
                  <a:lnTo>
                    <a:pt x="71224" y="42327"/>
                  </a:lnTo>
                  <a:lnTo>
                    <a:pt x="31159" y="85698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160">
              <a:extLst>
                <a:ext uri="{FF2B5EF4-FFF2-40B4-BE49-F238E27FC236}">
                  <a16:creationId xmlns:a16="http://schemas.microsoft.com/office/drawing/2014/main" xmlns="" id="{DF3E13C8-1105-45EF-986F-4628B178CE7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232900" y="264795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0442" y="17578"/>
                  </a:lnTo>
                  <a:lnTo>
                    <a:pt x="76864" y="60040"/>
                  </a:lnTo>
                  <a:lnTo>
                    <a:pt x="108176" y="103540"/>
                  </a:lnTo>
                  <a:lnTo>
                    <a:pt x="1206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161">
              <a:extLst>
                <a:ext uri="{FF2B5EF4-FFF2-40B4-BE49-F238E27FC236}">
                  <a16:creationId xmlns:a16="http://schemas.microsoft.com/office/drawing/2014/main" xmlns="" id="{DA418068-EDD1-436E-8EC9-76505735ED2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043653" y="2448079"/>
              <a:ext cx="185223" cy="420974"/>
            </a:xfrm>
            <a:custGeom>
              <a:avLst/>
              <a:gdLst/>
              <a:ahLst/>
              <a:cxnLst/>
              <a:rect l="0" t="0" r="0" b="0"/>
              <a:pathLst>
                <a:path w="185223" h="420974">
                  <a:moveTo>
                    <a:pt x="43197" y="130021"/>
                  </a:moveTo>
                  <a:lnTo>
                    <a:pt x="43197" y="130021"/>
                  </a:lnTo>
                  <a:lnTo>
                    <a:pt x="36290" y="149480"/>
                  </a:lnTo>
                  <a:lnTo>
                    <a:pt x="28270" y="196502"/>
                  </a:lnTo>
                  <a:lnTo>
                    <a:pt x="24098" y="231300"/>
                  </a:lnTo>
                  <a:lnTo>
                    <a:pt x="19891" y="269578"/>
                  </a:lnTo>
                  <a:lnTo>
                    <a:pt x="15671" y="307757"/>
                  </a:lnTo>
                  <a:lnTo>
                    <a:pt x="11443" y="344011"/>
                  </a:lnTo>
                  <a:lnTo>
                    <a:pt x="5095" y="390511"/>
                  </a:lnTo>
                  <a:lnTo>
                    <a:pt x="0" y="420973"/>
                  </a:lnTo>
                  <a:lnTo>
                    <a:pt x="7701" y="385420"/>
                  </a:lnTo>
                  <a:lnTo>
                    <a:pt x="16132" y="350071"/>
                  </a:lnTo>
                  <a:lnTo>
                    <a:pt x="22332" y="326815"/>
                  </a:lnTo>
                  <a:lnTo>
                    <a:pt x="29286" y="301434"/>
                  </a:lnTo>
                  <a:lnTo>
                    <a:pt x="37451" y="271107"/>
                  </a:lnTo>
                  <a:lnTo>
                    <a:pt x="46422" y="237484"/>
                  </a:lnTo>
                  <a:lnTo>
                    <a:pt x="55930" y="201663"/>
                  </a:lnTo>
                  <a:lnTo>
                    <a:pt x="67207" y="166494"/>
                  </a:lnTo>
                  <a:lnTo>
                    <a:pt x="79665" y="131758"/>
                  </a:lnTo>
                  <a:lnTo>
                    <a:pt x="92909" y="97312"/>
                  </a:lnTo>
                  <a:lnTo>
                    <a:pt x="105265" y="70115"/>
                  </a:lnTo>
                  <a:lnTo>
                    <a:pt x="128403" y="28607"/>
                  </a:lnTo>
                  <a:lnTo>
                    <a:pt x="146683" y="7337"/>
                  </a:lnTo>
                  <a:lnTo>
                    <a:pt x="154520" y="1665"/>
                  </a:lnTo>
                  <a:lnTo>
                    <a:pt x="161862" y="0"/>
                  </a:lnTo>
                  <a:lnTo>
                    <a:pt x="168874" y="1007"/>
                  </a:lnTo>
                  <a:lnTo>
                    <a:pt x="175665" y="3795"/>
                  </a:lnTo>
                  <a:lnTo>
                    <a:pt x="180192" y="10593"/>
                  </a:lnTo>
                  <a:lnTo>
                    <a:pt x="185222" y="31316"/>
                  </a:lnTo>
                  <a:lnTo>
                    <a:pt x="184684" y="77491"/>
                  </a:lnTo>
                  <a:lnTo>
                    <a:pt x="174284" y="111143"/>
                  </a:lnTo>
                  <a:lnTo>
                    <a:pt x="155785" y="142797"/>
                  </a:lnTo>
                  <a:lnTo>
                    <a:pt x="112931" y="179746"/>
                  </a:lnTo>
                  <a:lnTo>
                    <a:pt x="78423" y="199629"/>
                  </a:lnTo>
                  <a:lnTo>
                    <a:pt x="33408" y="213205"/>
                  </a:lnTo>
                  <a:lnTo>
                    <a:pt x="5097" y="218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162">
              <a:extLst>
                <a:ext uri="{FF2B5EF4-FFF2-40B4-BE49-F238E27FC236}">
                  <a16:creationId xmlns:a16="http://schemas.microsoft.com/office/drawing/2014/main" xmlns="" id="{5678C4DD-5737-4AAD-A427-AB4467E8D53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870314" y="2546350"/>
              <a:ext cx="32387" cy="184151"/>
            </a:xfrm>
            <a:custGeom>
              <a:avLst/>
              <a:gdLst/>
              <a:ahLst/>
              <a:cxnLst/>
              <a:rect l="0" t="0" r="0" b="0"/>
              <a:pathLst>
                <a:path w="32387" h="184151">
                  <a:moveTo>
                    <a:pt x="13336" y="0"/>
                  </a:moveTo>
                  <a:lnTo>
                    <a:pt x="13336" y="0"/>
                  </a:lnTo>
                  <a:lnTo>
                    <a:pt x="7560" y="7186"/>
                  </a:lnTo>
                  <a:lnTo>
                    <a:pt x="1126" y="18951"/>
                  </a:lnTo>
                  <a:lnTo>
                    <a:pt x="0" y="64709"/>
                  </a:lnTo>
                  <a:lnTo>
                    <a:pt x="2565" y="106113"/>
                  </a:lnTo>
                  <a:lnTo>
                    <a:pt x="15083" y="144094"/>
                  </a:lnTo>
                  <a:lnTo>
                    <a:pt x="3238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163">
              <a:extLst>
                <a:ext uri="{FF2B5EF4-FFF2-40B4-BE49-F238E27FC236}">
                  <a16:creationId xmlns:a16="http://schemas.microsoft.com/office/drawing/2014/main" xmlns="" id="{91B1676E-E407-46FB-A2FB-95C2B1702EE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283637" y="2647950"/>
              <a:ext cx="95314" cy="139701"/>
            </a:xfrm>
            <a:custGeom>
              <a:avLst/>
              <a:gdLst/>
              <a:ahLst/>
              <a:cxnLst/>
              <a:rect l="0" t="0" r="0" b="0"/>
              <a:pathLst>
                <a:path w="95314" h="139701">
                  <a:moveTo>
                    <a:pt x="95313" y="0"/>
                  </a:moveTo>
                  <a:lnTo>
                    <a:pt x="95313" y="0"/>
                  </a:lnTo>
                  <a:lnTo>
                    <a:pt x="57044" y="33213"/>
                  </a:lnTo>
                  <a:lnTo>
                    <a:pt x="22006" y="75862"/>
                  </a:lnTo>
                  <a:lnTo>
                    <a:pt x="1027" y="115095"/>
                  </a:lnTo>
                  <a:lnTo>
                    <a:pt x="0" y="121886"/>
                  </a:lnTo>
                  <a:lnTo>
                    <a:pt x="727" y="127119"/>
                  </a:lnTo>
                  <a:lnTo>
                    <a:pt x="641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164">
              <a:extLst>
                <a:ext uri="{FF2B5EF4-FFF2-40B4-BE49-F238E27FC236}">
                  <a16:creationId xmlns:a16="http://schemas.microsoft.com/office/drawing/2014/main" xmlns="" id="{7D3DD117-ED8A-44F7-A53C-B2C13CA93F3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468567" y="2475777"/>
              <a:ext cx="126284" cy="248374"/>
            </a:xfrm>
            <a:custGeom>
              <a:avLst/>
              <a:gdLst/>
              <a:ahLst/>
              <a:cxnLst/>
              <a:rect l="0" t="0" r="0" b="0"/>
              <a:pathLst>
                <a:path w="126284" h="248374">
                  <a:moveTo>
                    <a:pt x="126283" y="19773"/>
                  </a:moveTo>
                  <a:lnTo>
                    <a:pt x="126283" y="19773"/>
                  </a:lnTo>
                  <a:lnTo>
                    <a:pt x="110369" y="5976"/>
                  </a:lnTo>
                  <a:lnTo>
                    <a:pt x="96397" y="0"/>
                  </a:lnTo>
                  <a:lnTo>
                    <a:pt x="78899" y="637"/>
                  </a:lnTo>
                  <a:lnTo>
                    <a:pt x="59362" y="7035"/>
                  </a:lnTo>
                  <a:lnTo>
                    <a:pt x="38920" y="19286"/>
                  </a:lnTo>
                  <a:lnTo>
                    <a:pt x="14319" y="48792"/>
                  </a:lnTo>
                  <a:lnTo>
                    <a:pt x="367" y="94458"/>
                  </a:lnTo>
                  <a:lnTo>
                    <a:pt x="0" y="127991"/>
                  </a:lnTo>
                  <a:lnTo>
                    <a:pt x="5245" y="161003"/>
                  </a:lnTo>
                  <a:lnTo>
                    <a:pt x="20806" y="204533"/>
                  </a:lnTo>
                  <a:lnTo>
                    <a:pt x="35190" y="223950"/>
                  </a:lnTo>
                  <a:lnTo>
                    <a:pt x="50989" y="235872"/>
                  </a:lnTo>
                  <a:lnTo>
                    <a:pt x="75483" y="248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165">
              <a:extLst>
                <a:ext uri="{FF2B5EF4-FFF2-40B4-BE49-F238E27FC236}">
                  <a16:creationId xmlns:a16="http://schemas.microsoft.com/office/drawing/2014/main" xmlns="" id="{3039B4AE-7E73-47F7-B688-50969B99235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653222" y="2542692"/>
              <a:ext cx="17829" cy="137009"/>
            </a:xfrm>
            <a:custGeom>
              <a:avLst/>
              <a:gdLst/>
              <a:ahLst/>
              <a:cxnLst/>
              <a:rect l="0" t="0" r="0" b="0"/>
              <a:pathLst>
                <a:path w="17829" h="137009">
                  <a:moveTo>
                    <a:pt x="17828" y="3658"/>
                  </a:moveTo>
                  <a:lnTo>
                    <a:pt x="17828" y="3658"/>
                  </a:lnTo>
                  <a:lnTo>
                    <a:pt x="17827" y="0"/>
                  </a:lnTo>
                  <a:lnTo>
                    <a:pt x="17827" y="1562"/>
                  </a:lnTo>
                  <a:lnTo>
                    <a:pt x="15947" y="4608"/>
                  </a:lnTo>
                  <a:lnTo>
                    <a:pt x="14457" y="6408"/>
                  </a:lnTo>
                  <a:lnTo>
                    <a:pt x="14169" y="8313"/>
                  </a:lnTo>
                  <a:lnTo>
                    <a:pt x="17206" y="15159"/>
                  </a:lnTo>
                  <a:lnTo>
                    <a:pt x="17644" y="16003"/>
                  </a:lnTo>
                  <a:lnTo>
                    <a:pt x="17118" y="44203"/>
                  </a:lnTo>
                  <a:lnTo>
                    <a:pt x="6996" y="90842"/>
                  </a:lnTo>
                  <a:lnTo>
                    <a:pt x="0" y="126085"/>
                  </a:lnTo>
                  <a:lnTo>
                    <a:pt x="297" y="129726"/>
                  </a:lnTo>
                  <a:lnTo>
                    <a:pt x="1201" y="132153"/>
                  </a:lnTo>
                  <a:lnTo>
                    <a:pt x="5128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36">
            <a:extLst>
              <a:ext uri="{FF2B5EF4-FFF2-40B4-BE49-F238E27FC236}">
                <a16:creationId xmlns:a16="http://schemas.microsoft.com/office/drawing/2014/main" xmlns="" id="{44ECFA5C-CA4C-47BD-93F2-CDD6E664CA60}"/>
              </a:ext>
            </a:extLst>
          </p:cNvPr>
          <p:cNvGrpSpPr/>
          <p:nvPr/>
        </p:nvGrpSpPr>
        <p:grpSpPr>
          <a:xfrm>
            <a:off x="7131050" y="3308350"/>
            <a:ext cx="203201" cy="146854"/>
            <a:chOff x="7131050" y="3308350"/>
            <a:chExt cx="203201" cy="146854"/>
          </a:xfrm>
        </p:grpSpPr>
        <p:sp>
          <p:nvSpPr>
            <p:cNvPr id="61" name="SMARTInkShape-2166">
              <a:extLst>
                <a:ext uri="{FF2B5EF4-FFF2-40B4-BE49-F238E27FC236}">
                  <a16:creationId xmlns:a16="http://schemas.microsoft.com/office/drawing/2014/main" xmlns="" id="{347DDE6A-353D-469F-9447-365EB166FD2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148427" y="3422650"/>
              <a:ext cx="185824" cy="32554"/>
            </a:xfrm>
            <a:custGeom>
              <a:avLst/>
              <a:gdLst/>
              <a:ahLst/>
              <a:cxnLst/>
              <a:rect l="0" t="0" r="0" b="0"/>
              <a:pathLst>
                <a:path w="185824" h="32554">
                  <a:moveTo>
                    <a:pt x="8023" y="0"/>
                  </a:moveTo>
                  <a:lnTo>
                    <a:pt x="8023" y="0"/>
                  </a:lnTo>
                  <a:lnTo>
                    <a:pt x="1281" y="6742"/>
                  </a:lnTo>
                  <a:lnTo>
                    <a:pt x="0" y="10139"/>
                  </a:lnTo>
                  <a:lnTo>
                    <a:pt x="460" y="17677"/>
                  </a:lnTo>
                  <a:lnTo>
                    <a:pt x="10541" y="25730"/>
                  </a:lnTo>
                  <a:lnTo>
                    <a:pt x="18168" y="29854"/>
                  </a:lnTo>
                  <a:lnTo>
                    <a:pt x="47339" y="32553"/>
                  </a:lnTo>
                  <a:lnTo>
                    <a:pt x="87586" y="31402"/>
                  </a:lnTo>
                  <a:lnTo>
                    <a:pt x="111159" y="30107"/>
                  </a:lnTo>
                  <a:lnTo>
                    <a:pt x="152639" y="27492"/>
                  </a:lnTo>
                  <a:lnTo>
                    <a:pt x="18582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167">
              <a:extLst>
                <a:ext uri="{FF2B5EF4-FFF2-40B4-BE49-F238E27FC236}">
                  <a16:creationId xmlns:a16="http://schemas.microsoft.com/office/drawing/2014/main" xmlns="" id="{947EC977-6423-4417-96F5-851CD66D7ED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131050" y="33083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33931" y="5069"/>
                  </a:lnTo>
                  <a:lnTo>
                    <a:pt x="80609" y="10831"/>
                  </a:lnTo>
                  <a:lnTo>
                    <a:pt x="116259" y="14927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37">
            <a:extLst>
              <a:ext uri="{FF2B5EF4-FFF2-40B4-BE49-F238E27FC236}">
                <a16:creationId xmlns:a16="http://schemas.microsoft.com/office/drawing/2014/main" xmlns="" id="{22A8FFE7-3B54-40DB-A4F3-2BFF5E57F4B5}"/>
              </a:ext>
            </a:extLst>
          </p:cNvPr>
          <p:cNvGrpSpPr/>
          <p:nvPr/>
        </p:nvGrpSpPr>
        <p:grpSpPr>
          <a:xfrm>
            <a:off x="7757607" y="3240265"/>
            <a:ext cx="744982" cy="421109"/>
            <a:chOff x="7757607" y="3240265"/>
            <a:chExt cx="744982" cy="421109"/>
          </a:xfrm>
        </p:grpSpPr>
        <p:sp>
          <p:nvSpPr>
            <p:cNvPr id="64" name="SMARTInkShape-2168">
              <a:extLst>
                <a:ext uri="{FF2B5EF4-FFF2-40B4-BE49-F238E27FC236}">
                  <a16:creationId xmlns:a16="http://schemas.microsoft.com/office/drawing/2014/main" xmlns="" id="{92526A3F-85ED-4AC1-9344-55EB4ED35FD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369300" y="3263900"/>
              <a:ext cx="133289" cy="273051"/>
            </a:xfrm>
            <a:custGeom>
              <a:avLst/>
              <a:gdLst/>
              <a:ahLst/>
              <a:cxnLst/>
              <a:rect l="0" t="0" r="0" b="0"/>
              <a:pathLst>
                <a:path w="133289" h="273051">
                  <a:moveTo>
                    <a:pt x="95250" y="0"/>
                  </a:moveTo>
                  <a:lnTo>
                    <a:pt x="95250" y="0"/>
                  </a:lnTo>
                  <a:lnTo>
                    <a:pt x="105363" y="3371"/>
                  </a:lnTo>
                  <a:lnTo>
                    <a:pt x="121765" y="18951"/>
                  </a:lnTo>
                  <a:lnTo>
                    <a:pt x="133288" y="54925"/>
                  </a:lnTo>
                  <a:lnTo>
                    <a:pt x="133087" y="87206"/>
                  </a:lnTo>
                  <a:lnTo>
                    <a:pt x="126178" y="122719"/>
                  </a:lnTo>
                  <a:lnTo>
                    <a:pt x="111347" y="159670"/>
                  </a:lnTo>
                  <a:lnTo>
                    <a:pt x="87353" y="193496"/>
                  </a:lnTo>
                  <a:lnTo>
                    <a:pt x="43991" y="23654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69">
              <a:extLst>
                <a:ext uri="{FF2B5EF4-FFF2-40B4-BE49-F238E27FC236}">
                  <a16:creationId xmlns:a16="http://schemas.microsoft.com/office/drawing/2014/main" xmlns="" id="{2F917AC0-5058-41DF-BAEA-8644CAA0835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197218" y="3335219"/>
              <a:ext cx="171961" cy="326155"/>
            </a:xfrm>
            <a:custGeom>
              <a:avLst/>
              <a:gdLst/>
              <a:ahLst/>
              <a:cxnLst/>
              <a:rect l="0" t="0" r="0" b="0"/>
              <a:pathLst>
                <a:path w="171961" h="326155">
                  <a:moveTo>
                    <a:pt x="45082" y="30281"/>
                  </a:moveTo>
                  <a:lnTo>
                    <a:pt x="45082" y="30281"/>
                  </a:lnTo>
                  <a:lnTo>
                    <a:pt x="60969" y="13688"/>
                  </a:lnTo>
                  <a:lnTo>
                    <a:pt x="63715" y="6181"/>
                  </a:lnTo>
                  <a:lnTo>
                    <a:pt x="64560" y="6453"/>
                  </a:lnTo>
                  <a:lnTo>
                    <a:pt x="67380" y="8637"/>
                  </a:lnTo>
                  <a:lnTo>
                    <a:pt x="69103" y="13841"/>
                  </a:lnTo>
                  <a:lnTo>
                    <a:pt x="73580" y="32051"/>
                  </a:lnTo>
                  <a:lnTo>
                    <a:pt x="62385" y="66710"/>
                  </a:lnTo>
                  <a:lnTo>
                    <a:pt x="51306" y="112728"/>
                  </a:lnTo>
                  <a:lnTo>
                    <a:pt x="45967" y="149239"/>
                  </a:lnTo>
                  <a:lnTo>
                    <a:pt x="39830" y="188984"/>
                  </a:lnTo>
                  <a:lnTo>
                    <a:pt x="30047" y="230168"/>
                  </a:lnTo>
                  <a:lnTo>
                    <a:pt x="20525" y="266346"/>
                  </a:lnTo>
                  <a:lnTo>
                    <a:pt x="7232" y="306954"/>
                  </a:lnTo>
                  <a:lnTo>
                    <a:pt x="0" y="324865"/>
                  </a:lnTo>
                  <a:lnTo>
                    <a:pt x="211" y="326154"/>
                  </a:lnTo>
                  <a:lnTo>
                    <a:pt x="10688" y="300758"/>
                  </a:lnTo>
                  <a:lnTo>
                    <a:pt x="22974" y="255688"/>
                  </a:lnTo>
                  <a:lnTo>
                    <a:pt x="33845" y="210660"/>
                  </a:lnTo>
                  <a:lnTo>
                    <a:pt x="41824" y="185811"/>
                  </a:lnTo>
                  <a:lnTo>
                    <a:pt x="51376" y="160073"/>
                  </a:lnTo>
                  <a:lnTo>
                    <a:pt x="61978" y="133743"/>
                  </a:lnTo>
                  <a:lnTo>
                    <a:pt x="72573" y="109133"/>
                  </a:lnTo>
                  <a:lnTo>
                    <a:pt x="93754" y="62975"/>
                  </a:lnTo>
                  <a:lnTo>
                    <a:pt x="115399" y="20918"/>
                  </a:lnTo>
                  <a:lnTo>
                    <a:pt x="130749" y="1793"/>
                  </a:lnTo>
                  <a:lnTo>
                    <a:pt x="136766" y="0"/>
                  </a:lnTo>
                  <a:lnTo>
                    <a:pt x="150976" y="1770"/>
                  </a:lnTo>
                  <a:lnTo>
                    <a:pt x="157305" y="7041"/>
                  </a:lnTo>
                  <a:lnTo>
                    <a:pt x="168102" y="24185"/>
                  </a:lnTo>
                  <a:lnTo>
                    <a:pt x="171960" y="45916"/>
                  </a:lnTo>
                  <a:lnTo>
                    <a:pt x="169205" y="71096"/>
                  </a:lnTo>
                  <a:lnTo>
                    <a:pt x="151082" y="114890"/>
                  </a:lnTo>
                  <a:lnTo>
                    <a:pt x="123683" y="149032"/>
                  </a:lnTo>
                  <a:lnTo>
                    <a:pt x="103533" y="163257"/>
                  </a:lnTo>
                  <a:lnTo>
                    <a:pt x="88465" y="168639"/>
                  </a:lnTo>
                  <a:lnTo>
                    <a:pt x="70482" y="169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70">
              <a:extLst>
                <a:ext uri="{FF2B5EF4-FFF2-40B4-BE49-F238E27FC236}">
                  <a16:creationId xmlns:a16="http://schemas.microsoft.com/office/drawing/2014/main" xmlns="" id="{795F5F0D-D63E-4D88-B8EE-A6112AE9F42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039100" y="3435350"/>
              <a:ext cx="44451" cy="31751"/>
            </a:xfrm>
            <a:custGeom>
              <a:avLst/>
              <a:gdLst/>
              <a:ahLst/>
              <a:cxnLst/>
              <a:rect l="0" t="0" r="0" b="0"/>
              <a:pathLst>
                <a:path w="444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8788" y="19817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71">
              <a:extLst>
                <a:ext uri="{FF2B5EF4-FFF2-40B4-BE49-F238E27FC236}">
                  <a16:creationId xmlns:a16="http://schemas.microsoft.com/office/drawing/2014/main" xmlns="" id="{67ECB86A-8A83-430E-AA55-22AE2C1FE42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952226" y="3352800"/>
              <a:ext cx="36075" cy="158751"/>
            </a:xfrm>
            <a:custGeom>
              <a:avLst/>
              <a:gdLst/>
              <a:ahLst/>
              <a:cxnLst/>
              <a:rect l="0" t="0" r="0" b="0"/>
              <a:pathLst>
                <a:path w="36075" h="158751">
                  <a:moveTo>
                    <a:pt x="17024" y="0"/>
                  </a:moveTo>
                  <a:lnTo>
                    <a:pt x="17024" y="0"/>
                  </a:lnTo>
                  <a:lnTo>
                    <a:pt x="13653" y="0"/>
                  </a:lnTo>
                  <a:lnTo>
                    <a:pt x="4814" y="10113"/>
                  </a:lnTo>
                  <a:lnTo>
                    <a:pt x="0" y="33257"/>
                  </a:lnTo>
                  <a:lnTo>
                    <a:pt x="3443" y="77046"/>
                  </a:lnTo>
                  <a:lnTo>
                    <a:pt x="12799" y="118518"/>
                  </a:lnTo>
                  <a:lnTo>
                    <a:pt x="24003" y="141655"/>
                  </a:lnTo>
                  <a:lnTo>
                    <a:pt x="3607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172">
              <a:extLst>
                <a:ext uri="{FF2B5EF4-FFF2-40B4-BE49-F238E27FC236}">
                  <a16:creationId xmlns:a16="http://schemas.microsoft.com/office/drawing/2014/main" xmlns="" id="{1F1C933B-8332-478F-88F7-2987F96C0CF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57607" y="3240265"/>
              <a:ext cx="110044" cy="296686"/>
            </a:xfrm>
            <a:custGeom>
              <a:avLst/>
              <a:gdLst/>
              <a:ahLst/>
              <a:cxnLst/>
              <a:rect l="0" t="0" r="0" b="0"/>
              <a:pathLst>
                <a:path w="110044" h="296686">
                  <a:moveTo>
                    <a:pt x="110043" y="10935"/>
                  </a:moveTo>
                  <a:lnTo>
                    <a:pt x="110043" y="10935"/>
                  </a:lnTo>
                  <a:lnTo>
                    <a:pt x="110043" y="4193"/>
                  </a:lnTo>
                  <a:lnTo>
                    <a:pt x="108631" y="2207"/>
                  </a:lnTo>
                  <a:lnTo>
                    <a:pt x="106280" y="883"/>
                  </a:lnTo>
                  <a:lnTo>
                    <a:pt x="103301" y="0"/>
                  </a:lnTo>
                  <a:lnTo>
                    <a:pt x="96228" y="901"/>
                  </a:lnTo>
                  <a:lnTo>
                    <a:pt x="86970" y="5064"/>
                  </a:lnTo>
                  <a:lnTo>
                    <a:pt x="73448" y="13970"/>
                  </a:lnTo>
                  <a:lnTo>
                    <a:pt x="41770" y="57918"/>
                  </a:lnTo>
                  <a:lnTo>
                    <a:pt x="18866" y="105368"/>
                  </a:lnTo>
                  <a:lnTo>
                    <a:pt x="10018" y="143451"/>
                  </a:lnTo>
                  <a:lnTo>
                    <a:pt x="3733" y="180133"/>
                  </a:lnTo>
                  <a:lnTo>
                    <a:pt x="0" y="213839"/>
                  </a:lnTo>
                  <a:lnTo>
                    <a:pt x="692" y="242931"/>
                  </a:lnTo>
                  <a:lnTo>
                    <a:pt x="10878" y="266209"/>
                  </a:lnTo>
                  <a:lnTo>
                    <a:pt x="18532" y="276368"/>
                  </a:lnTo>
                  <a:lnTo>
                    <a:pt x="38327" y="289537"/>
                  </a:lnTo>
                  <a:lnTo>
                    <a:pt x="61237" y="296330"/>
                  </a:lnTo>
                  <a:lnTo>
                    <a:pt x="110043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38">
            <a:extLst>
              <a:ext uri="{FF2B5EF4-FFF2-40B4-BE49-F238E27FC236}">
                <a16:creationId xmlns:a16="http://schemas.microsoft.com/office/drawing/2014/main" xmlns="" id="{28163B85-D541-4380-A624-8A98E761A4A7}"/>
              </a:ext>
            </a:extLst>
          </p:cNvPr>
          <p:cNvGrpSpPr/>
          <p:nvPr/>
        </p:nvGrpSpPr>
        <p:grpSpPr>
          <a:xfrm>
            <a:off x="8743950" y="3312930"/>
            <a:ext cx="1016001" cy="395150"/>
            <a:chOff x="8743950" y="3312930"/>
            <a:chExt cx="1016001" cy="395150"/>
          </a:xfrm>
        </p:grpSpPr>
        <p:sp>
          <p:nvSpPr>
            <p:cNvPr id="70" name="SMARTInkShape-2173">
              <a:extLst>
                <a:ext uri="{FF2B5EF4-FFF2-40B4-BE49-F238E27FC236}">
                  <a16:creationId xmlns:a16="http://schemas.microsoft.com/office/drawing/2014/main" xmlns="" id="{CF3AC3DA-8B3A-4AF3-8426-16A5D76A519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683750" y="3374541"/>
              <a:ext cx="76201" cy="225910"/>
            </a:xfrm>
            <a:custGeom>
              <a:avLst/>
              <a:gdLst/>
              <a:ahLst/>
              <a:cxnLst/>
              <a:rect l="0" t="0" r="0" b="0"/>
              <a:pathLst>
                <a:path w="76201" h="225910">
                  <a:moveTo>
                    <a:pt x="76200" y="3659"/>
                  </a:moveTo>
                  <a:lnTo>
                    <a:pt x="76200" y="3659"/>
                  </a:lnTo>
                  <a:lnTo>
                    <a:pt x="72541" y="0"/>
                  </a:lnTo>
                  <a:lnTo>
                    <a:pt x="74104" y="1563"/>
                  </a:lnTo>
                  <a:lnTo>
                    <a:pt x="69015" y="43565"/>
                  </a:lnTo>
                  <a:lnTo>
                    <a:pt x="62423" y="73606"/>
                  </a:lnTo>
                  <a:lnTo>
                    <a:pt x="47734" y="108124"/>
                  </a:lnTo>
                  <a:lnTo>
                    <a:pt x="35092" y="140869"/>
                  </a:lnTo>
                  <a:lnTo>
                    <a:pt x="18158" y="185189"/>
                  </a:lnTo>
                  <a:lnTo>
                    <a:pt x="0" y="22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174">
              <a:extLst>
                <a:ext uri="{FF2B5EF4-FFF2-40B4-BE49-F238E27FC236}">
                  <a16:creationId xmlns:a16="http://schemas.microsoft.com/office/drawing/2014/main" xmlns="" id="{25C70D5A-7F62-4985-813A-54C228FDE36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406998" y="3498850"/>
              <a:ext cx="181503" cy="12362"/>
            </a:xfrm>
            <a:custGeom>
              <a:avLst/>
              <a:gdLst/>
              <a:ahLst/>
              <a:cxnLst/>
              <a:rect l="0" t="0" r="0" b="0"/>
              <a:pathLst>
                <a:path w="181503" h="12362">
                  <a:moveTo>
                    <a:pt x="16402" y="0"/>
                  </a:moveTo>
                  <a:lnTo>
                    <a:pt x="16402" y="0"/>
                  </a:lnTo>
                  <a:lnTo>
                    <a:pt x="3311" y="5069"/>
                  </a:lnTo>
                  <a:lnTo>
                    <a:pt x="0" y="8838"/>
                  </a:lnTo>
                  <a:lnTo>
                    <a:pt x="1939" y="10125"/>
                  </a:lnTo>
                  <a:lnTo>
                    <a:pt x="46422" y="12361"/>
                  </a:lnTo>
                  <a:lnTo>
                    <a:pt x="78427" y="10668"/>
                  </a:lnTo>
                  <a:lnTo>
                    <a:pt x="113112" y="7563"/>
                  </a:lnTo>
                  <a:lnTo>
                    <a:pt x="158730" y="2554"/>
                  </a:lnTo>
                  <a:lnTo>
                    <a:pt x="181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75">
              <a:extLst>
                <a:ext uri="{FF2B5EF4-FFF2-40B4-BE49-F238E27FC236}">
                  <a16:creationId xmlns:a16="http://schemas.microsoft.com/office/drawing/2014/main" xmlns="" id="{11E90E39-9579-467E-85E3-50992864AFE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417050" y="34036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0"/>
                  </a:moveTo>
                  <a:lnTo>
                    <a:pt x="0" y="0"/>
                  </a:lnTo>
                  <a:lnTo>
                    <a:pt x="46086" y="3371"/>
                  </a:lnTo>
                  <a:lnTo>
                    <a:pt x="83035" y="5467"/>
                  </a:lnTo>
                  <a:lnTo>
                    <a:pt x="139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76">
              <a:extLst>
                <a:ext uri="{FF2B5EF4-FFF2-40B4-BE49-F238E27FC236}">
                  <a16:creationId xmlns:a16="http://schemas.microsoft.com/office/drawing/2014/main" xmlns="" id="{A15A0BF0-8CC6-4CF4-8ACB-66159DD05B1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000482" y="3312930"/>
              <a:ext cx="229667" cy="395150"/>
            </a:xfrm>
            <a:custGeom>
              <a:avLst/>
              <a:gdLst/>
              <a:ahLst/>
              <a:cxnLst/>
              <a:rect l="0" t="0" r="0" b="0"/>
              <a:pathLst>
                <a:path w="229667" h="395150">
                  <a:moveTo>
                    <a:pt x="80018" y="116070"/>
                  </a:moveTo>
                  <a:lnTo>
                    <a:pt x="80018" y="116070"/>
                  </a:lnTo>
                  <a:lnTo>
                    <a:pt x="73276" y="112699"/>
                  </a:lnTo>
                  <a:lnTo>
                    <a:pt x="71290" y="113822"/>
                  </a:lnTo>
                  <a:lnTo>
                    <a:pt x="58233" y="154643"/>
                  </a:lnTo>
                  <a:lnTo>
                    <a:pt x="50829" y="197663"/>
                  </a:lnTo>
                  <a:lnTo>
                    <a:pt x="46349" y="229709"/>
                  </a:lnTo>
                  <a:lnTo>
                    <a:pt x="40124" y="264648"/>
                  </a:lnTo>
                  <a:lnTo>
                    <a:pt x="31948" y="301344"/>
                  </a:lnTo>
                  <a:lnTo>
                    <a:pt x="21259" y="338819"/>
                  </a:lnTo>
                  <a:lnTo>
                    <a:pt x="6712" y="378763"/>
                  </a:lnTo>
                  <a:lnTo>
                    <a:pt x="207" y="394988"/>
                  </a:lnTo>
                  <a:lnTo>
                    <a:pt x="0" y="395149"/>
                  </a:lnTo>
                  <a:lnTo>
                    <a:pt x="13289" y="361221"/>
                  </a:lnTo>
                  <a:lnTo>
                    <a:pt x="28018" y="327802"/>
                  </a:lnTo>
                  <a:lnTo>
                    <a:pt x="47029" y="284256"/>
                  </a:lnTo>
                  <a:lnTo>
                    <a:pt x="58026" y="257828"/>
                  </a:lnTo>
                  <a:lnTo>
                    <a:pt x="69590" y="229625"/>
                  </a:lnTo>
                  <a:lnTo>
                    <a:pt x="82943" y="199535"/>
                  </a:lnTo>
                  <a:lnTo>
                    <a:pt x="97490" y="168185"/>
                  </a:lnTo>
                  <a:lnTo>
                    <a:pt x="112832" y="135997"/>
                  </a:lnTo>
                  <a:lnTo>
                    <a:pt x="127999" y="108188"/>
                  </a:lnTo>
                  <a:lnTo>
                    <a:pt x="143050" y="83298"/>
                  </a:lnTo>
                  <a:lnTo>
                    <a:pt x="170121" y="42238"/>
                  </a:lnTo>
                  <a:lnTo>
                    <a:pt x="196556" y="6783"/>
                  </a:lnTo>
                  <a:lnTo>
                    <a:pt x="202866" y="2290"/>
                  </a:lnTo>
                  <a:lnTo>
                    <a:pt x="208482" y="0"/>
                  </a:lnTo>
                  <a:lnTo>
                    <a:pt x="213639" y="590"/>
                  </a:lnTo>
                  <a:lnTo>
                    <a:pt x="223130" y="6890"/>
                  </a:lnTo>
                  <a:lnTo>
                    <a:pt x="228290" y="26153"/>
                  </a:lnTo>
                  <a:lnTo>
                    <a:pt x="229666" y="39192"/>
                  </a:lnTo>
                  <a:lnTo>
                    <a:pt x="223669" y="70613"/>
                  </a:lnTo>
                  <a:lnTo>
                    <a:pt x="210185" y="104334"/>
                  </a:lnTo>
                  <a:lnTo>
                    <a:pt x="178793" y="148968"/>
                  </a:lnTo>
                  <a:lnTo>
                    <a:pt x="154962" y="171143"/>
                  </a:lnTo>
                  <a:lnTo>
                    <a:pt x="114375" y="189381"/>
                  </a:lnTo>
                  <a:lnTo>
                    <a:pt x="89408" y="190751"/>
                  </a:lnTo>
                  <a:lnTo>
                    <a:pt x="54618" y="185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77">
              <a:extLst>
                <a:ext uri="{FF2B5EF4-FFF2-40B4-BE49-F238E27FC236}">
                  <a16:creationId xmlns:a16="http://schemas.microsoft.com/office/drawing/2014/main" xmlns="" id="{7DCFEC45-7C0B-469F-B2E0-430AC669BAA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865384" y="3390900"/>
              <a:ext cx="43667" cy="146051"/>
            </a:xfrm>
            <a:custGeom>
              <a:avLst/>
              <a:gdLst/>
              <a:ahLst/>
              <a:cxnLst/>
              <a:rect l="0" t="0" r="0" b="0"/>
              <a:pathLst>
                <a:path w="43667" h="146051">
                  <a:moveTo>
                    <a:pt x="11916" y="0"/>
                  </a:moveTo>
                  <a:lnTo>
                    <a:pt x="11916" y="0"/>
                  </a:lnTo>
                  <a:lnTo>
                    <a:pt x="5174" y="0"/>
                  </a:lnTo>
                  <a:lnTo>
                    <a:pt x="3189" y="1411"/>
                  </a:lnTo>
                  <a:lnTo>
                    <a:pt x="1863" y="3763"/>
                  </a:lnTo>
                  <a:lnTo>
                    <a:pt x="0" y="15696"/>
                  </a:lnTo>
                  <a:lnTo>
                    <a:pt x="976" y="28142"/>
                  </a:lnTo>
                  <a:lnTo>
                    <a:pt x="13100" y="66759"/>
                  </a:lnTo>
                  <a:lnTo>
                    <a:pt x="29082" y="108202"/>
                  </a:lnTo>
                  <a:lnTo>
                    <a:pt x="4366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78">
              <a:extLst>
                <a:ext uri="{FF2B5EF4-FFF2-40B4-BE49-F238E27FC236}">
                  <a16:creationId xmlns:a16="http://schemas.microsoft.com/office/drawing/2014/main" xmlns="" id="{81AE2175-C185-45A9-B60A-E3AB90B5E43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743950" y="3448442"/>
              <a:ext cx="234951" cy="18659"/>
            </a:xfrm>
            <a:custGeom>
              <a:avLst/>
              <a:gdLst/>
              <a:ahLst/>
              <a:cxnLst/>
              <a:rect l="0" t="0" r="0" b="0"/>
              <a:pathLst>
                <a:path w="234951" h="18659">
                  <a:moveTo>
                    <a:pt x="0" y="5958"/>
                  </a:moveTo>
                  <a:lnTo>
                    <a:pt x="0" y="5958"/>
                  </a:lnTo>
                  <a:lnTo>
                    <a:pt x="6480" y="5252"/>
                  </a:lnTo>
                  <a:lnTo>
                    <a:pt x="34205" y="932"/>
                  </a:lnTo>
                  <a:lnTo>
                    <a:pt x="79984" y="0"/>
                  </a:lnTo>
                  <a:lnTo>
                    <a:pt x="120921" y="488"/>
                  </a:lnTo>
                  <a:lnTo>
                    <a:pt x="164985" y="3057"/>
                  </a:lnTo>
                  <a:lnTo>
                    <a:pt x="209829" y="11840"/>
                  </a:lnTo>
                  <a:lnTo>
                    <a:pt x="23495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39">
            <a:extLst>
              <a:ext uri="{FF2B5EF4-FFF2-40B4-BE49-F238E27FC236}">
                <a16:creationId xmlns:a16="http://schemas.microsoft.com/office/drawing/2014/main" xmlns="" id="{A6157CAC-679B-4FEC-B158-3772135A1EF6}"/>
              </a:ext>
            </a:extLst>
          </p:cNvPr>
          <p:cNvGrpSpPr/>
          <p:nvPr/>
        </p:nvGrpSpPr>
        <p:grpSpPr>
          <a:xfrm>
            <a:off x="2224041" y="4308659"/>
            <a:ext cx="1240344" cy="489919"/>
            <a:chOff x="2224041" y="4308659"/>
            <a:chExt cx="1240344" cy="489919"/>
          </a:xfrm>
        </p:grpSpPr>
        <p:sp>
          <p:nvSpPr>
            <p:cNvPr id="77" name="SMARTInkShape-2179">
              <a:extLst>
                <a:ext uri="{FF2B5EF4-FFF2-40B4-BE49-F238E27FC236}">
                  <a16:creationId xmlns:a16="http://schemas.microsoft.com/office/drawing/2014/main" xmlns="" id="{92B23554-D1FE-420F-9F0A-D33E325FB68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251200" y="4308659"/>
              <a:ext cx="213185" cy="464530"/>
            </a:xfrm>
            <a:custGeom>
              <a:avLst/>
              <a:gdLst/>
              <a:ahLst/>
              <a:cxnLst/>
              <a:rect l="0" t="0" r="0" b="0"/>
              <a:pathLst>
                <a:path w="213185" h="464530">
                  <a:moveTo>
                    <a:pt x="0" y="41091"/>
                  </a:moveTo>
                  <a:lnTo>
                    <a:pt x="0" y="41091"/>
                  </a:lnTo>
                  <a:lnTo>
                    <a:pt x="42095" y="23414"/>
                  </a:lnTo>
                  <a:lnTo>
                    <a:pt x="84125" y="7866"/>
                  </a:lnTo>
                  <a:lnTo>
                    <a:pt x="117822" y="1630"/>
                  </a:lnTo>
                  <a:lnTo>
                    <a:pt x="164967" y="0"/>
                  </a:lnTo>
                  <a:lnTo>
                    <a:pt x="187619" y="3073"/>
                  </a:lnTo>
                  <a:lnTo>
                    <a:pt x="202390" y="9143"/>
                  </a:lnTo>
                  <a:lnTo>
                    <a:pt x="206893" y="14147"/>
                  </a:lnTo>
                  <a:lnTo>
                    <a:pt x="211897" y="27234"/>
                  </a:lnTo>
                  <a:lnTo>
                    <a:pt x="204970" y="70182"/>
                  </a:lnTo>
                  <a:lnTo>
                    <a:pt x="194709" y="116817"/>
                  </a:lnTo>
                  <a:lnTo>
                    <a:pt x="189313" y="154710"/>
                  </a:lnTo>
                  <a:lnTo>
                    <a:pt x="182682" y="196951"/>
                  </a:lnTo>
                  <a:lnTo>
                    <a:pt x="175736" y="240184"/>
                  </a:lnTo>
                  <a:lnTo>
                    <a:pt x="170298" y="280566"/>
                  </a:lnTo>
                  <a:lnTo>
                    <a:pt x="169292" y="315916"/>
                  </a:lnTo>
                  <a:lnTo>
                    <a:pt x="174573" y="359822"/>
                  </a:lnTo>
                  <a:lnTo>
                    <a:pt x="192371" y="406263"/>
                  </a:lnTo>
                  <a:lnTo>
                    <a:pt x="213184" y="446267"/>
                  </a:lnTo>
                  <a:lnTo>
                    <a:pt x="210561" y="449497"/>
                  </a:lnTo>
                  <a:lnTo>
                    <a:pt x="198240" y="454968"/>
                  </a:lnTo>
                  <a:lnTo>
                    <a:pt x="164728" y="462015"/>
                  </a:lnTo>
                  <a:lnTo>
                    <a:pt x="133890" y="464529"/>
                  </a:lnTo>
                  <a:lnTo>
                    <a:pt x="88354" y="464064"/>
                  </a:lnTo>
                  <a:lnTo>
                    <a:pt x="50800" y="460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80">
              <a:extLst>
                <a:ext uri="{FF2B5EF4-FFF2-40B4-BE49-F238E27FC236}">
                  <a16:creationId xmlns:a16="http://schemas.microsoft.com/office/drawing/2014/main" xmlns="" id="{66528965-801A-4DB0-818C-1932A68883E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251200" y="4356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81">
              <a:extLst>
                <a:ext uri="{FF2B5EF4-FFF2-40B4-BE49-F238E27FC236}">
                  <a16:creationId xmlns:a16="http://schemas.microsoft.com/office/drawing/2014/main" xmlns="" id="{8E64F946-AA9D-4278-A5A6-D36312A2919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96315" y="4441629"/>
              <a:ext cx="204086" cy="333572"/>
            </a:xfrm>
            <a:custGeom>
              <a:avLst/>
              <a:gdLst/>
              <a:ahLst/>
              <a:cxnLst/>
              <a:rect l="0" t="0" r="0" b="0"/>
              <a:pathLst>
                <a:path w="204086" h="333572">
                  <a:moveTo>
                    <a:pt x="204085" y="3371"/>
                  </a:moveTo>
                  <a:lnTo>
                    <a:pt x="204085" y="3371"/>
                  </a:lnTo>
                  <a:lnTo>
                    <a:pt x="197343" y="0"/>
                  </a:lnTo>
                  <a:lnTo>
                    <a:pt x="193946" y="1124"/>
                  </a:lnTo>
                  <a:lnTo>
                    <a:pt x="186408" y="8017"/>
                  </a:lnTo>
                  <a:lnTo>
                    <a:pt x="154157" y="52084"/>
                  </a:lnTo>
                  <a:lnTo>
                    <a:pt x="131801" y="87345"/>
                  </a:lnTo>
                  <a:lnTo>
                    <a:pt x="105872" y="130299"/>
                  </a:lnTo>
                  <a:lnTo>
                    <a:pt x="77885" y="177611"/>
                  </a:lnTo>
                  <a:lnTo>
                    <a:pt x="63507" y="202081"/>
                  </a:lnTo>
                  <a:lnTo>
                    <a:pt x="36478" y="248320"/>
                  </a:lnTo>
                  <a:lnTo>
                    <a:pt x="15058" y="285333"/>
                  </a:lnTo>
                  <a:lnTo>
                    <a:pt x="616" y="320454"/>
                  </a:lnTo>
                  <a:lnTo>
                    <a:pt x="0" y="326238"/>
                  </a:lnTo>
                  <a:lnTo>
                    <a:pt x="1001" y="329388"/>
                  </a:lnTo>
                  <a:lnTo>
                    <a:pt x="7235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82">
              <a:extLst>
                <a:ext uri="{FF2B5EF4-FFF2-40B4-BE49-F238E27FC236}">
                  <a16:creationId xmlns:a16="http://schemas.microsoft.com/office/drawing/2014/main" xmlns="" id="{092C123F-A1FD-41AA-A2AD-B31BF421836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997200" y="4465815"/>
              <a:ext cx="184151" cy="290336"/>
            </a:xfrm>
            <a:custGeom>
              <a:avLst/>
              <a:gdLst/>
              <a:ahLst/>
              <a:cxnLst/>
              <a:rect l="0" t="0" r="0" b="0"/>
              <a:pathLst>
                <a:path w="184151" h="2903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8871"/>
                  </a:lnTo>
                  <a:lnTo>
                    <a:pt x="17325" y="48862"/>
                  </a:lnTo>
                  <a:lnTo>
                    <a:pt x="36628" y="83060"/>
                  </a:lnTo>
                  <a:lnTo>
                    <a:pt x="61200" y="121778"/>
                  </a:lnTo>
                  <a:lnTo>
                    <a:pt x="88583" y="161798"/>
                  </a:lnTo>
                  <a:lnTo>
                    <a:pt x="117217" y="200752"/>
                  </a:lnTo>
                  <a:lnTo>
                    <a:pt x="154362" y="248269"/>
                  </a:lnTo>
                  <a:lnTo>
                    <a:pt x="18415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183">
              <a:extLst>
                <a:ext uri="{FF2B5EF4-FFF2-40B4-BE49-F238E27FC236}">
                  <a16:creationId xmlns:a16="http://schemas.microsoft.com/office/drawing/2014/main" xmlns="" id="{05240906-B9E9-41D7-8E2E-7E44E8BA367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656058" y="4325756"/>
              <a:ext cx="226843" cy="470395"/>
            </a:xfrm>
            <a:custGeom>
              <a:avLst/>
              <a:gdLst/>
              <a:ahLst/>
              <a:cxnLst/>
              <a:rect l="0" t="0" r="0" b="0"/>
              <a:pathLst>
                <a:path w="226843" h="470395">
                  <a:moveTo>
                    <a:pt x="195092" y="17644"/>
                  </a:moveTo>
                  <a:lnTo>
                    <a:pt x="195092" y="17644"/>
                  </a:lnTo>
                  <a:lnTo>
                    <a:pt x="195092" y="3338"/>
                  </a:lnTo>
                  <a:lnTo>
                    <a:pt x="193681" y="1757"/>
                  </a:lnTo>
                  <a:lnTo>
                    <a:pt x="188350" y="0"/>
                  </a:lnTo>
                  <a:lnTo>
                    <a:pt x="146758" y="5687"/>
                  </a:lnTo>
                  <a:lnTo>
                    <a:pt x="111391" y="15277"/>
                  </a:lnTo>
                  <a:lnTo>
                    <a:pt x="71627" y="34110"/>
                  </a:lnTo>
                  <a:lnTo>
                    <a:pt x="50090" y="53881"/>
                  </a:lnTo>
                  <a:lnTo>
                    <a:pt x="42452" y="69498"/>
                  </a:lnTo>
                  <a:lnTo>
                    <a:pt x="37549" y="109261"/>
                  </a:lnTo>
                  <a:lnTo>
                    <a:pt x="43442" y="145449"/>
                  </a:lnTo>
                  <a:lnTo>
                    <a:pt x="50754" y="189724"/>
                  </a:lnTo>
                  <a:lnTo>
                    <a:pt x="53330" y="223947"/>
                  </a:lnTo>
                  <a:lnTo>
                    <a:pt x="53064" y="261028"/>
                  </a:lnTo>
                  <a:lnTo>
                    <a:pt x="48243" y="301028"/>
                  </a:lnTo>
                  <a:lnTo>
                    <a:pt x="37633" y="342324"/>
                  </a:lnTo>
                  <a:lnTo>
                    <a:pt x="24921" y="380668"/>
                  </a:lnTo>
                  <a:lnTo>
                    <a:pt x="10537" y="421383"/>
                  </a:lnTo>
                  <a:lnTo>
                    <a:pt x="0" y="459590"/>
                  </a:lnTo>
                  <a:lnTo>
                    <a:pt x="825" y="463263"/>
                  </a:lnTo>
                  <a:lnTo>
                    <a:pt x="5505" y="469227"/>
                  </a:lnTo>
                  <a:lnTo>
                    <a:pt x="10139" y="470394"/>
                  </a:lnTo>
                  <a:lnTo>
                    <a:pt x="52560" y="465512"/>
                  </a:lnTo>
                  <a:lnTo>
                    <a:pt x="83532" y="461760"/>
                  </a:lnTo>
                  <a:lnTo>
                    <a:pt x="119404" y="458445"/>
                  </a:lnTo>
                  <a:lnTo>
                    <a:pt x="154162" y="456972"/>
                  </a:lnTo>
                  <a:lnTo>
                    <a:pt x="198722" y="456143"/>
                  </a:lnTo>
                  <a:lnTo>
                    <a:pt x="226842" y="45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184">
              <a:extLst>
                <a:ext uri="{FF2B5EF4-FFF2-40B4-BE49-F238E27FC236}">
                  <a16:creationId xmlns:a16="http://schemas.microsoft.com/office/drawing/2014/main" xmlns="" id="{9C7DC327-56BE-459B-9FA0-95583FE4555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263411" y="4641850"/>
              <a:ext cx="136890" cy="12701"/>
            </a:xfrm>
            <a:custGeom>
              <a:avLst/>
              <a:gdLst/>
              <a:ahLst/>
              <a:cxnLst/>
              <a:rect l="0" t="0" r="0" b="0"/>
              <a:pathLst>
                <a:path w="136890" h="12701">
                  <a:moveTo>
                    <a:pt x="35289" y="12700"/>
                  </a:moveTo>
                  <a:lnTo>
                    <a:pt x="35289" y="12700"/>
                  </a:lnTo>
                  <a:lnTo>
                    <a:pt x="0" y="6612"/>
                  </a:lnTo>
                  <a:lnTo>
                    <a:pt x="42488" y="4479"/>
                  </a:lnTo>
                  <a:lnTo>
                    <a:pt x="85635" y="1327"/>
                  </a:lnTo>
                  <a:lnTo>
                    <a:pt x="136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85">
              <a:extLst>
                <a:ext uri="{FF2B5EF4-FFF2-40B4-BE49-F238E27FC236}">
                  <a16:creationId xmlns:a16="http://schemas.microsoft.com/office/drawing/2014/main" xmlns="" id="{183377E5-8C36-4E4C-9050-79028597655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24041" y="4432823"/>
              <a:ext cx="246110" cy="365755"/>
            </a:xfrm>
            <a:custGeom>
              <a:avLst/>
              <a:gdLst/>
              <a:ahLst/>
              <a:cxnLst/>
              <a:rect l="0" t="0" r="0" b="0"/>
              <a:pathLst>
                <a:path w="246110" h="365755">
                  <a:moveTo>
                    <a:pt x="220709" y="12177"/>
                  </a:moveTo>
                  <a:lnTo>
                    <a:pt x="220709" y="12177"/>
                  </a:lnTo>
                  <a:lnTo>
                    <a:pt x="226176" y="1242"/>
                  </a:lnTo>
                  <a:lnTo>
                    <a:pt x="225765" y="654"/>
                  </a:lnTo>
                  <a:lnTo>
                    <a:pt x="223426" y="0"/>
                  </a:lnTo>
                  <a:lnTo>
                    <a:pt x="185911" y="1427"/>
                  </a:lnTo>
                  <a:lnTo>
                    <a:pt x="139843" y="4523"/>
                  </a:lnTo>
                  <a:lnTo>
                    <a:pt x="105746" y="5247"/>
                  </a:lnTo>
                  <a:lnTo>
                    <a:pt x="60900" y="6361"/>
                  </a:lnTo>
                  <a:lnTo>
                    <a:pt x="25035" y="12700"/>
                  </a:lnTo>
                  <a:lnTo>
                    <a:pt x="20410" y="14643"/>
                  </a:lnTo>
                  <a:lnTo>
                    <a:pt x="17326" y="19465"/>
                  </a:lnTo>
                  <a:lnTo>
                    <a:pt x="12986" y="43813"/>
                  </a:lnTo>
                  <a:lnTo>
                    <a:pt x="13817" y="80346"/>
                  </a:lnTo>
                  <a:lnTo>
                    <a:pt x="21513" y="115382"/>
                  </a:lnTo>
                  <a:lnTo>
                    <a:pt x="26344" y="152591"/>
                  </a:lnTo>
                  <a:lnTo>
                    <a:pt x="27080" y="191705"/>
                  </a:lnTo>
                  <a:lnTo>
                    <a:pt x="22703" y="234960"/>
                  </a:lnTo>
                  <a:lnTo>
                    <a:pt x="16055" y="272529"/>
                  </a:lnTo>
                  <a:lnTo>
                    <a:pt x="6259" y="315802"/>
                  </a:lnTo>
                  <a:lnTo>
                    <a:pt x="0" y="348965"/>
                  </a:lnTo>
                  <a:lnTo>
                    <a:pt x="897" y="353825"/>
                  </a:lnTo>
                  <a:lnTo>
                    <a:pt x="5657" y="361105"/>
                  </a:lnTo>
                  <a:lnTo>
                    <a:pt x="14358" y="364812"/>
                  </a:lnTo>
                  <a:lnTo>
                    <a:pt x="26692" y="365754"/>
                  </a:lnTo>
                  <a:lnTo>
                    <a:pt x="70881" y="360609"/>
                  </a:lnTo>
                  <a:lnTo>
                    <a:pt x="104024" y="355419"/>
                  </a:lnTo>
                  <a:lnTo>
                    <a:pt x="139921" y="346057"/>
                  </a:lnTo>
                  <a:lnTo>
                    <a:pt x="185718" y="335628"/>
                  </a:lnTo>
                  <a:lnTo>
                    <a:pt x="232573" y="323553"/>
                  </a:lnTo>
                  <a:lnTo>
                    <a:pt x="246109" y="31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440">
            <a:extLst>
              <a:ext uri="{FF2B5EF4-FFF2-40B4-BE49-F238E27FC236}">
                <a16:creationId xmlns:a16="http://schemas.microsoft.com/office/drawing/2014/main" xmlns="" id="{C5FAEF1A-12A7-48F2-AC03-1D5B1ED2DD5A}"/>
              </a:ext>
            </a:extLst>
          </p:cNvPr>
          <p:cNvGrpSpPr/>
          <p:nvPr/>
        </p:nvGrpSpPr>
        <p:grpSpPr>
          <a:xfrm>
            <a:off x="3860800" y="4511410"/>
            <a:ext cx="241301" cy="141376"/>
            <a:chOff x="3860800" y="4511410"/>
            <a:chExt cx="241301" cy="141376"/>
          </a:xfrm>
        </p:grpSpPr>
        <p:sp>
          <p:nvSpPr>
            <p:cNvPr id="85" name="SMARTInkShape-2186">
              <a:extLst>
                <a:ext uri="{FF2B5EF4-FFF2-40B4-BE49-F238E27FC236}">
                  <a16:creationId xmlns:a16="http://schemas.microsoft.com/office/drawing/2014/main" xmlns="" id="{A990079B-6681-4B35-BB5B-B03177903F9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76192" y="4629150"/>
              <a:ext cx="225909" cy="23636"/>
            </a:xfrm>
            <a:custGeom>
              <a:avLst/>
              <a:gdLst/>
              <a:ahLst/>
              <a:cxnLst/>
              <a:rect l="0" t="0" r="0" b="0"/>
              <a:pathLst>
                <a:path w="225909" h="23636">
                  <a:moveTo>
                    <a:pt x="3658" y="12700"/>
                  </a:moveTo>
                  <a:lnTo>
                    <a:pt x="3658" y="12700"/>
                  </a:lnTo>
                  <a:lnTo>
                    <a:pt x="287" y="19442"/>
                  </a:lnTo>
                  <a:lnTo>
                    <a:pt x="0" y="21428"/>
                  </a:lnTo>
                  <a:lnTo>
                    <a:pt x="514" y="22752"/>
                  </a:lnTo>
                  <a:lnTo>
                    <a:pt x="1562" y="23635"/>
                  </a:lnTo>
                  <a:lnTo>
                    <a:pt x="33376" y="21506"/>
                  </a:lnTo>
                  <a:lnTo>
                    <a:pt x="73075" y="16378"/>
                  </a:lnTo>
                  <a:lnTo>
                    <a:pt x="96503" y="13035"/>
                  </a:lnTo>
                  <a:lnTo>
                    <a:pt x="121293" y="10101"/>
                  </a:lnTo>
                  <a:lnTo>
                    <a:pt x="146993" y="7440"/>
                  </a:lnTo>
                  <a:lnTo>
                    <a:pt x="190835" y="3306"/>
                  </a:lnTo>
                  <a:lnTo>
                    <a:pt x="225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187">
              <a:extLst>
                <a:ext uri="{FF2B5EF4-FFF2-40B4-BE49-F238E27FC236}">
                  <a16:creationId xmlns:a16="http://schemas.microsoft.com/office/drawing/2014/main" xmlns="" id="{B1ECC283-C5EC-4F34-9793-05D9E080413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60800" y="4511410"/>
              <a:ext cx="158751" cy="22491"/>
            </a:xfrm>
            <a:custGeom>
              <a:avLst/>
              <a:gdLst/>
              <a:ahLst/>
              <a:cxnLst/>
              <a:rect l="0" t="0" r="0" b="0"/>
              <a:pathLst>
                <a:path w="158751" h="22491">
                  <a:moveTo>
                    <a:pt x="0" y="22490"/>
                  </a:moveTo>
                  <a:lnTo>
                    <a:pt x="0" y="22490"/>
                  </a:lnTo>
                  <a:lnTo>
                    <a:pt x="34532" y="6910"/>
                  </a:lnTo>
                  <a:lnTo>
                    <a:pt x="77416" y="0"/>
                  </a:lnTo>
                  <a:lnTo>
                    <a:pt x="109431" y="265"/>
                  </a:lnTo>
                  <a:lnTo>
                    <a:pt x="158750" y="3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41">
            <a:extLst>
              <a:ext uri="{FF2B5EF4-FFF2-40B4-BE49-F238E27FC236}">
                <a16:creationId xmlns:a16="http://schemas.microsoft.com/office/drawing/2014/main" xmlns="" id="{781A2333-3FDF-4192-84C3-3C66DED76F4A}"/>
              </a:ext>
            </a:extLst>
          </p:cNvPr>
          <p:cNvGrpSpPr/>
          <p:nvPr/>
        </p:nvGrpSpPr>
        <p:grpSpPr>
          <a:xfrm>
            <a:off x="4517542" y="4338611"/>
            <a:ext cx="2077362" cy="778519"/>
            <a:chOff x="4517542" y="4338611"/>
            <a:chExt cx="2077362" cy="778519"/>
          </a:xfrm>
        </p:grpSpPr>
        <p:sp>
          <p:nvSpPr>
            <p:cNvPr id="88" name="SMARTInkShape-2188">
              <a:extLst>
                <a:ext uri="{FF2B5EF4-FFF2-40B4-BE49-F238E27FC236}">
                  <a16:creationId xmlns:a16="http://schemas.microsoft.com/office/drawing/2014/main" xmlns="" id="{BF6E3B75-5366-421A-8B95-DCB762B3669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435600" y="45720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5958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189">
              <a:extLst>
                <a:ext uri="{FF2B5EF4-FFF2-40B4-BE49-F238E27FC236}">
                  <a16:creationId xmlns:a16="http://schemas.microsoft.com/office/drawing/2014/main" xmlns="" id="{D126200A-4466-4B98-B8E3-1FBF4AD5EDA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01746" y="4420483"/>
              <a:ext cx="283055" cy="213958"/>
            </a:xfrm>
            <a:custGeom>
              <a:avLst/>
              <a:gdLst/>
              <a:ahLst/>
              <a:cxnLst/>
              <a:rect l="0" t="0" r="0" b="0"/>
              <a:pathLst>
                <a:path w="283055" h="213958">
                  <a:moveTo>
                    <a:pt x="10004" y="5467"/>
                  </a:moveTo>
                  <a:lnTo>
                    <a:pt x="10004" y="5467"/>
                  </a:lnTo>
                  <a:lnTo>
                    <a:pt x="4537" y="0"/>
                  </a:lnTo>
                  <a:lnTo>
                    <a:pt x="3916" y="6120"/>
                  </a:lnTo>
                  <a:lnTo>
                    <a:pt x="3688" y="51249"/>
                  </a:lnTo>
                  <a:lnTo>
                    <a:pt x="1782" y="98524"/>
                  </a:lnTo>
                  <a:lnTo>
                    <a:pt x="0" y="132198"/>
                  </a:lnTo>
                  <a:lnTo>
                    <a:pt x="3668" y="173544"/>
                  </a:lnTo>
                  <a:lnTo>
                    <a:pt x="13379" y="202180"/>
                  </a:lnTo>
                  <a:lnTo>
                    <a:pt x="21146" y="212369"/>
                  </a:lnTo>
                  <a:lnTo>
                    <a:pt x="25899" y="213957"/>
                  </a:lnTo>
                  <a:lnTo>
                    <a:pt x="36824" y="211959"/>
                  </a:lnTo>
                  <a:lnTo>
                    <a:pt x="58245" y="189416"/>
                  </a:lnTo>
                  <a:lnTo>
                    <a:pt x="72354" y="155926"/>
                  </a:lnTo>
                  <a:lnTo>
                    <a:pt x="83893" y="108545"/>
                  </a:lnTo>
                  <a:lnTo>
                    <a:pt x="85519" y="100449"/>
                  </a:lnTo>
                  <a:lnTo>
                    <a:pt x="85747" y="100538"/>
                  </a:lnTo>
                  <a:lnTo>
                    <a:pt x="89535" y="130587"/>
                  </a:lnTo>
                  <a:lnTo>
                    <a:pt x="98401" y="150960"/>
                  </a:lnTo>
                  <a:lnTo>
                    <a:pt x="109734" y="162088"/>
                  </a:lnTo>
                  <a:lnTo>
                    <a:pt x="123473" y="170326"/>
                  </a:lnTo>
                  <a:lnTo>
                    <a:pt x="136635" y="173988"/>
                  </a:lnTo>
                  <a:lnTo>
                    <a:pt x="151421" y="171852"/>
                  </a:lnTo>
                  <a:lnTo>
                    <a:pt x="175613" y="160835"/>
                  </a:lnTo>
                  <a:lnTo>
                    <a:pt x="198773" y="142283"/>
                  </a:lnTo>
                  <a:lnTo>
                    <a:pt x="217160" y="117031"/>
                  </a:lnTo>
                  <a:lnTo>
                    <a:pt x="232644" y="76893"/>
                  </a:lnTo>
                  <a:lnTo>
                    <a:pt x="233467" y="38782"/>
                  </a:lnTo>
                  <a:lnTo>
                    <a:pt x="229030" y="21919"/>
                  </a:lnTo>
                  <a:lnTo>
                    <a:pt x="223060" y="12779"/>
                  </a:lnTo>
                  <a:lnTo>
                    <a:pt x="218055" y="8716"/>
                  </a:lnTo>
                  <a:lnTo>
                    <a:pt x="209715" y="8793"/>
                  </a:lnTo>
                  <a:lnTo>
                    <a:pt x="204528" y="9801"/>
                  </a:lnTo>
                  <a:lnTo>
                    <a:pt x="201070" y="13295"/>
                  </a:lnTo>
                  <a:lnTo>
                    <a:pt x="197227" y="24704"/>
                  </a:lnTo>
                  <a:lnTo>
                    <a:pt x="199830" y="59387"/>
                  </a:lnTo>
                  <a:lnTo>
                    <a:pt x="203262" y="76939"/>
                  </a:lnTo>
                  <a:lnTo>
                    <a:pt x="210902" y="90384"/>
                  </a:lnTo>
                  <a:lnTo>
                    <a:pt x="222058" y="100358"/>
                  </a:lnTo>
                  <a:lnTo>
                    <a:pt x="236424" y="107142"/>
                  </a:lnTo>
                  <a:lnTo>
                    <a:pt x="283054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190">
              <a:extLst>
                <a:ext uri="{FF2B5EF4-FFF2-40B4-BE49-F238E27FC236}">
                  <a16:creationId xmlns:a16="http://schemas.microsoft.com/office/drawing/2014/main" xmlns="" id="{4499AF59-8C0E-403B-9DA2-4E2157A7D62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02400" y="4447979"/>
              <a:ext cx="92504" cy="289122"/>
            </a:xfrm>
            <a:custGeom>
              <a:avLst/>
              <a:gdLst/>
              <a:ahLst/>
              <a:cxnLst/>
              <a:rect l="0" t="0" r="0" b="0"/>
              <a:pathLst>
                <a:path w="92504" h="289122">
                  <a:moveTo>
                    <a:pt x="82550" y="3371"/>
                  </a:moveTo>
                  <a:lnTo>
                    <a:pt x="82550" y="3371"/>
                  </a:lnTo>
                  <a:lnTo>
                    <a:pt x="79179" y="0"/>
                  </a:lnTo>
                  <a:lnTo>
                    <a:pt x="78186" y="1124"/>
                  </a:lnTo>
                  <a:lnTo>
                    <a:pt x="77082" y="8016"/>
                  </a:lnTo>
                  <a:lnTo>
                    <a:pt x="85105" y="55192"/>
                  </a:lnTo>
                  <a:lnTo>
                    <a:pt x="92244" y="102686"/>
                  </a:lnTo>
                  <a:lnTo>
                    <a:pt x="92503" y="138528"/>
                  </a:lnTo>
                  <a:lnTo>
                    <a:pt x="87914" y="175624"/>
                  </a:lnTo>
                  <a:lnTo>
                    <a:pt x="77408" y="209515"/>
                  </a:lnTo>
                  <a:lnTo>
                    <a:pt x="61920" y="238923"/>
                  </a:lnTo>
                  <a:lnTo>
                    <a:pt x="31517" y="269230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191">
              <a:extLst>
                <a:ext uri="{FF2B5EF4-FFF2-40B4-BE49-F238E27FC236}">
                  <a16:creationId xmlns:a16="http://schemas.microsoft.com/office/drawing/2014/main" xmlns="" id="{C68A301F-E582-491D-98A3-423A0EA1C22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36223" y="4526183"/>
              <a:ext cx="253478" cy="170076"/>
            </a:xfrm>
            <a:custGeom>
              <a:avLst/>
              <a:gdLst/>
              <a:ahLst/>
              <a:cxnLst/>
              <a:rect l="0" t="0" r="0" b="0"/>
              <a:pathLst>
                <a:path w="253478" h="170076">
                  <a:moveTo>
                    <a:pt x="12177" y="45817"/>
                  </a:moveTo>
                  <a:lnTo>
                    <a:pt x="12177" y="45817"/>
                  </a:lnTo>
                  <a:lnTo>
                    <a:pt x="12177" y="40350"/>
                  </a:lnTo>
                  <a:lnTo>
                    <a:pt x="10766" y="56966"/>
                  </a:lnTo>
                  <a:lnTo>
                    <a:pt x="2126" y="96938"/>
                  </a:lnTo>
                  <a:lnTo>
                    <a:pt x="0" y="139014"/>
                  </a:lnTo>
                  <a:lnTo>
                    <a:pt x="3004" y="160606"/>
                  </a:lnTo>
                  <a:lnTo>
                    <a:pt x="5356" y="164676"/>
                  </a:lnTo>
                  <a:lnTo>
                    <a:pt x="8334" y="167390"/>
                  </a:lnTo>
                  <a:lnTo>
                    <a:pt x="11732" y="169199"/>
                  </a:lnTo>
                  <a:lnTo>
                    <a:pt x="16113" y="168994"/>
                  </a:lnTo>
                  <a:lnTo>
                    <a:pt x="26627" y="165003"/>
                  </a:lnTo>
                  <a:lnTo>
                    <a:pt x="36473" y="154763"/>
                  </a:lnTo>
                  <a:lnTo>
                    <a:pt x="44142" y="141510"/>
                  </a:lnTo>
                  <a:lnTo>
                    <a:pt x="49469" y="119488"/>
                  </a:lnTo>
                  <a:lnTo>
                    <a:pt x="51149" y="119625"/>
                  </a:lnTo>
                  <a:lnTo>
                    <a:pt x="56780" y="123541"/>
                  </a:lnTo>
                  <a:lnTo>
                    <a:pt x="84290" y="154110"/>
                  </a:lnTo>
                  <a:lnTo>
                    <a:pt x="98791" y="163562"/>
                  </a:lnTo>
                  <a:lnTo>
                    <a:pt x="122820" y="170075"/>
                  </a:lnTo>
                  <a:lnTo>
                    <a:pt x="151185" y="165262"/>
                  </a:lnTo>
                  <a:lnTo>
                    <a:pt x="178561" y="148157"/>
                  </a:lnTo>
                  <a:lnTo>
                    <a:pt x="201176" y="121844"/>
                  </a:lnTo>
                  <a:lnTo>
                    <a:pt x="214541" y="81593"/>
                  </a:lnTo>
                  <a:lnTo>
                    <a:pt x="216227" y="40660"/>
                  </a:lnTo>
                  <a:lnTo>
                    <a:pt x="208886" y="11833"/>
                  </a:lnTo>
                  <a:lnTo>
                    <a:pt x="205405" y="6228"/>
                  </a:lnTo>
                  <a:lnTo>
                    <a:pt x="197775" y="0"/>
                  </a:lnTo>
                  <a:lnTo>
                    <a:pt x="193764" y="455"/>
                  </a:lnTo>
                  <a:lnTo>
                    <a:pt x="185545" y="6606"/>
                  </a:lnTo>
                  <a:lnTo>
                    <a:pt x="180952" y="20158"/>
                  </a:lnTo>
                  <a:lnTo>
                    <a:pt x="180321" y="38647"/>
                  </a:lnTo>
                  <a:lnTo>
                    <a:pt x="188605" y="71445"/>
                  </a:lnTo>
                  <a:lnTo>
                    <a:pt x="204858" y="98958"/>
                  </a:lnTo>
                  <a:lnTo>
                    <a:pt x="219403" y="113885"/>
                  </a:lnTo>
                  <a:lnTo>
                    <a:pt x="226528" y="118007"/>
                  </a:lnTo>
                  <a:lnTo>
                    <a:pt x="253477" y="12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92">
              <a:extLst>
                <a:ext uri="{FF2B5EF4-FFF2-40B4-BE49-F238E27FC236}">
                  <a16:creationId xmlns:a16="http://schemas.microsoft.com/office/drawing/2014/main" xmlns="" id="{D9BF3491-A018-48A4-B99D-45D141FB1C2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032209" y="4473680"/>
              <a:ext cx="114592" cy="320571"/>
            </a:xfrm>
            <a:custGeom>
              <a:avLst/>
              <a:gdLst/>
              <a:ahLst/>
              <a:cxnLst/>
              <a:rect l="0" t="0" r="0" b="0"/>
              <a:pathLst>
                <a:path w="114592" h="320571">
                  <a:moveTo>
                    <a:pt x="114591" y="9420"/>
                  </a:moveTo>
                  <a:lnTo>
                    <a:pt x="114591" y="9420"/>
                  </a:lnTo>
                  <a:lnTo>
                    <a:pt x="82803" y="0"/>
                  </a:lnTo>
                  <a:lnTo>
                    <a:pt x="73182" y="1235"/>
                  </a:lnTo>
                  <a:lnTo>
                    <a:pt x="62319" y="9780"/>
                  </a:lnTo>
                  <a:lnTo>
                    <a:pt x="42423" y="37984"/>
                  </a:lnTo>
                  <a:lnTo>
                    <a:pt x="28189" y="67977"/>
                  </a:lnTo>
                  <a:lnTo>
                    <a:pt x="17158" y="104824"/>
                  </a:lnTo>
                  <a:lnTo>
                    <a:pt x="7553" y="144720"/>
                  </a:lnTo>
                  <a:lnTo>
                    <a:pt x="696" y="184559"/>
                  </a:lnTo>
                  <a:lnTo>
                    <a:pt x="0" y="221080"/>
                  </a:lnTo>
                  <a:lnTo>
                    <a:pt x="10318" y="266632"/>
                  </a:lnTo>
                  <a:lnTo>
                    <a:pt x="24738" y="290013"/>
                  </a:lnTo>
                  <a:lnTo>
                    <a:pt x="51091" y="32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93">
              <a:extLst>
                <a:ext uri="{FF2B5EF4-FFF2-40B4-BE49-F238E27FC236}">
                  <a16:creationId xmlns:a16="http://schemas.microsoft.com/office/drawing/2014/main" xmlns="" id="{FE385D3D-5215-4556-91AD-1D8DB0C480D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867400" y="4618215"/>
              <a:ext cx="127001" cy="182386"/>
            </a:xfrm>
            <a:custGeom>
              <a:avLst/>
              <a:gdLst/>
              <a:ahLst/>
              <a:cxnLst/>
              <a:rect l="0" t="0" r="0" b="0"/>
              <a:pathLst>
                <a:path w="127001" h="182386">
                  <a:moveTo>
                    <a:pt x="127000" y="10935"/>
                  </a:moveTo>
                  <a:lnTo>
                    <a:pt x="127000" y="10935"/>
                  </a:lnTo>
                  <a:lnTo>
                    <a:pt x="120258" y="4193"/>
                  </a:lnTo>
                  <a:lnTo>
                    <a:pt x="113185" y="883"/>
                  </a:lnTo>
                  <a:lnTo>
                    <a:pt x="109324" y="0"/>
                  </a:lnTo>
                  <a:lnTo>
                    <a:pt x="104632" y="2234"/>
                  </a:lnTo>
                  <a:lnTo>
                    <a:pt x="87211" y="20273"/>
                  </a:lnTo>
                  <a:lnTo>
                    <a:pt x="56399" y="65461"/>
                  </a:lnTo>
                  <a:lnTo>
                    <a:pt x="31528" y="105408"/>
                  </a:lnTo>
                  <a:lnTo>
                    <a:pt x="17540" y="129828"/>
                  </a:lnTo>
                  <a:lnTo>
                    <a:pt x="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94">
              <a:extLst>
                <a:ext uri="{FF2B5EF4-FFF2-40B4-BE49-F238E27FC236}">
                  <a16:creationId xmlns:a16="http://schemas.microsoft.com/office/drawing/2014/main" xmlns="" id="{4747FC17-C1AE-4EED-A155-D8A65E0C6E6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54700" y="462915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0" y="0"/>
                  </a:moveTo>
                  <a:lnTo>
                    <a:pt x="0" y="0"/>
                  </a:lnTo>
                  <a:lnTo>
                    <a:pt x="31706" y="37350"/>
                  </a:lnTo>
                  <a:lnTo>
                    <a:pt x="60513" y="80285"/>
                  </a:lnTo>
                  <a:lnTo>
                    <a:pt x="952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195">
              <a:extLst>
                <a:ext uri="{FF2B5EF4-FFF2-40B4-BE49-F238E27FC236}">
                  <a16:creationId xmlns:a16="http://schemas.microsoft.com/office/drawing/2014/main" xmlns="" id="{BA22FE12-A7A5-42B9-9EAB-CBF475DDE26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90706" y="4430972"/>
              <a:ext cx="172790" cy="423040"/>
            </a:xfrm>
            <a:custGeom>
              <a:avLst/>
              <a:gdLst/>
              <a:ahLst/>
              <a:cxnLst/>
              <a:rect l="0" t="0" r="0" b="0"/>
              <a:pathLst>
                <a:path w="172790" h="423040">
                  <a:moveTo>
                    <a:pt x="9994" y="77528"/>
                  </a:moveTo>
                  <a:lnTo>
                    <a:pt x="9994" y="77528"/>
                  </a:lnTo>
                  <a:lnTo>
                    <a:pt x="4527" y="72061"/>
                  </a:lnTo>
                  <a:lnTo>
                    <a:pt x="4232" y="72472"/>
                  </a:lnTo>
                  <a:lnTo>
                    <a:pt x="1797" y="116089"/>
                  </a:lnTo>
                  <a:lnTo>
                    <a:pt x="0" y="151110"/>
                  </a:lnTo>
                  <a:lnTo>
                    <a:pt x="1554" y="190194"/>
                  </a:lnTo>
                  <a:lnTo>
                    <a:pt x="4597" y="231083"/>
                  </a:lnTo>
                  <a:lnTo>
                    <a:pt x="8301" y="272775"/>
                  </a:lnTo>
                  <a:lnTo>
                    <a:pt x="12299" y="314823"/>
                  </a:lnTo>
                  <a:lnTo>
                    <a:pt x="16427" y="353267"/>
                  </a:lnTo>
                  <a:lnTo>
                    <a:pt x="18955" y="399117"/>
                  </a:lnTo>
                  <a:lnTo>
                    <a:pt x="16860" y="423039"/>
                  </a:lnTo>
                  <a:lnTo>
                    <a:pt x="16389" y="377612"/>
                  </a:lnTo>
                  <a:lnTo>
                    <a:pt x="16364" y="340015"/>
                  </a:lnTo>
                  <a:lnTo>
                    <a:pt x="16353" y="293672"/>
                  </a:lnTo>
                  <a:lnTo>
                    <a:pt x="16350" y="267485"/>
                  </a:lnTo>
                  <a:lnTo>
                    <a:pt x="16348" y="240149"/>
                  </a:lnTo>
                  <a:lnTo>
                    <a:pt x="18463" y="212048"/>
                  </a:lnTo>
                  <a:lnTo>
                    <a:pt x="21990" y="183436"/>
                  </a:lnTo>
                  <a:lnTo>
                    <a:pt x="26458" y="154483"/>
                  </a:lnTo>
                  <a:lnTo>
                    <a:pt x="37067" y="107261"/>
                  </a:lnTo>
                  <a:lnTo>
                    <a:pt x="48837" y="69576"/>
                  </a:lnTo>
                  <a:lnTo>
                    <a:pt x="67364" y="29938"/>
                  </a:lnTo>
                  <a:lnTo>
                    <a:pt x="79942" y="11927"/>
                  </a:lnTo>
                  <a:lnTo>
                    <a:pt x="96350" y="2511"/>
                  </a:lnTo>
                  <a:lnTo>
                    <a:pt x="105665" y="0"/>
                  </a:lnTo>
                  <a:lnTo>
                    <a:pt x="113991" y="1148"/>
                  </a:lnTo>
                  <a:lnTo>
                    <a:pt x="128887" y="9950"/>
                  </a:lnTo>
                  <a:lnTo>
                    <a:pt x="152545" y="37514"/>
                  </a:lnTo>
                  <a:lnTo>
                    <a:pt x="167315" y="79234"/>
                  </a:lnTo>
                  <a:lnTo>
                    <a:pt x="172789" y="123973"/>
                  </a:lnTo>
                  <a:lnTo>
                    <a:pt x="168425" y="149911"/>
                  </a:lnTo>
                  <a:lnTo>
                    <a:pt x="164299" y="161767"/>
                  </a:lnTo>
                  <a:lnTo>
                    <a:pt x="144661" y="184347"/>
                  </a:lnTo>
                  <a:lnTo>
                    <a:pt x="118529" y="202614"/>
                  </a:lnTo>
                  <a:lnTo>
                    <a:pt x="92804" y="210733"/>
                  </a:lnTo>
                  <a:lnTo>
                    <a:pt x="51150" y="211933"/>
                  </a:lnTo>
                  <a:lnTo>
                    <a:pt x="27815" y="205702"/>
                  </a:lnTo>
                  <a:lnTo>
                    <a:pt x="6337" y="194057"/>
                  </a:lnTo>
                  <a:lnTo>
                    <a:pt x="3323" y="191197"/>
                  </a:lnTo>
                  <a:lnTo>
                    <a:pt x="2725" y="188586"/>
                  </a:lnTo>
                  <a:lnTo>
                    <a:pt x="3736" y="186138"/>
                  </a:lnTo>
                  <a:lnTo>
                    <a:pt x="9994" y="179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96">
              <a:extLst>
                <a:ext uri="{FF2B5EF4-FFF2-40B4-BE49-F238E27FC236}">
                  <a16:creationId xmlns:a16="http://schemas.microsoft.com/office/drawing/2014/main" xmlns="" id="{FE1F9173-7BA3-48DC-9389-1C13A63AAA3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23954" y="4823689"/>
              <a:ext cx="451347" cy="240920"/>
            </a:xfrm>
            <a:custGeom>
              <a:avLst/>
              <a:gdLst/>
              <a:ahLst/>
              <a:cxnLst/>
              <a:rect l="0" t="0" r="0" b="0"/>
              <a:pathLst>
                <a:path w="451347" h="240920">
                  <a:moveTo>
                    <a:pt x="13196" y="237261"/>
                  </a:moveTo>
                  <a:lnTo>
                    <a:pt x="13196" y="237261"/>
                  </a:lnTo>
                  <a:lnTo>
                    <a:pt x="809" y="240919"/>
                  </a:lnTo>
                  <a:lnTo>
                    <a:pt x="0" y="240405"/>
                  </a:lnTo>
                  <a:lnTo>
                    <a:pt x="165" y="239357"/>
                  </a:lnTo>
                  <a:lnTo>
                    <a:pt x="5993" y="238193"/>
                  </a:lnTo>
                  <a:lnTo>
                    <a:pt x="49749" y="233580"/>
                  </a:lnTo>
                  <a:lnTo>
                    <a:pt x="93323" y="222972"/>
                  </a:lnTo>
                  <a:lnTo>
                    <a:pt x="129313" y="213162"/>
                  </a:lnTo>
                  <a:lnTo>
                    <a:pt x="130118" y="212023"/>
                  </a:lnTo>
                  <a:lnTo>
                    <a:pt x="129950" y="210558"/>
                  </a:lnTo>
                  <a:lnTo>
                    <a:pt x="129132" y="208875"/>
                  </a:lnTo>
                  <a:lnTo>
                    <a:pt x="95098" y="184032"/>
                  </a:lnTo>
                  <a:lnTo>
                    <a:pt x="82758" y="169624"/>
                  </a:lnTo>
                  <a:lnTo>
                    <a:pt x="70653" y="135533"/>
                  </a:lnTo>
                  <a:lnTo>
                    <a:pt x="72710" y="94152"/>
                  </a:lnTo>
                  <a:lnTo>
                    <a:pt x="88999" y="57353"/>
                  </a:lnTo>
                  <a:lnTo>
                    <a:pt x="107564" y="38769"/>
                  </a:lnTo>
                  <a:lnTo>
                    <a:pt x="153976" y="9590"/>
                  </a:lnTo>
                  <a:lnTo>
                    <a:pt x="191316" y="0"/>
                  </a:lnTo>
                  <a:lnTo>
                    <a:pt x="222449" y="529"/>
                  </a:lnTo>
                  <a:lnTo>
                    <a:pt x="230309" y="3945"/>
                  </a:lnTo>
                  <a:lnTo>
                    <a:pt x="242806" y="15267"/>
                  </a:lnTo>
                  <a:lnTo>
                    <a:pt x="249300" y="33469"/>
                  </a:lnTo>
                  <a:lnTo>
                    <a:pt x="253469" y="76277"/>
                  </a:lnTo>
                  <a:lnTo>
                    <a:pt x="245565" y="123068"/>
                  </a:lnTo>
                  <a:lnTo>
                    <a:pt x="240659" y="165132"/>
                  </a:lnTo>
                  <a:lnTo>
                    <a:pt x="238469" y="181921"/>
                  </a:lnTo>
                  <a:lnTo>
                    <a:pt x="239847" y="194085"/>
                  </a:lnTo>
                  <a:lnTo>
                    <a:pt x="242613" y="198600"/>
                  </a:lnTo>
                  <a:lnTo>
                    <a:pt x="251332" y="205497"/>
                  </a:lnTo>
                  <a:lnTo>
                    <a:pt x="292206" y="215674"/>
                  </a:lnTo>
                  <a:lnTo>
                    <a:pt x="326525" y="220140"/>
                  </a:lnTo>
                  <a:lnTo>
                    <a:pt x="372821" y="224478"/>
                  </a:lnTo>
                  <a:lnTo>
                    <a:pt x="416446" y="228052"/>
                  </a:lnTo>
                  <a:lnTo>
                    <a:pt x="451346" y="230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97">
              <a:extLst>
                <a:ext uri="{FF2B5EF4-FFF2-40B4-BE49-F238E27FC236}">
                  <a16:creationId xmlns:a16="http://schemas.microsoft.com/office/drawing/2014/main" xmlns="" id="{52E7132C-DDFA-405D-861C-8044C2364D7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898041" y="5022850"/>
              <a:ext cx="118460" cy="12701"/>
            </a:xfrm>
            <a:custGeom>
              <a:avLst/>
              <a:gdLst/>
              <a:ahLst/>
              <a:cxnLst/>
              <a:rect l="0" t="0" r="0" b="0"/>
              <a:pathLst>
                <a:path w="118460" h="12701">
                  <a:moveTo>
                    <a:pt x="35909" y="0"/>
                  </a:moveTo>
                  <a:lnTo>
                    <a:pt x="35909" y="0"/>
                  </a:lnTo>
                  <a:lnTo>
                    <a:pt x="13384" y="705"/>
                  </a:lnTo>
                  <a:lnTo>
                    <a:pt x="0" y="5467"/>
                  </a:lnTo>
                  <a:lnTo>
                    <a:pt x="4427" y="7839"/>
                  </a:lnTo>
                  <a:lnTo>
                    <a:pt x="8571" y="9460"/>
                  </a:lnTo>
                  <a:lnTo>
                    <a:pt x="55779" y="12059"/>
                  </a:lnTo>
                  <a:lnTo>
                    <a:pt x="97379" y="12510"/>
                  </a:lnTo>
                  <a:lnTo>
                    <a:pt x="1184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98">
              <a:extLst>
                <a:ext uri="{FF2B5EF4-FFF2-40B4-BE49-F238E27FC236}">
                  <a16:creationId xmlns:a16="http://schemas.microsoft.com/office/drawing/2014/main" xmlns="" id="{4458D16B-94AD-4BFB-996E-FFD42A2DEE2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517542" y="4944959"/>
              <a:ext cx="232259" cy="172171"/>
            </a:xfrm>
            <a:custGeom>
              <a:avLst/>
              <a:gdLst/>
              <a:ahLst/>
              <a:cxnLst/>
              <a:rect l="0" t="0" r="0" b="0"/>
              <a:pathLst>
                <a:path w="232259" h="172171">
                  <a:moveTo>
                    <a:pt x="3658" y="20741"/>
                  </a:moveTo>
                  <a:lnTo>
                    <a:pt x="3658" y="20741"/>
                  </a:lnTo>
                  <a:lnTo>
                    <a:pt x="3658" y="9806"/>
                  </a:lnTo>
                  <a:lnTo>
                    <a:pt x="0" y="50098"/>
                  </a:lnTo>
                  <a:lnTo>
                    <a:pt x="2260" y="93723"/>
                  </a:lnTo>
                  <a:lnTo>
                    <a:pt x="3949" y="132676"/>
                  </a:lnTo>
                  <a:lnTo>
                    <a:pt x="9310" y="160603"/>
                  </a:lnTo>
                  <a:lnTo>
                    <a:pt x="15813" y="170626"/>
                  </a:lnTo>
                  <a:lnTo>
                    <a:pt x="20228" y="172170"/>
                  </a:lnTo>
                  <a:lnTo>
                    <a:pt x="30778" y="170122"/>
                  </a:lnTo>
                  <a:lnTo>
                    <a:pt x="40641" y="160746"/>
                  </a:lnTo>
                  <a:lnTo>
                    <a:pt x="61366" y="125073"/>
                  </a:lnTo>
                  <a:lnTo>
                    <a:pt x="66014" y="109893"/>
                  </a:lnTo>
                  <a:lnTo>
                    <a:pt x="66395" y="109809"/>
                  </a:lnTo>
                  <a:lnTo>
                    <a:pt x="95688" y="147315"/>
                  </a:lnTo>
                  <a:lnTo>
                    <a:pt x="106649" y="154137"/>
                  </a:lnTo>
                  <a:lnTo>
                    <a:pt x="120457" y="155758"/>
                  </a:lnTo>
                  <a:lnTo>
                    <a:pt x="134591" y="153420"/>
                  </a:lnTo>
                  <a:lnTo>
                    <a:pt x="151187" y="143465"/>
                  </a:lnTo>
                  <a:lnTo>
                    <a:pt x="169196" y="126013"/>
                  </a:lnTo>
                  <a:lnTo>
                    <a:pt x="186526" y="99127"/>
                  </a:lnTo>
                  <a:lnTo>
                    <a:pt x="193824" y="79098"/>
                  </a:lnTo>
                  <a:lnTo>
                    <a:pt x="195156" y="47988"/>
                  </a:lnTo>
                  <a:lnTo>
                    <a:pt x="187711" y="16428"/>
                  </a:lnTo>
                  <a:lnTo>
                    <a:pt x="183510" y="9399"/>
                  </a:lnTo>
                  <a:lnTo>
                    <a:pt x="178593" y="4713"/>
                  </a:lnTo>
                  <a:lnTo>
                    <a:pt x="168896" y="212"/>
                  </a:lnTo>
                  <a:lnTo>
                    <a:pt x="165322" y="0"/>
                  </a:lnTo>
                  <a:lnTo>
                    <a:pt x="162234" y="564"/>
                  </a:lnTo>
                  <a:lnTo>
                    <a:pt x="160176" y="3761"/>
                  </a:lnTo>
                  <a:lnTo>
                    <a:pt x="157888" y="14841"/>
                  </a:lnTo>
                  <a:lnTo>
                    <a:pt x="163342" y="40316"/>
                  </a:lnTo>
                  <a:lnTo>
                    <a:pt x="180638" y="66836"/>
                  </a:lnTo>
                  <a:lnTo>
                    <a:pt x="232258" y="96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99">
              <a:extLst>
                <a:ext uri="{FF2B5EF4-FFF2-40B4-BE49-F238E27FC236}">
                  <a16:creationId xmlns:a16="http://schemas.microsoft.com/office/drawing/2014/main" xmlns="" id="{1C3350C4-5B6D-4BAC-BF23-DFAEF74069C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875791" y="4924879"/>
              <a:ext cx="166110" cy="185975"/>
            </a:xfrm>
            <a:custGeom>
              <a:avLst/>
              <a:gdLst/>
              <a:ahLst/>
              <a:cxnLst/>
              <a:rect l="0" t="0" r="0" b="0"/>
              <a:pathLst>
                <a:path w="166110" h="185975">
                  <a:moveTo>
                    <a:pt x="83559" y="21771"/>
                  </a:moveTo>
                  <a:lnTo>
                    <a:pt x="83559" y="21771"/>
                  </a:lnTo>
                  <a:lnTo>
                    <a:pt x="83559" y="15029"/>
                  </a:lnTo>
                  <a:lnTo>
                    <a:pt x="81677" y="9837"/>
                  </a:lnTo>
                  <a:lnTo>
                    <a:pt x="79195" y="5178"/>
                  </a:lnTo>
                  <a:lnTo>
                    <a:pt x="78092" y="756"/>
                  </a:lnTo>
                  <a:lnTo>
                    <a:pt x="76386" y="0"/>
                  </a:lnTo>
                  <a:lnTo>
                    <a:pt x="70728" y="1041"/>
                  </a:lnTo>
                  <a:lnTo>
                    <a:pt x="56239" y="12336"/>
                  </a:lnTo>
                  <a:lnTo>
                    <a:pt x="21130" y="56948"/>
                  </a:lnTo>
                  <a:lnTo>
                    <a:pt x="5089" y="92636"/>
                  </a:lnTo>
                  <a:lnTo>
                    <a:pt x="0" y="117472"/>
                  </a:lnTo>
                  <a:lnTo>
                    <a:pt x="90" y="142621"/>
                  </a:lnTo>
                  <a:lnTo>
                    <a:pt x="8126" y="162266"/>
                  </a:lnTo>
                  <a:lnTo>
                    <a:pt x="14220" y="170467"/>
                  </a:lnTo>
                  <a:lnTo>
                    <a:pt x="32280" y="181462"/>
                  </a:lnTo>
                  <a:lnTo>
                    <a:pt x="43023" y="185382"/>
                  </a:lnTo>
                  <a:lnTo>
                    <a:pt x="73774" y="185974"/>
                  </a:lnTo>
                  <a:lnTo>
                    <a:pt x="108138" y="181533"/>
                  </a:lnTo>
                  <a:lnTo>
                    <a:pt x="166109" y="16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00">
              <a:extLst>
                <a:ext uri="{FF2B5EF4-FFF2-40B4-BE49-F238E27FC236}">
                  <a16:creationId xmlns:a16="http://schemas.microsoft.com/office/drawing/2014/main" xmlns="" id="{6B8D65E7-85DA-4F12-AD97-6036369ADBF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560628" y="4338611"/>
              <a:ext cx="411423" cy="430240"/>
            </a:xfrm>
            <a:custGeom>
              <a:avLst/>
              <a:gdLst/>
              <a:ahLst/>
              <a:cxnLst/>
              <a:rect l="0" t="0" r="0" b="0"/>
              <a:pathLst>
                <a:path w="411423" h="430240">
                  <a:moveTo>
                    <a:pt x="259022" y="30189"/>
                  </a:moveTo>
                  <a:lnTo>
                    <a:pt x="259022" y="30189"/>
                  </a:lnTo>
                  <a:lnTo>
                    <a:pt x="294679" y="0"/>
                  </a:lnTo>
                  <a:lnTo>
                    <a:pt x="289656" y="5643"/>
                  </a:lnTo>
                  <a:lnTo>
                    <a:pt x="244929" y="27993"/>
                  </a:lnTo>
                  <a:lnTo>
                    <a:pt x="213953" y="42619"/>
                  </a:lnTo>
                  <a:lnTo>
                    <a:pt x="176667" y="58526"/>
                  </a:lnTo>
                  <a:lnTo>
                    <a:pt x="138458" y="76885"/>
                  </a:lnTo>
                  <a:lnTo>
                    <a:pt x="103838" y="96804"/>
                  </a:lnTo>
                  <a:lnTo>
                    <a:pt x="79044" y="117416"/>
                  </a:lnTo>
                  <a:lnTo>
                    <a:pt x="64261" y="138336"/>
                  </a:lnTo>
                  <a:lnTo>
                    <a:pt x="56751" y="158688"/>
                  </a:lnTo>
                  <a:lnTo>
                    <a:pt x="55764" y="177140"/>
                  </a:lnTo>
                  <a:lnTo>
                    <a:pt x="60017" y="185306"/>
                  </a:lnTo>
                  <a:lnTo>
                    <a:pt x="76031" y="200025"/>
                  </a:lnTo>
                  <a:lnTo>
                    <a:pt x="118960" y="216840"/>
                  </a:lnTo>
                  <a:lnTo>
                    <a:pt x="165154" y="227388"/>
                  </a:lnTo>
                  <a:lnTo>
                    <a:pt x="193266" y="238353"/>
                  </a:lnTo>
                  <a:lnTo>
                    <a:pt x="196135" y="244459"/>
                  </a:lnTo>
                  <a:lnTo>
                    <a:pt x="195931" y="252058"/>
                  </a:lnTo>
                  <a:lnTo>
                    <a:pt x="193678" y="260652"/>
                  </a:lnTo>
                  <a:lnTo>
                    <a:pt x="174242" y="279608"/>
                  </a:lnTo>
                  <a:lnTo>
                    <a:pt x="142319" y="300498"/>
                  </a:lnTo>
                  <a:lnTo>
                    <a:pt x="99910" y="323893"/>
                  </a:lnTo>
                  <a:lnTo>
                    <a:pt x="64127" y="344639"/>
                  </a:lnTo>
                  <a:lnTo>
                    <a:pt x="16776" y="380953"/>
                  </a:lnTo>
                  <a:lnTo>
                    <a:pt x="665" y="400035"/>
                  </a:lnTo>
                  <a:lnTo>
                    <a:pt x="0" y="404459"/>
                  </a:lnTo>
                  <a:lnTo>
                    <a:pt x="1674" y="408113"/>
                  </a:lnTo>
                  <a:lnTo>
                    <a:pt x="4907" y="411255"/>
                  </a:lnTo>
                  <a:lnTo>
                    <a:pt x="39795" y="419048"/>
                  </a:lnTo>
                  <a:lnTo>
                    <a:pt x="82095" y="419856"/>
                  </a:lnTo>
                  <a:lnTo>
                    <a:pt x="107204" y="419083"/>
                  </a:lnTo>
                  <a:lnTo>
                    <a:pt x="135232" y="417863"/>
                  </a:lnTo>
                  <a:lnTo>
                    <a:pt x="165206" y="416344"/>
                  </a:lnTo>
                  <a:lnTo>
                    <a:pt x="196478" y="414626"/>
                  </a:lnTo>
                  <a:lnTo>
                    <a:pt x="227204" y="414891"/>
                  </a:lnTo>
                  <a:lnTo>
                    <a:pt x="257565" y="416479"/>
                  </a:lnTo>
                  <a:lnTo>
                    <a:pt x="287684" y="418949"/>
                  </a:lnTo>
                  <a:lnTo>
                    <a:pt x="314819" y="421301"/>
                  </a:lnTo>
                  <a:lnTo>
                    <a:pt x="339964" y="423575"/>
                  </a:lnTo>
                  <a:lnTo>
                    <a:pt x="379663" y="427277"/>
                  </a:lnTo>
                  <a:lnTo>
                    <a:pt x="411422" y="43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442">
            <a:extLst>
              <a:ext uri="{FF2B5EF4-FFF2-40B4-BE49-F238E27FC236}">
                <a16:creationId xmlns:a16="http://schemas.microsoft.com/office/drawing/2014/main" xmlns="" id="{B2698111-3B1E-46FA-84E6-625641F3E2A2}"/>
              </a:ext>
            </a:extLst>
          </p:cNvPr>
          <p:cNvGrpSpPr/>
          <p:nvPr/>
        </p:nvGrpSpPr>
        <p:grpSpPr>
          <a:xfrm>
            <a:off x="7178191" y="4630033"/>
            <a:ext cx="156060" cy="136126"/>
            <a:chOff x="7178191" y="4630033"/>
            <a:chExt cx="156060" cy="136126"/>
          </a:xfrm>
        </p:grpSpPr>
        <p:sp>
          <p:nvSpPr>
            <p:cNvPr id="102" name="SMARTInkShape-2201">
              <a:extLst>
                <a:ext uri="{FF2B5EF4-FFF2-40B4-BE49-F238E27FC236}">
                  <a16:creationId xmlns:a16="http://schemas.microsoft.com/office/drawing/2014/main" xmlns="" id="{6D9E908A-29EB-4F3E-9092-ECBEC67B3A9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188200" y="4756150"/>
              <a:ext cx="146051" cy="10009"/>
            </a:xfrm>
            <a:custGeom>
              <a:avLst/>
              <a:gdLst/>
              <a:ahLst/>
              <a:cxnLst/>
              <a:rect l="0" t="0" r="0" b="0"/>
              <a:pathLst>
                <a:path w="146051" h="10009">
                  <a:moveTo>
                    <a:pt x="0" y="6350"/>
                  </a:moveTo>
                  <a:lnTo>
                    <a:pt x="0" y="6350"/>
                  </a:lnTo>
                  <a:lnTo>
                    <a:pt x="27464" y="10008"/>
                  </a:lnTo>
                  <a:lnTo>
                    <a:pt x="70775" y="7042"/>
                  </a:lnTo>
                  <a:lnTo>
                    <a:pt x="107890" y="360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02">
              <a:extLst>
                <a:ext uri="{FF2B5EF4-FFF2-40B4-BE49-F238E27FC236}">
                  <a16:creationId xmlns:a16="http://schemas.microsoft.com/office/drawing/2014/main" xmlns="" id="{D337554B-3206-4AB6-9FDB-6C2E4CC07DA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178191" y="4630033"/>
              <a:ext cx="117960" cy="11818"/>
            </a:xfrm>
            <a:custGeom>
              <a:avLst/>
              <a:gdLst/>
              <a:ahLst/>
              <a:cxnLst/>
              <a:rect l="0" t="0" r="0" b="0"/>
              <a:pathLst>
                <a:path w="117960" h="118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39801" y="1115"/>
                  </a:lnTo>
                  <a:lnTo>
                    <a:pt x="76692" y="6058"/>
                  </a:lnTo>
                  <a:lnTo>
                    <a:pt x="11795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43">
            <a:extLst>
              <a:ext uri="{FF2B5EF4-FFF2-40B4-BE49-F238E27FC236}">
                <a16:creationId xmlns:a16="http://schemas.microsoft.com/office/drawing/2014/main" xmlns="" id="{9B05A50F-868B-4C01-AFD9-CE93E396DEBE}"/>
              </a:ext>
            </a:extLst>
          </p:cNvPr>
          <p:cNvGrpSpPr/>
          <p:nvPr/>
        </p:nvGrpSpPr>
        <p:grpSpPr>
          <a:xfrm>
            <a:off x="7955849" y="4550863"/>
            <a:ext cx="299152" cy="245818"/>
            <a:chOff x="7955849" y="4550863"/>
            <a:chExt cx="299152" cy="245818"/>
          </a:xfrm>
        </p:grpSpPr>
        <p:sp>
          <p:nvSpPr>
            <p:cNvPr id="105" name="SMARTInkShape-2203">
              <a:extLst>
                <a:ext uri="{FF2B5EF4-FFF2-40B4-BE49-F238E27FC236}">
                  <a16:creationId xmlns:a16="http://schemas.microsoft.com/office/drawing/2014/main" xmlns="" id="{FA94114F-EC5C-4EA8-A2A6-C6F18446EE2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242300" y="4743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204">
              <a:extLst>
                <a:ext uri="{FF2B5EF4-FFF2-40B4-BE49-F238E27FC236}">
                  <a16:creationId xmlns:a16="http://schemas.microsoft.com/office/drawing/2014/main" xmlns="" id="{A33CA505-7202-494B-B03B-4F090240F68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55849" y="4550863"/>
              <a:ext cx="199630" cy="245818"/>
            </a:xfrm>
            <a:custGeom>
              <a:avLst/>
              <a:gdLst/>
              <a:ahLst/>
              <a:cxnLst/>
              <a:rect l="0" t="0" r="0" b="0"/>
              <a:pathLst>
                <a:path w="199630" h="245818">
                  <a:moveTo>
                    <a:pt x="89601" y="27487"/>
                  </a:moveTo>
                  <a:lnTo>
                    <a:pt x="89601" y="27487"/>
                  </a:lnTo>
                  <a:lnTo>
                    <a:pt x="89601" y="20745"/>
                  </a:lnTo>
                  <a:lnTo>
                    <a:pt x="91482" y="15553"/>
                  </a:lnTo>
                  <a:lnTo>
                    <a:pt x="92971" y="13181"/>
                  </a:lnTo>
                  <a:lnTo>
                    <a:pt x="93259" y="10895"/>
                  </a:lnTo>
                  <a:lnTo>
                    <a:pt x="91697" y="6472"/>
                  </a:lnTo>
                  <a:lnTo>
                    <a:pt x="91704" y="4304"/>
                  </a:lnTo>
                  <a:lnTo>
                    <a:pt x="93593" y="15"/>
                  </a:lnTo>
                  <a:lnTo>
                    <a:pt x="91557" y="0"/>
                  </a:lnTo>
                  <a:lnTo>
                    <a:pt x="81767" y="3746"/>
                  </a:lnTo>
                  <a:lnTo>
                    <a:pt x="60390" y="20531"/>
                  </a:lnTo>
                  <a:lnTo>
                    <a:pt x="32247" y="66695"/>
                  </a:lnTo>
                  <a:lnTo>
                    <a:pt x="10597" y="108876"/>
                  </a:lnTo>
                  <a:lnTo>
                    <a:pt x="184" y="151948"/>
                  </a:lnTo>
                  <a:lnTo>
                    <a:pt x="0" y="178758"/>
                  </a:lnTo>
                  <a:lnTo>
                    <a:pt x="10607" y="214281"/>
                  </a:lnTo>
                  <a:lnTo>
                    <a:pt x="23213" y="230686"/>
                  </a:lnTo>
                  <a:lnTo>
                    <a:pt x="30526" y="237037"/>
                  </a:lnTo>
                  <a:lnTo>
                    <a:pt x="51821" y="244092"/>
                  </a:lnTo>
                  <a:lnTo>
                    <a:pt x="77749" y="245817"/>
                  </a:lnTo>
                  <a:lnTo>
                    <a:pt x="105735" y="241879"/>
                  </a:lnTo>
                  <a:lnTo>
                    <a:pt x="145887" y="221617"/>
                  </a:lnTo>
                  <a:lnTo>
                    <a:pt x="174482" y="189899"/>
                  </a:lnTo>
                  <a:lnTo>
                    <a:pt x="192989" y="143578"/>
                  </a:lnTo>
                  <a:lnTo>
                    <a:pt x="199051" y="102366"/>
                  </a:lnTo>
                  <a:lnTo>
                    <a:pt x="199629" y="60766"/>
                  </a:lnTo>
                  <a:lnTo>
                    <a:pt x="192830" y="30519"/>
                  </a:lnTo>
                  <a:lnTo>
                    <a:pt x="182753" y="12842"/>
                  </a:lnTo>
                  <a:lnTo>
                    <a:pt x="177102" y="7140"/>
                  </a:lnTo>
                  <a:lnTo>
                    <a:pt x="170513" y="4045"/>
                  </a:lnTo>
                  <a:lnTo>
                    <a:pt x="155665" y="2487"/>
                  </a:lnTo>
                  <a:lnTo>
                    <a:pt x="149166" y="5176"/>
                  </a:lnTo>
                  <a:lnTo>
                    <a:pt x="127701" y="27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44">
            <a:extLst>
              <a:ext uri="{FF2B5EF4-FFF2-40B4-BE49-F238E27FC236}">
                <a16:creationId xmlns:a16="http://schemas.microsoft.com/office/drawing/2014/main" xmlns="" id="{4059976D-555C-44A2-B192-A2511CED1A01}"/>
              </a:ext>
            </a:extLst>
          </p:cNvPr>
          <p:cNvGrpSpPr/>
          <p:nvPr/>
        </p:nvGrpSpPr>
        <p:grpSpPr>
          <a:xfrm>
            <a:off x="8493877" y="4517829"/>
            <a:ext cx="691097" cy="412755"/>
            <a:chOff x="8493877" y="4517829"/>
            <a:chExt cx="691097" cy="412755"/>
          </a:xfrm>
        </p:grpSpPr>
        <p:sp>
          <p:nvSpPr>
            <p:cNvPr id="108" name="SMARTInkShape-2205">
              <a:extLst>
                <a:ext uri="{FF2B5EF4-FFF2-40B4-BE49-F238E27FC236}">
                  <a16:creationId xmlns:a16="http://schemas.microsoft.com/office/drawing/2014/main" xmlns="" id="{45E6E13A-B7AB-459B-B8C8-5B899FF5EB6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086850" y="4517829"/>
              <a:ext cx="98124" cy="270072"/>
            </a:xfrm>
            <a:custGeom>
              <a:avLst/>
              <a:gdLst/>
              <a:ahLst/>
              <a:cxnLst/>
              <a:rect l="0" t="0" r="0" b="0"/>
              <a:pathLst>
                <a:path w="98124" h="270072">
                  <a:moveTo>
                    <a:pt x="50800" y="3371"/>
                  </a:moveTo>
                  <a:lnTo>
                    <a:pt x="50800" y="3371"/>
                  </a:lnTo>
                  <a:lnTo>
                    <a:pt x="57541" y="0"/>
                  </a:lnTo>
                  <a:lnTo>
                    <a:pt x="66496" y="227"/>
                  </a:lnTo>
                  <a:lnTo>
                    <a:pt x="71847" y="1274"/>
                  </a:lnTo>
                  <a:lnTo>
                    <a:pt x="83438" y="11847"/>
                  </a:lnTo>
                  <a:lnTo>
                    <a:pt x="89491" y="19605"/>
                  </a:lnTo>
                  <a:lnTo>
                    <a:pt x="98012" y="64233"/>
                  </a:lnTo>
                  <a:lnTo>
                    <a:pt x="98123" y="102153"/>
                  </a:lnTo>
                  <a:lnTo>
                    <a:pt x="92999" y="141818"/>
                  </a:lnTo>
                  <a:lnTo>
                    <a:pt x="78962" y="180614"/>
                  </a:lnTo>
                  <a:lnTo>
                    <a:pt x="47855" y="228043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06">
              <a:extLst>
                <a:ext uri="{FF2B5EF4-FFF2-40B4-BE49-F238E27FC236}">
                  <a16:creationId xmlns:a16="http://schemas.microsoft.com/office/drawing/2014/main" xmlns="" id="{5557A2D4-2E2A-4216-9103-F928F10C058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39531" y="4530976"/>
              <a:ext cx="162434" cy="399608"/>
            </a:xfrm>
            <a:custGeom>
              <a:avLst/>
              <a:gdLst/>
              <a:ahLst/>
              <a:cxnLst/>
              <a:rect l="0" t="0" r="0" b="0"/>
              <a:pathLst>
                <a:path w="162434" h="399608">
                  <a:moveTo>
                    <a:pt x="64769" y="117224"/>
                  </a:moveTo>
                  <a:lnTo>
                    <a:pt x="64769" y="117224"/>
                  </a:lnTo>
                  <a:lnTo>
                    <a:pt x="59700" y="122999"/>
                  </a:lnTo>
                  <a:lnTo>
                    <a:pt x="42693" y="160976"/>
                  </a:lnTo>
                  <a:lnTo>
                    <a:pt x="32043" y="196510"/>
                  </a:lnTo>
                  <a:lnTo>
                    <a:pt x="27557" y="242865"/>
                  </a:lnTo>
                  <a:lnTo>
                    <a:pt x="24006" y="278192"/>
                  </a:lnTo>
                  <a:lnTo>
                    <a:pt x="20076" y="313178"/>
                  </a:lnTo>
                  <a:lnTo>
                    <a:pt x="13897" y="358964"/>
                  </a:lnTo>
                  <a:lnTo>
                    <a:pt x="8997" y="381297"/>
                  </a:lnTo>
                  <a:lnTo>
                    <a:pt x="0" y="399607"/>
                  </a:lnTo>
                  <a:lnTo>
                    <a:pt x="11240" y="354344"/>
                  </a:lnTo>
                  <a:lnTo>
                    <a:pt x="18871" y="315979"/>
                  </a:lnTo>
                  <a:lnTo>
                    <a:pt x="23587" y="290649"/>
                  </a:lnTo>
                  <a:lnTo>
                    <a:pt x="28847" y="261769"/>
                  </a:lnTo>
                  <a:lnTo>
                    <a:pt x="34471" y="230521"/>
                  </a:lnTo>
                  <a:lnTo>
                    <a:pt x="40337" y="199811"/>
                  </a:lnTo>
                  <a:lnTo>
                    <a:pt x="46365" y="169459"/>
                  </a:lnTo>
                  <a:lnTo>
                    <a:pt x="52499" y="139347"/>
                  </a:lnTo>
                  <a:lnTo>
                    <a:pt x="58706" y="112923"/>
                  </a:lnTo>
                  <a:lnTo>
                    <a:pt x="71246" y="66629"/>
                  </a:lnTo>
                  <a:lnTo>
                    <a:pt x="93577" y="21721"/>
                  </a:lnTo>
                  <a:lnTo>
                    <a:pt x="107911" y="5869"/>
                  </a:lnTo>
                  <a:lnTo>
                    <a:pt x="114697" y="654"/>
                  </a:lnTo>
                  <a:lnTo>
                    <a:pt x="121338" y="0"/>
                  </a:lnTo>
                  <a:lnTo>
                    <a:pt x="127881" y="2386"/>
                  </a:lnTo>
                  <a:lnTo>
                    <a:pt x="134360" y="6798"/>
                  </a:lnTo>
                  <a:lnTo>
                    <a:pt x="153592" y="39977"/>
                  </a:lnTo>
                  <a:lnTo>
                    <a:pt x="160690" y="71603"/>
                  </a:lnTo>
                  <a:lnTo>
                    <a:pt x="162433" y="106120"/>
                  </a:lnTo>
                  <a:lnTo>
                    <a:pt x="158504" y="140276"/>
                  </a:lnTo>
                  <a:lnTo>
                    <a:pt x="144529" y="170508"/>
                  </a:lnTo>
                  <a:lnTo>
                    <a:pt x="124206" y="195939"/>
                  </a:lnTo>
                  <a:lnTo>
                    <a:pt x="101064" y="214297"/>
                  </a:lnTo>
                  <a:lnTo>
                    <a:pt x="80430" y="221986"/>
                  </a:lnTo>
                  <a:lnTo>
                    <a:pt x="70976" y="223049"/>
                  </a:lnTo>
                  <a:lnTo>
                    <a:pt x="63967" y="220229"/>
                  </a:lnTo>
                  <a:lnTo>
                    <a:pt x="58590" y="214822"/>
                  </a:lnTo>
                  <a:lnTo>
                    <a:pt x="45719" y="193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07">
              <a:extLst>
                <a:ext uri="{FF2B5EF4-FFF2-40B4-BE49-F238E27FC236}">
                  <a16:creationId xmlns:a16="http://schemas.microsoft.com/office/drawing/2014/main" xmlns="" id="{2FCBA691-3384-497E-9A33-A5D019A8E0C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791379" y="4681418"/>
              <a:ext cx="79572" cy="11233"/>
            </a:xfrm>
            <a:custGeom>
              <a:avLst/>
              <a:gdLst/>
              <a:ahLst/>
              <a:cxnLst/>
              <a:rect l="0" t="0" r="0" b="0"/>
              <a:pathLst>
                <a:path w="79572" h="11233">
                  <a:moveTo>
                    <a:pt x="3371" y="11232"/>
                  </a:moveTo>
                  <a:lnTo>
                    <a:pt x="3371" y="11232"/>
                  </a:lnTo>
                  <a:lnTo>
                    <a:pt x="0" y="7861"/>
                  </a:lnTo>
                  <a:lnTo>
                    <a:pt x="418" y="6163"/>
                  </a:lnTo>
                  <a:lnTo>
                    <a:pt x="4645" y="2393"/>
                  </a:lnTo>
                  <a:lnTo>
                    <a:pt x="11228" y="248"/>
                  </a:lnTo>
                  <a:lnTo>
                    <a:pt x="20974" y="0"/>
                  </a:lnTo>
                  <a:lnTo>
                    <a:pt x="68247" y="4360"/>
                  </a:lnTo>
                  <a:lnTo>
                    <a:pt x="79571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08">
              <a:extLst>
                <a:ext uri="{FF2B5EF4-FFF2-40B4-BE49-F238E27FC236}">
                  <a16:creationId xmlns:a16="http://schemas.microsoft.com/office/drawing/2014/main" xmlns="" id="{216C8ACD-687C-435A-A30E-10F2AF2379D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699650" y="4597400"/>
              <a:ext cx="12551" cy="190501"/>
            </a:xfrm>
            <a:custGeom>
              <a:avLst/>
              <a:gdLst/>
              <a:ahLst/>
              <a:cxnLst/>
              <a:rect l="0" t="0" r="0" b="0"/>
              <a:pathLst>
                <a:path w="12551" h="190501">
                  <a:moveTo>
                    <a:pt x="12550" y="0"/>
                  </a:moveTo>
                  <a:lnTo>
                    <a:pt x="12550" y="0"/>
                  </a:lnTo>
                  <a:lnTo>
                    <a:pt x="9179" y="0"/>
                  </a:lnTo>
                  <a:lnTo>
                    <a:pt x="5643" y="3763"/>
                  </a:lnTo>
                  <a:lnTo>
                    <a:pt x="3712" y="6742"/>
                  </a:lnTo>
                  <a:lnTo>
                    <a:pt x="358" y="50215"/>
                  </a:lnTo>
                  <a:lnTo>
                    <a:pt x="0" y="90608"/>
                  </a:lnTo>
                  <a:lnTo>
                    <a:pt x="1776" y="130093"/>
                  </a:lnTo>
                  <a:lnTo>
                    <a:pt x="8697" y="171669"/>
                  </a:lnTo>
                  <a:lnTo>
                    <a:pt x="125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09">
              <a:extLst>
                <a:ext uri="{FF2B5EF4-FFF2-40B4-BE49-F238E27FC236}">
                  <a16:creationId xmlns:a16="http://schemas.microsoft.com/office/drawing/2014/main" xmlns="" id="{00EAFFB9-E324-4EB7-91CF-A66FEAF3821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93877" y="4535167"/>
              <a:ext cx="109230" cy="271784"/>
            </a:xfrm>
            <a:custGeom>
              <a:avLst/>
              <a:gdLst/>
              <a:ahLst/>
              <a:cxnLst/>
              <a:rect l="0" t="0" r="0" b="0"/>
              <a:pathLst>
                <a:path w="109230" h="271784">
                  <a:moveTo>
                    <a:pt x="97673" y="30483"/>
                  </a:moveTo>
                  <a:lnTo>
                    <a:pt x="97673" y="30483"/>
                  </a:lnTo>
                  <a:lnTo>
                    <a:pt x="109229" y="9468"/>
                  </a:lnTo>
                  <a:lnTo>
                    <a:pt x="108905" y="7301"/>
                  </a:lnTo>
                  <a:lnTo>
                    <a:pt x="106663" y="3011"/>
                  </a:lnTo>
                  <a:lnTo>
                    <a:pt x="104372" y="1585"/>
                  </a:lnTo>
                  <a:lnTo>
                    <a:pt x="98063" y="0"/>
                  </a:lnTo>
                  <a:lnTo>
                    <a:pt x="79835" y="2479"/>
                  </a:lnTo>
                  <a:lnTo>
                    <a:pt x="53190" y="17796"/>
                  </a:lnTo>
                  <a:lnTo>
                    <a:pt x="29694" y="50321"/>
                  </a:lnTo>
                  <a:lnTo>
                    <a:pt x="15955" y="80927"/>
                  </a:lnTo>
                  <a:lnTo>
                    <a:pt x="4909" y="114991"/>
                  </a:lnTo>
                  <a:lnTo>
                    <a:pt x="0" y="148946"/>
                  </a:lnTo>
                  <a:lnTo>
                    <a:pt x="3979" y="196424"/>
                  </a:lnTo>
                  <a:lnTo>
                    <a:pt x="20836" y="235030"/>
                  </a:lnTo>
                  <a:lnTo>
                    <a:pt x="37653" y="252156"/>
                  </a:lnTo>
                  <a:lnTo>
                    <a:pt x="57592" y="263060"/>
                  </a:lnTo>
                  <a:lnTo>
                    <a:pt x="104023" y="271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45">
            <a:extLst>
              <a:ext uri="{FF2B5EF4-FFF2-40B4-BE49-F238E27FC236}">
                <a16:creationId xmlns:a16="http://schemas.microsoft.com/office/drawing/2014/main" xmlns="" id="{A19F8413-2643-42EC-9504-87E7AC836453}"/>
              </a:ext>
            </a:extLst>
          </p:cNvPr>
          <p:cNvGrpSpPr/>
          <p:nvPr/>
        </p:nvGrpSpPr>
        <p:grpSpPr>
          <a:xfrm>
            <a:off x="9430632" y="4526583"/>
            <a:ext cx="855944" cy="405245"/>
            <a:chOff x="9430632" y="4526583"/>
            <a:chExt cx="855944" cy="405245"/>
          </a:xfrm>
        </p:grpSpPr>
        <p:sp>
          <p:nvSpPr>
            <p:cNvPr id="114" name="SMARTInkShape-2210">
              <a:extLst>
                <a:ext uri="{FF2B5EF4-FFF2-40B4-BE49-F238E27FC236}">
                  <a16:creationId xmlns:a16="http://schemas.microsoft.com/office/drawing/2014/main" xmlns="" id="{B83DD768-5205-4F89-9201-05F2C8EAF6F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772650" y="4526583"/>
              <a:ext cx="38101" cy="261318"/>
            </a:xfrm>
            <a:custGeom>
              <a:avLst/>
              <a:gdLst/>
              <a:ahLst/>
              <a:cxnLst/>
              <a:rect l="0" t="0" r="0" b="0"/>
              <a:pathLst>
                <a:path w="38101" h="261318">
                  <a:moveTo>
                    <a:pt x="38100" y="7317"/>
                  </a:moveTo>
                  <a:lnTo>
                    <a:pt x="38100" y="7317"/>
                  </a:lnTo>
                  <a:lnTo>
                    <a:pt x="38100" y="0"/>
                  </a:lnTo>
                  <a:lnTo>
                    <a:pt x="38100" y="38317"/>
                  </a:lnTo>
                  <a:lnTo>
                    <a:pt x="37394" y="83608"/>
                  </a:lnTo>
                  <a:lnTo>
                    <a:pt x="34729" y="121187"/>
                  </a:lnTo>
                  <a:lnTo>
                    <a:pt x="27429" y="157644"/>
                  </a:lnTo>
                  <a:lnTo>
                    <a:pt x="17835" y="192662"/>
                  </a:lnTo>
                  <a:lnTo>
                    <a:pt x="5911" y="238466"/>
                  </a:lnTo>
                  <a:lnTo>
                    <a:pt x="0" y="261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11">
              <a:extLst>
                <a:ext uri="{FF2B5EF4-FFF2-40B4-BE49-F238E27FC236}">
                  <a16:creationId xmlns:a16="http://schemas.microsoft.com/office/drawing/2014/main" xmlns="" id="{57016DBE-0E7D-412E-B15C-F477A6E2418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548173" y="4572000"/>
              <a:ext cx="21278" cy="247651"/>
            </a:xfrm>
            <a:custGeom>
              <a:avLst/>
              <a:gdLst/>
              <a:ahLst/>
              <a:cxnLst/>
              <a:rect l="0" t="0" r="0" b="0"/>
              <a:pathLst>
                <a:path w="21278" h="247651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20" y="1881"/>
                  </a:lnTo>
                  <a:lnTo>
                    <a:pt x="0" y="8838"/>
                  </a:lnTo>
                  <a:lnTo>
                    <a:pt x="1446" y="55518"/>
                  </a:lnTo>
                  <a:lnTo>
                    <a:pt x="3877" y="98529"/>
                  </a:lnTo>
                  <a:lnTo>
                    <a:pt x="7183" y="145140"/>
                  </a:lnTo>
                  <a:lnTo>
                    <a:pt x="10046" y="188349"/>
                  </a:lnTo>
                  <a:lnTo>
                    <a:pt x="17334" y="230762"/>
                  </a:lnTo>
                  <a:lnTo>
                    <a:pt x="2127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12">
              <a:extLst>
                <a:ext uri="{FF2B5EF4-FFF2-40B4-BE49-F238E27FC236}">
                  <a16:creationId xmlns:a16="http://schemas.microsoft.com/office/drawing/2014/main" xmlns="" id="{8A9B710D-D9D7-4C30-BBC1-8AD86D44371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951855" y="4699000"/>
              <a:ext cx="51084" cy="51029"/>
            </a:xfrm>
            <a:custGeom>
              <a:avLst/>
              <a:gdLst/>
              <a:ahLst/>
              <a:cxnLst/>
              <a:rect l="0" t="0" r="0" b="0"/>
              <a:pathLst>
                <a:path w="51084" h="51029">
                  <a:moveTo>
                    <a:pt x="17645" y="0"/>
                  </a:moveTo>
                  <a:lnTo>
                    <a:pt x="17645" y="0"/>
                  </a:lnTo>
                  <a:lnTo>
                    <a:pt x="10903" y="0"/>
                  </a:lnTo>
                  <a:lnTo>
                    <a:pt x="8211" y="1411"/>
                  </a:lnTo>
                  <a:lnTo>
                    <a:pt x="3340" y="6742"/>
                  </a:lnTo>
                  <a:lnTo>
                    <a:pt x="703" y="13815"/>
                  </a:lnTo>
                  <a:lnTo>
                    <a:pt x="0" y="17677"/>
                  </a:lnTo>
                  <a:lnTo>
                    <a:pt x="2982" y="27611"/>
                  </a:lnTo>
                  <a:lnTo>
                    <a:pt x="5753" y="33224"/>
                  </a:lnTo>
                  <a:lnTo>
                    <a:pt x="16357" y="43223"/>
                  </a:lnTo>
                  <a:lnTo>
                    <a:pt x="29067" y="50255"/>
                  </a:lnTo>
                  <a:lnTo>
                    <a:pt x="39419" y="51028"/>
                  </a:lnTo>
                  <a:lnTo>
                    <a:pt x="46842" y="49020"/>
                  </a:lnTo>
                  <a:lnTo>
                    <a:pt x="49810" y="47497"/>
                  </a:lnTo>
                  <a:lnTo>
                    <a:pt x="51083" y="44364"/>
                  </a:lnTo>
                  <a:lnTo>
                    <a:pt x="50616" y="35240"/>
                  </a:lnTo>
                  <a:lnTo>
                    <a:pt x="46174" y="26010"/>
                  </a:lnTo>
                  <a:lnTo>
                    <a:pt x="39496" y="1791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13">
              <a:extLst>
                <a:ext uri="{FF2B5EF4-FFF2-40B4-BE49-F238E27FC236}">
                  <a16:creationId xmlns:a16="http://schemas.microsoft.com/office/drawing/2014/main" xmlns="" id="{106DCB1B-E897-4A76-A1D1-0DBD5013B2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097016" y="4549764"/>
              <a:ext cx="189560" cy="382064"/>
            </a:xfrm>
            <a:custGeom>
              <a:avLst/>
              <a:gdLst/>
              <a:ahLst/>
              <a:cxnLst/>
              <a:rect l="0" t="0" r="0" b="0"/>
              <a:pathLst>
                <a:path w="189560" h="382064">
                  <a:moveTo>
                    <a:pt x="31234" y="130186"/>
                  </a:moveTo>
                  <a:lnTo>
                    <a:pt x="31234" y="130186"/>
                  </a:lnTo>
                  <a:lnTo>
                    <a:pt x="31234" y="118630"/>
                  </a:lnTo>
                  <a:lnTo>
                    <a:pt x="31234" y="165865"/>
                  </a:lnTo>
                  <a:lnTo>
                    <a:pt x="31234" y="204963"/>
                  </a:lnTo>
                  <a:lnTo>
                    <a:pt x="30529" y="236798"/>
                  </a:lnTo>
                  <a:lnTo>
                    <a:pt x="27864" y="272113"/>
                  </a:lnTo>
                  <a:lnTo>
                    <a:pt x="20564" y="307094"/>
                  </a:lnTo>
                  <a:lnTo>
                    <a:pt x="8316" y="350996"/>
                  </a:lnTo>
                  <a:lnTo>
                    <a:pt x="1228" y="381001"/>
                  </a:lnTo>
                  <a:lnTo>
                    <a:pt x="647" y="382063"/>
                  </a:lnTo>
                  <a:lnTo>
                    <a:pt x="0" y="377598"/>
                  </a:lnTo>
                  <a:lnTo>
                    <a:pt x="15248" y="332109"/>
                  </a:lnTo>
                  <a:lnTo>
                    <a:pt x="26245" y="298952"/>
                  </a:lnTo>
                  <a:lnTo>
                    <a:pt x="38189" y="253641"/>
                  </a:lnTo>
                  <a:lnTo>
                    <a:pt x="45042" y="227306"/>
                  </a:lnTo>
                  <a:lnTo>
                    <a:pt x="52434" y="199166"/>
                  </a:lnTo>
                  <a:lnTo>
                    <a:pt x="60185" y="169822"/>
                  </a:lnTo>
                  <a:lnTo>
                    <a:pt x="67467" y="141794"/>
                  </a:lnTo>
                  <a:lnTo>
                    <a:pt x="74440" y="114641"/>
                  </a:lnTo>
                  <a:lnTo>
                    <a:pt x="81205" y="88073"/>
                  </a:lnTo>
                  <a:lnTo>
                    <a:pt x="94365" y="47264"/>
                  </a:lnTo>
                  <a:lnTo>
                    <a:pt x="107270" y="18543"/>
                  </a:lnTo>
                  <a:lnTo>
                    <a:pt x="120061" y="3426"/>
                  </a:lnTo>
                  <a:lnTo>
                    <a:pt x="126437" y="523"/>
                  </a:lnTo>
                  <a:lnTo>
                    <a:pt x="132801" y="0"/>
                  </a:lnTo>
                  <a:lnTo>
                    <a:pt x="139162" y="1062"/>
                  </a:lnTo>
                  <a:lnTo>
                    <a:pt x="164969" y="19412"/>
                  </a:lnTo>
                  <a:lnTo>
                    <a:pt x="179102" y="44969"/>
                  </a:lnTo>
                  <a:lnTo>
                    <a:pt x="187970" y="77495"/>
                  </a:lnTo>
                  <a:lnTo>
                    <a:pt x="189559" y="113118"/>
                  </a:lnTo>
                  <a:lnTo>
                    <a:pt x="182269" y="146354"/>
                  </a:lnTo>
                  <a:lnTo>
                    <a:pt x="168211" y="175472"/>
                  </a:lnTo>
                  <a:lnTo>
                    <a:pt x="147852" y="197820"/>
                  </a:lnTo>
                  <a:lnTo>
                    <a:pt x="109218" y="219527"/>
                  </a:lnTo>
                  <a:lnTo>
                    <a:pt x="80945" y="222575"/>
                  </a:lnTo>
                  <a:lnTo>
                    <a:pt x="37584" y="219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14">
              <a:extLst>
                <a:ext uri="{FF2B5EF4-FFF2-40B4-BE49-F238E27FC236}">
                  <a16:creationId xmlns:a16="http://schemas.microsoft.com/office/drawing/2014/main" xmlns="" id="{5D5A3D77-9D5D-4DC1-B6B0-F5932783E42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430632" y="4673600"/>
              <a:ext cx="208669" cy="19051"/>
            </a:xfrm>
            <a:custGeom>
              <a:avLst/>
              <a:gdLst/>
              <a:ahLst/>
              <a:cxnLst/>
              <a:rect l="0" t="0" r="0" b="0"/>
              <a:pathLst>
                <a:path w="208669" h="1905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2528" y="10832"/>
                  </a:lnTo>
                  <a:lnTo>
                    <a:pt x="12863" y="14927"/>
                  </a:lnTo>
                  <a:lnTo>
                    <a:pt x="48031" y="17828"/>
                  </a:lnTo>
                  <a:lnTo>
                    <a:pt x="82006" y="18507"/>
                  </a:lnTo>
                  <a:lnTo>
                    <a:pt x="118508" y="18808"/>
                  </a:lnTo>
                  <a:lnTo>
                    <a:pt x="164706" y="18978"/>
                  </a:lnTo>
                  <a:lnTo>
                    <a:pt x="20866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46">
            <a:extLst>
              <a:ext uri="{FF2B5EF4-FFF2-40B4-BE49-F238E27FC236}">
                <a16:creationId xmlns:a16="http://schemas.microsoft.com/office/drawing/2014/main" xmlns="" id="{C195D65C-0233-432A-9780-77DDD32252C1}"/>
              </a:ext>
            </a:extLst>
          </p:cNvPr>
          <p:cNvGrpSpPr/>
          <p:nvPr/>
        </p:nvGrpSpPr>
        <p:grpSpPr>
          <a:xfrm>
            <a:off x="7073900" y="5397500"/>
            <a:ext cx="304801" cy="81406"/>
            <a:chOff x="7073900" y="5397500"/>
            <a:chExt cx="304801" cy="81406"/>
          </a:xfrm>
        </p:grpSpPr>
        <p:sp>
          <p:nvSpPr>
            <p:cNvPr id="120" name="SMARTInkShape-2215">
              <a:extLst>
                <a:ext uri="{FF2B5EF4-FFF2-40B4-BE49-F238E27FC236}">
                  <a16:creationId xmlns:a16="http://schemas.microsoft.com/office/drawing/2014/main" xmlns="" id="{E613FEF1-EA13-44ED-89D3-D1E184E638C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149133" y="5467350"/>
              <a:ext cx="159718" cy="11556"/>
            </a:xfrm>
            <a:custGeom>
              <a:avLst/>
              <a:gdLst/>
              <a:ahLst/>
              <a:cxnLst/>
              <a:rect l="0" t="0" r="0" b="0"/>
              <a:pathLst>
                <a:path w="159718" h="11556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69"/>
                  </a:lnTo>
                  <a:lnTo>
                    <a:pt x="1028" y="6908"/>
                  </a:lnTo>
                  <a:lnTo>
                    <a:pt x="3125" y="8838"/>
                  </a:lnTo>
                  <a:lnTo>
                    <a:pt x="26301" y="11555"/>
                  </a:lnTo>
                  <a:lnTo>
                    <a:pt x="70091" y="8990"/>
                  </a:lnTo>
                  <a:lnTo>
                    <a:pt x="105067" y="5642"/>
                  </a:lnTo>
                  <a:lnTo>
                    <a:pt x="159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16">
              <a:extLst>
                <a:ext uri="{FF2B5EF4-FFF2-40B4-BE49-F238E27FC236}">
                  <a16:creationId xmlns:a16="http://schemas.microsoft.com/office/drawing/2014/main" xmlns="" id="{83DCE761-CF9D-4EEB-BE7E-4B56243E9BC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073900" y="5397500"/>
              <a:ext cx="304801" cy="6351"/>
            </a:xfrm>
            <a:custGeom>
              <a:avLst/>
              <a:gdLst/>
              <a:ahLst/>
              <a:cxnLst/>
              <a:rect l="0" t="0" r="0" b="0"/>
              <a:pathLst>
                <a:path w="304801" h="6351">
                  <a:moveTo>
                    <a:pt x="0" y="6350"/>
                  </a:moveTo>
                  <a:lnTo>
                    <a:pt x="0" y="6350"/>
                  </a:lnTo>
                  <a:lnTo>
                    <a:pt x="40181" y="1324"/>
                  </a:lnTo>
                  <a:lnTo>
                    <a:pt x="73597" y="588"/>
                  </a:lnTo>
                  <a:lnTo>
                    <a:pt x="96337" y="392"/>
                  </a:lnTo>
                  <a:lnTo>
                    <a:pt x="121375" y="261"/>
                  </a:lnTo>
                  <a:lnTo>
                    <a:pt x="147238" y="174"/>
                  </a:lnTo>
                  <a:lnTo>
                    <a:pt x="173653" y="116"/>
                  </a:lnTo>
                  <a:lnTo>
                    <a:pt x="200435" y="78"/>
                  </a:lnTo>
                  <a:lnTo>
                    <a:pt x="245245" y="34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2217">
            <a:extLst>
              <a:ext uri="{FF2B5EF4-FFF2-40B4-BE49-F238E27FC236}">
                <a16:creationId xmlns:a16="http://schemas.microsoft.com/office/drawing/2014/main" xmlns="" id="{1C08D0EB-5EB6-46D0-A51B-F2F1CD3D70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613650" y="5264448"/>
            <a:ext cx="189171" cy="422050"/>
          </a:xfrm>
          <a:custGeom>
            <a:avLst/>
            <a:gdLst/>
            <a:ahLst/>
            <a:cxnLst/>
            <a:rect l="0" t="0" r="0" b="0"/>
            <a:pathLst>
              <a:path w="189171" h="422050">
                <a:moveTo>
                  <a:pt x="0" y="94952"/>
                </a:moveTo>
                <a:lnTo>
                  <a:pt x="0" y="94952"/>
                </a:lnTo>
                <a:lnTo>
                  <a:pt x="8838" y="134951"/>
                </a:lnTo>
                <a:lnTo>
                  <a:pt x="21668" y="181828"/>
                </a:lnTo>
                <a:lnTo>
                  <a:pt x="29151" y="219406"/>
                </a:lnTo>
                <a:lnTo>
                  <a:pt x="34123" y="259626"/>
                </a:lnTo>
                <a:lnTo>
                  <a:pt x="36332" y="301020"/>
                </a:lnTo>
                <a:lnTo>
                  <a:pt x="35433" y="341054"/>
                </a:lnTo>
                <a:lnTo>
                  <a:pt x="32681" y="376486"/>
                </a:lnTo>
                <a:lnTo>
                  <a:pt x="26498" y="421556"/>
                </a:lnTo>
                <a:lnTo>
                  <a:pt x="26132" y="422049"/>
                </a:lnTo>
                <a:lnTo>
                  <a:pt x="22126" y="385163"/>
                </a:lnTo>
                <a:lnTo>
                  <a:pt x="20417" y="351405"/>
                </a:lnTo>
                <a:lnTo>
                  <a:pt x="19657" y="308415"/>
                </a:lnTo>
                <a:lnTo>
                  <a:pt x="19454" y="283122"/>
                </a:lnTo>
                <a:lnTo>
                  <a:pt x="19320" y="256382"/>
                </a:lnTo>
                <a:lnTo>
                  <a:pt x="19935" y="230088"/>
                </a:lnTo>
                <a:lnTo>
                  <a:pt x="21051" y="204093"/>
                </a:lnTo>
                <a:lnTo>
                  <a:pt x="22500" y="178296"/>
                </a:lnTo>
                <a:lnTo>
                  <a:pt x="27874" y="130817"/>
                </a:lnTo>
                <a:lnTo>
                  <a:pt x="35671" y="88314"/>
                </a:lnTo>
                <a:lnTo>
                  <a:pt x="46193" y="52961"/>
                </a:lnTo>
                <a:lnTo>
                  <a:pt x="59806" y="30193"/>
                </a:lnTo>
                <a:lnTo>
                  <a:pt x="75969" y="15370"/>
                </a:lnTo>
                <a:lnTo>
                  <a:pt x="94912" y="4078"/>
                </a:lnTo>
                <a:lnTo>
                  <a:pt x="116972" y="0"/>
                </a:lnTo>
                <a:lnTo>
                  <a:pt x="139477" y="1951"/>
                </a:lnTo>
                <a:lnTo>
                  <a:pt x="158886" y="9873"/>
                </a:lnTo>
                <a:lnTo>
                  <a:pt x="182309" y="32976"/>
                </a:lnTo>
                <a:lnTo>
                  <a:pt x="188506" y="54002"/>
                </a:lnTo>
                <a:lnTo>
                  <a:pt x="189170" y="65535"/>
                </a:lnTo>
                <a:lnTo>
                  <a:pt x="182383" y="87758"/>
                </a:lnTo>
                <a:lnTo>
                  <a:pt x="176621" y="98622"/>
                </a:lnTo>
                <a:lnTo>
                  <a:pt x="158931" y="116339"/>
                </a:lnTo>
                <a:lnTo>
                  <a:pt x="136253" y="129858"/>
                </a:lnTo>
                <a:lnTo>
                  <a:pt x="95718" y="140023"/>
                </a:lnTo>
                <a:lnTo>
                  <a:pt x="38100" y="1394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3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448">
            <a:extLst>
              <a:ext uri="{FF2B5EF4-FFF2-40B4-BE49-F238E27FC236}">
                <a16:creationId xmlns:a16="http://schemas.microsoft.com/office/drawing/2014/main" xmlns="" id="{52995CAA-ED43-4D2F-9DEF-B859E3CE7BBA}"/>
              </a:ext>
            </a:extLst>
          </p:cNvPr>
          <p:cNvGrpSpPr/>
          <p:nvPr/>
        </p:nvGrpSpPr>
        <p:grpSpPr>
          <a:xfrm>
            <a:off x="773273" y="755650"/>
            <a:ext cx="1049178" cy="543409"/>
            <a:chOff x="773273" y="755650"/>
            <a:chExt cx="1049178" cy="543409"/>
          </a:xfrm>
        </p:grpSpPr>
        <p:sp>
          <p:nvSpPr>
            <p:cNvPr id="2" name="SMARTInkShape-2218">
              <a:extLst>
                <a:ext uri="{FF2B5EF4-FFF2-40B4-BE49-F238E27FC236}">
                  <a16:creationId xmlns:a16="http://schemas.microsoft.com/office/drawing/2014/main" xmlns="" id="{0622074B-3BB8-4EA9-AE47-D49041519E1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73273" y="755650"/>
              <a:ext cx="242728" cy="359781"/>
            </a:xfrm>
            <a:custGeom>
              <a:avLst/>
              <a:gdLst/>
              <a:ahLst/>
              <a:cxnLst/>
              <a:rect l="0" t="0" r="0" b="0"/>
              <a:pathLst>
                <a:path w="242728" h="359781">
                  <a:moveTo>
                    <a:pt x="26827" y="0"/>
                  </a:moveTo>
                  <a:lnTo>
                    <a:pt x="26827" y="0"/>
                  </a:lnTo>
                  <a:lnTo>
                    <a:pt x="13012" y="8789"/>
                  </a:lnTo>
                  <a:lnTo>
                    <a:pt x="5870" y="16606"/>
                  </a:lnTo>
                  <a:lnTo>
                    <a:pt x="344" y="27136"/>
                  </a:lnTo>
                  <a:lnTo>
                    <a:pt x="0" y="32202"/>
                  </a:lnTo>
                  <a:lnTo>
                    <a:pt x="3380" y="41593"/>
                  </a:lnTo>
                  <a:lnTo>
                    <a:pt x="16587" y="54814"/>
                  </a:lnTo>
                  <a:lnTo>
                    <a:pt x="47390" y="67668"/>
                  </a:lnTo>
                  <a:lnTo>
                    <a:pt x="94538" y="66930"/>
                  </a:lnTo>
                  <a:lnTo>
                    <a:pt x="130299" y="57499"/>
                  </a:lnTo>
                  <a:lnTo>
                    <a:pt x="165242" y="45311"/>
                  </a:lnTo>
                  <a:lnTo>
                    <a:pt x="205187" y="29810"/>
                  </a:lnTo>
                  <a:lnTo>
                    <a:pt x="218517" y="18188"/>
                  </a:lnTo>
                  <a:lnTo>
                    <a:pt x="223030" y="11611"/>
                  </a:lnTo>
                  <a:lnTo>
                    <a:pt x="223246" y="9857"/>
                  </a:lnTo>
                  <a:lnTo>
                    <a:pt x="199952" y="10760"/>
                  </a:lnTo>
                  <a:lnTo>
                    <a:pt x="158400" y="25609"/>
                  </a:lnTo>
                  <a:lnTo>
                    <a:pt x="117082" y="54625"/>
                  </a:lnTo>
                  <a:lnTo>
                    <a:pt x="88141" y="83291"/>
                  </a:lnTo>
                  <a:lnTo>
                    <a:pt x="78772" y="99107"/>
                  </a:lnTo>
                  <a:lnTo>
                    <a:pt x="76274" y="106288"/>
                  </a:lnTo>
                  <a:lnTo>
                    <a:pt x="76725" y="112487"/>
                  </a:lnTo>
                  <a:lnTo>
                    <a:pt x="82870" y="123136"/>
                  </a:lnTo>
                  <a:lnTo>
                    <a:pt x="108344" y="137066"/>
                  </a:lnTo>
                  <a:lnTo>
                    <a:pt x="138257" y="150756"/>
                  </a:lnTo>
                  <a:lnTo>
                    <a:pt x="146437" y="160841"/>
                  </a:lnTo>
                  <a:lnTo>
                    <a:pt x="146784" y="167905"/>
                  </a:lnTo>
                  <a:lnTo>
                    <a:pt x="141524" y="185162"/>
                  </a:lnTo>
                  <a:lnTo>
                    <a:pt x="115832" y="225690"/>
                  </a:lnTo>
                  <a:lnTo>
                    <a:pt x="93259" y="261369"/>
                  </a:lnTo>
                  <a:lnTo>
                    <a:pt x="74156" y="307588"/>
                  </a:lnTo>
                  <a:lnTo>
                    <a:pt x="71079" y="317242"/>
                  </a:lnTo>
                  <a:lnTo>
                    <a:pt x="71424" y="333613"/>
                  </a:lnTo>
                  <a:lnTo>
                    <a:pt x="73492" y="340942"/>
                  </a:lnTo>
                  <a:lnTo>
                    <a:pt x="77692" y="346534"/>
                  </a:lnTo>
                  <a:lnTo>
                    <a:pt x="89886" y="354628"/>
                  </a:lnTo>
                  <a:lnTo>
                    <a:pt x="126101" y="359780"/>
                  </a:lnTo>
                  <a:lnTo>
                    <a:pt x="172580" y="357936"/>
                  </a:lnTo>
                  <a:lnTo>
                    <a:pt x="215357" y="346179"/>
                  </a:lnTo>
                  <a:lnTo>
                    <a:pt x="24272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19">
              <a:extLst>
                <a:ext uri="{FF2B5EF4-FFF2-40B4-BE49-F238E27FC236}">
                  <a16:creationId xmlns:a16="http://schemas.microsoft.com/office/drawing/2014/main" xmlns="" id="{C2976743-C619-4D88-A45F-BC25825B551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98715" y="953204"/>
              <a:ext cx="226836" cy="139226"/>
            </a:xfrm>
            <a:custGeom>
              <a:avLst/>
              <a:gdLst/>
              <a:ahLst/>
              <a:cxnLst/>
              <a:rect l="0" t="0" r="0" b="0"/>
              <a:pathLst>
                <a:path w="226836" h="139226">
                  <a:moveTo>
                    <a:pt x="10935" y="50096"/>
                  </a:moveTo>
                  <a:lnTo>
                    <a:pt x="10935" y="50096"/>
                  </a:lnTo>
                  <a:lnTo>
                    <a:pt x="0" y="44629"/>
                  </a:lnTo>
                  <a:lnTo>
                    <a:pt x="823" y="43629"/>
                  </a:lnTo>
                  <a:lnTo>
                    <a:pt x="5500" y="40636"/>
                  </a:lnTo>
                  <a:lnTo>
                    <a:pt x="29551" y="38356"/>
                  </a:lnTo>
                  <a:lnTo>
                    <a:pt x="63488" y="44422"/>
                  </a:lnTo>
                  <a:lnTo>
                    <a:pt x="90241" y="58528"/>
                  </a:lnTo>
                  <a:lnTo>
                    <a:pt x="100980" y="71953"/>
                  </a:lnTo>
                  <a:lnTo>
                    <a:pt x="104832" y="79484"/>
                  </a:lnTo>
                  <a:lnTo>
                    <a:pt x="105283" y="87327"/>
                  </a:lnTo>
                  <a:lnTo>
                    <a:pt x="100140" y="103567"/>
                  </a:lnTo>
                  <a:lnTo>
                    <a:pt x="81973" y="125206"/>
                  </a:lnTo>
                  <a:lnTo>
                    <a:pt x="58716" y="138281"/>
                  </a:lnTo>
                  <a:lnTo>
                    <a:pt x="52667" y="139225"/>
                  </a:lnTo>
                  <a:lnTo>
                    <a:pt x="47928" y="138443"/>
                  </a:lnTo>
                  <a:lnTo>
                    <a:pt x="44064" y="136511"/>
                  </a:lnTo>
                  <a:lnTo>
                    <a:pt x="42899" y="132400"/>
                  </a:lnTo>
                  <a:lnTo>
                    <a:pt x="45367" y="120307"/>
                  </a:lnTo>
                  <a:lnTo>
                    <a:pt x="74364" y="83773"/>
                  </a:lnTo>
                  <a:lnTo>
                    <a:pt x="120125" y="38404"/>
                  </a:lnTo>
                  <a:lnTo>
                    <a:pt x="163188" y="5375"/>
                  </a:lnTo>
                  <a:lnTo>
                    <a:pt x="173853" y="351"/>
                  </a:lnTo>
                  <a:lnTo>
                    <a:pt x="176697" y="0"/>
                  </a:lnTo>
                  <a:lnTo>
                    <a:pt x="177182" y="2587"/>
                  </a:lnTo>
                  <a:lnTo>
                    <a:pt x="169711" y="21830"/>
                  </a:lnTo>
                  <a:lnTo>
                    <a:pt x="150144" y="65862"/>
                  </a:lnTo>
                  <a:lnTo>
                    <a:pt x="148191" y="75423"/>
                  </a:lnTo>
                  <a:lnTo>
                    <a:pt x="149711" y="84620"/>
                  </a:lnTo>
                  <a:lnTo>
                    <a:pt x="158926" y="102364"/>
                  </a:lnTo>
                  <a:lnTo>
                    <a:pt x="181837" y="114013"/>
                  </a:lnTo>
                  <a:lnTo>
                    <a:pt x="226835" y="126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20">
              <a:extLst>
                <a:ext uri="{FF2B5EF4-FFF2-40B4-BE49-F238E27FC236}">
                  <a16:creationId xmlns:a16="http://schemas.microsoft.com/office/drawing/2014/main" xmlns="" id="{C041C966-492E-4858-9D25-2FB96164CC2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801507" y="806450"/>
              <a:ext cx="20944" cy="25401"/>
            </a:xfrm>
            <a:custGeom>
              <a:avLst/>
              <a:gdLst/>
              <a:ahLst/>
              <a:cxnLst/>
              <a:rect l="0" t="0" r="0" b="0"/>
              <a:pathLst>
                <a:path w="20944" h="25401">
                  <a:moveTo>
                    <a:pt x="20943" y="0"/>
                  </a:moveTo>
                  <a:lnTo>
                    <a:pt x="20943" y="0"/>
                  </a:lnTo>
                  <a:lnTo>
                    <a:pt x="10830" y="0"/>
                  </a:lnTo>
                  <a:lnTo>
                    <a:pt x="7145" y="1411"/>
                  </a:lnTo>
                  <a:lnTo>
                    <a:pt x="1170" y="6742"/>
                  </a:lnTo>
                  <a:lnTo>
                    <a:pt x="0" y="10139"/>
                  </a:lnTo>
                  <a:lnTo>
                    <a:pt x="189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21">
              <a:extLst>
                <a:ext uri="{FF2B5EF4-FFF2-40B4-BE49-F238E27FC236}">
                  <a16:creationId xmlns:a16="http://schemas.microsoft.com/office/drawing/2014/main" xmlns="" id="{605C2E43-C0FB-4053-8677-BCF02F72336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96277" y="1130300"/>
              <a:ext cx="422974" cy="141477"/>
            </a:xfrm>
            <a:custGeom>
              <a:avLst/>
              <a:gdLst/>
              <a:ahLst/>
              <a:cxnLst/>
              <a:rect l="0" t="0" r="0" b="0"/>
              <a:pathLst>
                <a:path w="422974" h="141477">
                  <a:moveTo>
                    <a:pt x="54673" y="127000"/>
                  </a:moveTo>
                  <a:lnTo>
                    <a:pt x="54673" y="127000"/>
                  </a:lnTo>
                  <a:lnTo>
                    <a:pt x="11033" y="136434"/>
                  </a:lnTo>
                  <a:lnTo>
                    <a:pt x="0" y="141306"/>
                  </a:lnTo>
                  <a:lnTo>
                    <a:pt x="2702" y="141476"/>
                  </a:lnTo>
                  <a:lnTo>
                    <a:pt x="38412" y="132857"/>
                  </a:lnTo>
                  <a:lnTo>
                    <a:pt x="60765" y="125966"/>
                  </a:lnTo>
                  <a:lnTo>
                    <a:pt x="86251" y="117844"/>
                  </a:lnTo>
                  <a:lnTo>
                    <a:pt x="118059" y="107490"/>
                  </a:lnTo>
                  <a:lnTo>
                    <a:pt x="154080" y="95649"/>
                  </a:lnTo>
                  <a:lnTo>
                    <a:pt x="192911" y="82816"/>
                  </a:lnTo>
                  <a:lnTo>
                    <a:pt x="235732" y="67911"/>
                  </a:lnTo>
                  <a:lnTo>
                    <a:pt x="281212" y="51624"/>
                  </a:lnTo>
                  <a:lnTo>
                    <a:pt x="328466" y="34416"/>
                  </a:lnTo>
                  <a:lnTo>
                    <a:pt x="359968" y="22944"/>
                  </a:lnTo>
                  <a:lnTo>
                    <a:pt x="422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22">
              <a:extLst>
                <a:ext uri="{FF2B5EF4-FFF2-40B4-BE49-F238E27FC236}">
                  <a16:creationId xmlns:a16="http://schemas.microsoft.com/office/drawing/2014/main" xmlns="" id="{F1CCDFBF-57FD-411C-B292-A2242CBF44C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18111" y="1123950"/>
              <a:ext cx="637640" cy="175109"/>
            </a:xfrm>
            <a:custGeom>
              <a:avLst/>
              <a:gdLst/>
              <a:ahLst/>
              <a:cxnLst/>
              <a:rect l="0" t="0" r="0" b="0"/>
              <a:pathLst>
                <a:path w="637640" h="175109">
                  <a:moveTo>
                    <a:pt x="15339" y="171450"/>
                  </a:moveTo>
                  <a:lnTo>
                    <a:pt x="15339" y="171450"/>
                  </a:lnTo>
                  <a:lnTo>
                    <a:pt x="0" y="175108"/>
                  </a:lnTo>
                  <a:lnTo>
                    <a:pt x="29164" y="162974"/>
                  </a:lnTo>
                  <a:lnTo>
                    <a:pt x="73694" y="145105"/>
                  </a:lnTo>
                  <a:lnTo>
                    <a:pt x="104337" y="133426"/>
                  </a:lnTo>
                  <a:lnTo>
                    <a:pt x="138171" y="120700"/>
                  </a:lnTo>
                  <a:lnTo>
                    <a:pt x="177660" y="107278"/>
                  </a:lnTo>
                  <a:lnTo>
                    <a:pt x="220920" y="93391"/>
                  </a:lnTo>
                  <a:lnTo>
                    <a:pt x="266693" y="79194"/>
                  </a:lnTo>
                  <a:lnTo>
                    <a:pt x="315553" y="65496"/>
                  </a:lnTo>
                  <a:lnTo>
                    <a:pt x="366470" y="52131"/>
                  </a:lnTo>
                  <a:lnTo>
                    <a:pt x="418760" y="38987"/>
                  </a:lnTo>
                  <a:lnTo>
                    <a:pt x="466320" y="28814"/>
                  </a:lnTo>
                  <a:lnTo>
                    <a:pt x="510726" y="20620"/>
                  </a:lnTo>
                  <a:lnTo>
                    <a:pt x="553030" y="13747"/>
                  </a:lnTo>
                  <a:lnTo>
                    <a:pt x="637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449">
            <a:extLst>
              <a:ext uri="{FF2B5EF4-FFF2-40B4-BE49-F238E27FC236}">
                <a16:creationId xmlns:a16="http://schemas.microsoft.com/office/drawing/2014/main" xmlns="" id="{D35FD7FE-A446-4C77-98D4-15AE60D41A96}"/>
              </a:ext>
            </a:extLst>
          </p:cNvPr>
          <p:cNvGrpSpPr/>
          <p:nvPr/>
        </p:nvGrpSpPr>
        <p:grpSpPr>
          <a:xfrm>
            <a:off x="1485900" y="766646"/>
            <a:ext cx="406401" cy="221952"/>
            <a:chOff x="1485900" y="766646"/>
            <a:chExt cx="406401" cy="221952"/>
          </a:xfrm>
        </p:grpSpPr>
        <p:sp>
          <p:nvSpPr>
            <p:cNvPr id="8" name="SMARTInkShape-2223">
              <a:extLst>
                <a:ext uri="{FF2B5EF4-FFF2-40B4-BE49-F238E27FC236}">
                  <a16:creationId xmlns:a16="http://schemas.microsoft.com/office/drawing/2014/main" xmlns="" id="{87860F8F-0523-4D37-9320-9D7AB230033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485900" y="766646"/>
              <a:ext cx="241301" cy="221952"/>
            </a:xfrm>
            <a:custGeom>
              <a:avLst/>
              <a:gdLst/>
              <a:ahLst/>
              <a:cxnLst/>
              <a:rect l="0" t="0" r="0" b="0"/>
              <a:pathLst>
                <a:path w="241301" h="221952">
                  <a:moveTo>
                    <a:pt x="0" y="27104"/>
                  </a:moveTo>
                  <a:lnTo>
                    <a:pt x="0" y="27104"/>
                  </a:lnTo>
                  <a:lnTo>
                    <a:pt x="3371" y="16991"/>
                  </a:lnTo>
                  <a:lnTo>
                    <a:pt x="10670" y="10145"/>
                  </a:lnTo>
                  <a:lnTo>
                    <a:pt x="35974" y="0"/>
                  </a:lnTo>
                  <a:lnTo>
                    <a:pt x="51737" y="1182"/>
                  </a:lnTo>
                  <a:lnTo>
                    <a:pt x="59891" y="3473"/>
                  </a:lnTo>
                  <a:lnTo>
                    <a:pt x="66033" y="8528"/>
                  </a:lnTo>
                  <a:lnTo>
                    <a:pt x="74739" y="23551"/>
                  </a:lnTo>
                  <a:lnTo>
                    <a:pt x="76865" y="58585"/>
                  </a:lnTo>
                  <a:lnTo>
                    <a:pt x="62913" y="103616"/>
                  </a:lnTo>
                  <a:lnTo>
                    <a:pt x="44276" y="145965"/>
                  </a:lnTo>
                  <a:lnTo>
                    <a:pt x="24791" y="191014"/>
                  </a:lnTo>
                  <a:lnTo>
                    <a:pt x="18544" y="204846"/>
                  </a:lnTo>
                  <a:lnTo>
                    <a:pt x="18713" y="209804"/>
                  </a:lnTo>
                  <a:lnTo>
                    <a:pt x="20942" y="213815"/>
                  </a:lnTo>
                  <a:lnTo>
                    <a:pt x="24545" y="217195"/>
                  </a:lnTo>
                  <a:lnTo>
                    <a:pt x="56583" y="221951"/>
                  </a:lnTo>
                  <a:lnTo>
                    <a:pt x="95468" y="217419"/>
                  </a:lnTo>
                  <a:lnTo>
                    <a:pt x="142619" y="209761"/>
                  </a:lnTo>
                  <a:lnTo>
                    <a:pt x="167046" y="206731"/>
                  </a:lnTo>
                  <a:lnTo>
                    <a:pt x="208298" y="202188"/>
                  </a:lnTo>
                  <a:lnTo>
                    <a:pt x="241300" y="198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24">
              <a:extLst>
                <a:ext uri="{FF2B5EF4-FFF2-40B4-BE49-F238E27FC236}">
                  <a16:creationId xmlns:a16="http://schemas.microsoft.com/office/drawing/2014/main" xmlns="" id="{AC561120-DD88-4257-B32A-8DA15DA101A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884129" y="965200"/>
              <a:ext cx="8172" cy="1"/>
            </a:xfrm>
            <a:custGeom>
              <a:avLst/>
              <a:gdLst/>
              <a:ahLst/>
              <a:cxnLst/>
              <a:rect l="0" t="0" r="0" b="0"/>
              <a:pathLst>
                <a:path w="8172" h="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50">
            <a:extLst>
              <a:ext uri="{FF2B5EF4-FFF2-40B4-BE49-F238E27FC236}">
                <a16:creationId xmlns:a16="http://schemas.microsoft.com/office/drawing/2014/main" xmlns="" id="{10ABDF5A-9BA8-49D0-A856-5CE61503F287}"/>
              </a:ext>
            </a:extLst>
          </p:cNvPr>
          <p:cNvGrpSpPr/>
          <p:nvPr/>
        </p:nvGrpSpPr>
        <p:grpSpPr>
          <a:xfrm>
            <a:off x="2707791" y="685800"/>
            <a:ext cx="1527660" cy="533401"/>
            <a:chOff x="2707791" y="685800"/>
            <a:chExt cx="1527660" cy="533401"/>
          </a:xfrm>
        </p:grpSpPr>
        <p:sp>
          <p:nvSpPr>
            <p:cNvPr id="11" name="SMARTInkShape-2225">
              <a:extLst>
                <a:ext uri="{FF2B5EF4-FFF2-40B4-BE49-F238E27FC236}">
                  <a16:creationId xmlns:a16="http://schemas.microsoft.com/office/drawing/2014/main" xmlns="" id="{C7EB90AC-8D7C-46B6-A777-C7B05F4C147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847779" y="947973"/>
              <a:ext cx="124022" cy="182328"/>
            </a:xfrm>
            <a:custGeom>
              <a:avLst/>
              <a:gdLst/>
              <a:ahLst/>
              <a:cxnLst/>
              <a:rect l="0" t="0" r="0" b="0"/>
              <a:pathLst>
                <a:path w="124022" h="182328">
                  <a:moveTo>
                    <a:pt x="3371" y="42627"/>
                  </a:moveTo>
                  <a:lnTo>
                    <a:pt x="3371" y="42627"/>
                  </a:lnTo>
                  <a:lnTo>
                    <a:pt x="0" y="52740"/>
                  </a:lnTo>
                  <a:lnTo>
                    <a:pt x="2679" y="90329"/>
                  </a:lnTo>
                  <a:lnTo>
                    <a:pt x="10002" y="134756"/>
                  </a:lnTo>
                  <a:lnTo>
                    <a:pt x="14872" y="157643"/>
                  </a:lnTo>
                  <a:lnTo>
                    <a:pt x="14566" y="158110"/>
                  </a:lnTo>
                  <a:lnTo>
                    <a:pt x="12345" y="154866"/>
                  </a:lnTo>
                  <a:lnTo>
                    <a:pt x="10066" y="110960"/>
                  </a:lnTo>
                  <a:lnTo>
                    <a:pt x="13586" y="67578"/>
                  </a:lnTo>
                  <a:lnTo>
                    <a:pt x="25448" y="29088"/>
                  </a:lnTo>
                  <a:lnTo>
                    <a:pt x="37172" y="11210"/>
                  </a:lnTo>
                  <a:lnTo>
                    <a:pt x="51789" y="912"/>
                  </a:lnTo>
                  <a:lnTo>
                    <a:pt x="59639" y="0"/>
                  </a:lnTo>
                  <a:lnTo>
                    <a:pt x="75887" y="4632"/>
                  </a:lnTo>
                  <a:lnTo>
                    <a:pt x="82054" y="10241"/>
                  </a:lnTo>
                  <a:lnTo>
                    <a:pt x="90787" y="25881"/>
                  </a:lnTo>
                  <a:lnTo>
                    <a:pt x="96300" y="64633"/>
                  </a:lnTo>
                  <a:lnTo>
                    <a:pt x="101304" y="111863"/>
                  </a:lnTo>
                  <a:lnTo>
                    <a:pt x="113998" y="154864"/>
                  </a:lnTo>
                  <a:lnTo>
                    <a:pt x="124021" y="182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26">
              <a:extLst>
                <a:ext uri="{FF2B5EF4-FFF2-40B4-BE49-F238E27FC236}">
                  <a16:creationId xmlns:a16="http://schemas.microsoft.com/office/drawing/2014/main" xmlns="" id="{7F8FA9A1-FEE0-4EA8-A887-3FB302B3C2D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707791" y="685800"/>
              <a:ext cx="54460" cy="533401"/>
            </a:xfrm>
            <a:custGeom>
              <a:avLst/>
              <a:gdLst/>
              <a:ahLst/>
              <a:cxnLst/>
              <a:rect l="0" t="0" r="0" b="0"/>
              <a:pathLst>
                <a:path w="54460" h="533401">
                  <a:moveTo>
                    <a:pt x="3659" y="0"/>
                  </a:moveTo>
                  <a:lnTo>
                    <a:pt x="3659" y="0"/>
                  </a:lnTo>
                  <a:lnTo>
                    <a:pt x="0" y="23806"/>
                  </a:lnTo>
                  <a:lnTo>
                    <a:pt x="2967" y="69378"/>
                  </a:lnTo>
                  <a:lnTo>
                    <a:pt x="6409" y="107270"/>
                  </a:lnTo>
                  <a:lnTo>
                    <a:pt x="9020" y="130074"/>
                  </a:lnTo>
                  <a:lnTo>
                    <a:pt x="12172" y="155155"/>
                  </a:lnTo>
                  <a:lnTo>
                    <a:pt x="15684" y="181753"/>
                  </a:lnTo>
                  <a:lnTo>
                    <a:pt x="19437" y="210774"/>
                  </a:lnTo>
                  <a:lnTo>
                    <a:pt x="23350" y="241411"/>
                  </a:lnTo>
                  <a:lnTo>
                    <a:pt x="27370" y="273124"/>
                  </a:lnTo>
                  <a:lnTo>
                    <a:pt x="30755" y="304849"/>
                  </a:lnTo>
                  <a:lnTo>
                    <a:pt x="33717" y="336583"/>
                  </a:lnTo>
                  <a:lnTo>
                    <a:pt x="36398" y="368322"/>
                  </a:lnTo>
                  <a:lnTo>
                    <a:pt x="38890" y="396537"/>
                  </a:lnTo>
                  <a:lnTo>
                    <a:pt x="41258" y="422402"/>
                  </a:lnTo>
                  <a:lnTo>
                    <a:pt x="45064" y="466429"/>
                  </a:lnTo>
                  <a:lnTo>
                    <a:pt x="47912" y="508226"/>
                  </a:lnTo>
                  <a:lnTo>
                    <a:pt x="54459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27">
              <a:extLst>
                <a:ext uri="{FF2B5EF4-FFF2-40B4-BE49-F238E27FC236}">
                  <a16:creationId xmlns:a16="http://schemas.microsoft.com/office/drawing/2014/main" xmlns="" id="{A2E9F909-1004-4E13-9707-6E203EC1783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062323" y="748329"/>
              <a:ext cx="145609" cy="397194"/>
            </a:xfrm>
            <a:custGeom>
              <a:avLst/>
              <a:gdLst/>
              <a:ahLst/>
              <a:cxnLst/>
              <a:rect l="0" t="0" r="0" b="0"/>
              <a:pathLst>
                <a:path w="145609" h="397194">
                  <a:moveTo>
                    <a:pt x="93627" y="274021"/>
                  </a:moveTo>
                  <a:lnTo>
                    <a:pt x="93627" y="274021"/>
                  </a:lnTo>
                  <a:lnTo>
                    <a:pt x="91746" y="248273"/>
                  </a:lnTo>
                  <a:lnTo>
                    <a:pt x="86720" y="233231"/>
                  </a:lnTo>
                  <a:lnTo>
                    <a:pt x="84789" y="229894"/>
                  </a:lnTo>
                  <a:lnTo>
                    <a:pt x="79974" y="229081"/>
                  </a:lnTo>
                  <a:lnTo>
                    <a:pt x="65216" y="231940"/>
                  </a:lnTo>
                  <a:lnTo>
                    <a:pt x="48779" y="243559"/>
                  </a:lnTo>
                  <a:lnTo>
                    <a:pt x="15232" y="286505"/>
                  </a:lnTo>
                  <a:lnTo>
                    <a:pt x="0" y="331499"/>
                  </a:lnTo>
                  <a:lnTo>
                    <a:pt x="1131" y="373837"/>
                  </a:lnTo>
                  <a:lnTo>
                    <a:pt x="5858" y="383604"/>
                  </a:lnTo>
                  <a:lnTo>
                    <a:pt x="20516" y="396337"/>
                  </a:lnTo>
                  <a:lnTo>
                    <a:pt x="29365" y="397193"/>
                  </a:lnTo>
                  <a:lnTo>
                    <a:pt x="48603" y="390618"/>
                  </a:lnTo>
                  <a:lnTo>
                    <a:pt x="67031" y="372644"/>
                  </a:lnTo>
                  <a:lnTo>
                    <a:pt x="85334" y="343959"/>
                  </a:lnTo>
                  <a:lnTo>
                    <a:pt x="105229" y="300636"/>
                  </a:lnTo>
                  <a:lnTo>
                    <a:pt x="114062" y="274125"/>
                  </a:lnTo>
                  <a:lnTo>
                    <a:pt x="122067" y="245163"/>
                  </a:lnTo>
                  <a:lnTo>
                    <a:pt x="129520" y="214566"/>
                  </a:lnTo>
                  <a:lnTo>
                    <a:pt x="135194" y="181467"/>
                  </a:lnTo>
                  <a:lnTo>
                    <a:pt x="139683" y="146702"/>
                  </a:lnTo>
                  <a:lnTo>
                    <a:pt x="143381" y="110825"/>
                  </a:lnTo>
                  <a:lnTo>
                    <a:pt x="145141" y="81263"/>
                  </a:lnTo>
                  <a:lnTo>
                    <a:pt x="145608" y="55910"/>
                  </a:lnTo>
                  <a:lnTo>
                    <a:pt x="143541" y="18333"/>
                  </a:lnTo>
                  <a:lnTo>
                    <a:pt x="137918" y="1632"/>
                  </a:lnTo>
                  <a:lnTo>
                    <a:pt x="133738" y="0"/>
                  </a:lnTo>
                  <a:lnTo>
                    <a:pt x="128835" y="1735"/>
                  </a:lnTo>
                  <a:lnTo>
                    <a:pt x="123448" y="5714"/>
                  </a:lnTo>
                  <a:lnTo>
                    <a:pt x="112498" y="48394"/>
                  </a:lnTo>
                  <a:lnTo>
                    <a:pt x="110951" y="94250"/>
                  </a:lnTo>
                  <a:lnTo>
                    <a:pt x="111526" y="120307"/>
                  </a:lnTo>
                  <a:lnTo>
                    <a:pt x="111910" y="146145"/>
                  </a:lnTo>
                  <a:lnTo>
                    <a:pt x="112166" y="171837"/>
                  </a:lnTo>
                  <a:lnTo>
                    <a:pt x="112336" y="197432"/>
                  </a:lnTo>
                  <a:lnTo>
                    <a:pt x="113861" y="222961"/>
                  </a:lnTo>
                  <a:lnTo>
                    <a:pt x="116288" y="248448"/>
                  </a:lnTo>
                  <a:lnTo>
                    <a:pt x="122043" y="295111"/>
                  </a:lnTo>
                  <a:lnTo>
                    <a:pt x="128544" y="340948"/>
                  </a:lnTo>
                  <a:lnTo>
                    <a:pt x="131727" y="36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28">
              <a:extLst>
                <a:ext uri="{FF2B5EF4-FFF2-40B4-BE49-F238E27FC236}">
                  <a16:creationId xmlns:a16="http://schemas.microsoft.com/office/drawing/2014/main" xmlns="" id="{CCF59FF6-9A04-421D-8546-EB9D7E56A97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295650" y="10096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5069" y="46996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29">
              <a:extLst>
                <a:ext uri="{FF2B5EF4-FFF2-40B4-BE49-F238E27FC236}">
                  <a16:creationId xmlns:a16="http://schemas.microsoft.com/office/drawing/2014/main" xmlns="" id="{C01CB55F-7F73-4B3E-8C2D-65D7693DE01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340100" y="8953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57150"/>
                  </a:moveTo>
                  <a:lnTo>
                    <a:pt x="12700" y="57150"/>
                  </a:lnTo>
                  <a:lnTo>
                    <a:pt x="1765" y="121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30">
              <a:extLst>
                <a:ext uri="{FF2B5EF4-FFF2-40B4-BE49-F238E27FC236}">
                  <a16:creationId xmlns:a16="http://schemas.microsoft.com/office/drawing/2014/main" xmlns="" id="{ECAD777F-4AFD-41B0-8DBE-8F3DD782E28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461149" y="753883"/>
              <a:ext cx="456802" cy="372955"/>
            </a:xfrm>
            <a:custGeom>
              <a:avLst/>
              <a:gdLst/>
              <a:ahLst/>
              <a:cxnLst/>
              <a:rect l="0" t="0" r="0" b="0"/>
              <a:pathLst>
                <a:path w="456802" h="372955">
                  <a:moveTo>
                    <a:pt x="69451" y="230367"/>
                  </a:moveTo>
                  <a:lnTo>
                    <a:pt x="69451" y="230367"/>
                  </a:lnTo>
                  <a:lnTo>
                    <a:pt x="72822" y="220254"/>
                  </a:lnTo>
                  <a:lnTo>
                    <a:pt x="72595" y="211526"/>
                  </a:lnTo>
                  <a:lnTo>
                    <a:pt x="70142" y="203649"/>
                  </a:lnTo>
                  <a:lnTo>
                    <a:pt x="66701" y="197796"/>
                  </a:lnTo>
                  <a:lnTo>
                    <a:pt x="62679" y="196658"/>
                  </a:lnTo>
                  <a:lnTo>
                    <a:pt x="50683" y="197276"/>
                  </a:lnTo>
                  <a:lnTo>
                    <a:pt x="37827" y="205547"/>
                  </a:lnTo>
                  <a:lnTo>
                    <a:pt x="25057" y="220747"/>
                  </a:lnTo>
                  <a:lnTo>
                    <a:pt x="7378" y="257777"/>
                  </a:lnTo>
                  <a:lnTo>
                    <a:pt x="0" y="288175"/>
                  </a:lnTo>
                  <a:lnTo>
                    <a:pt x="5658" y="318619"/>
                  </a:lnTo>
                  <a:lnTo>
                    <a:pt x="12106" y="333651"/>
                  </a:lnTo>
                  <a:lnTo>
                    <a:pt x="32440" y="355999"/>
                  </a:lnTo>
                  <a:lnTo>
                    <a:pt x="44777" y="364922"/>
                  </a:lnTo>
                  <a:lnTo>
                    <a:pt x="75418" y="372954"/>
                  </a:lnTo>
                  <a:lnTo>
                    <a:pt x="109497" y="372056"/>
                  </a:lnTo>
                  <a:lnTo>
                    <a:pt x="143458" y="362249"/>
                  </a:lnTo>
                  <a:lnTo>
                    <a:pt x="187570" y="330748"/>
                  </a:lnTo>
                  <a:lnTo>
                    <a:pt x="213967" y="290135"/>
                  </a:lnTo>
                  <a:lnTo>
                    <a:pt x="219993" y="267043"/>
                  </a:lnTo>
                  <a:lnTo>
                    <a:pt x="220613" y="256935"/>
                  </a:lnTo>
                  <a:lnTo>
                    <a:pt x="218203" y="250195"/>
                  </a:lnTo>
                  <a:lnTo>
                    <a:pt x="213774" y="245703"/>
                  </a:lnTo>
                  <a:lnTo>
                    <a:pt x="208000" y="242707"/>
                  </a:lnTo>
                  <a:lnTo>
                    <a:pt x="192176" y="243142"/>
                  </a:lnTo>
                  <a:lnTo>
                    <a:pt x="173384" y="249451"/>
                  </a:lnTo>
                  <a:lnTo>
                    <a:pt x="153273" y="261662"/>
                  </a:lnTo>
                  <a:lnTo>
                    <a:pt x="147205" y="269574"/>
                  </a:lnTo>
                  <a:lnTo>
                    <a:pt x="142343" y="287774"/>
                  </a:lnTo>
                  <a:lnTo>
                    <a:pt x="143446" y="295449"/>
                  </a:lnTo>
                  <a:lnTo>
                    <a:pt x="150315" y="307741"/>
                  </a:lnTo>
                  <a:lnTo>
                    <a:pt x="157227" y="311583"/>
                  </a:lnTo>
                  <a:lnTo>
                    <a:pt x="176196" y="315852"/>
                  </a:lnTo>
                  <a:lnTo>
                    <a:pt x="193093" y="312105"/>
                  </a:lnTo>
                  <a:lnTo>
                    <a:pt x="231866" y="286607"/>
                  </a:lnTo>
                  <a:lnTo>
                    <a:pt x="236289" y="286205"/>
                  </a:lnTo>
                  <a:lnTo>
                    <a:pt x="244966" y="289521"/>
                  </a:lnTo>
                  <a:lnTo>
                    <a:pt x="282728" y="311162"/>
                  </a:lnTo>
                  <a:lnTo>
                    <a:pt x="300648" y="313783"/>
                  </a:lnTo>
                  <a:lnTo>
                    <a:pt x="310366" y="313495"/>
                  </a:lnTo>
                  <a:lnTo>
                    <a:pt x="328689" y="305648"/>
                  </a:lnTo>
                  <a:lnTo>
                    <a:pt x="346240" y="290636"/>
                  </a:lnTo>
                  <a:lnTo>
                    <a:pt x="371988" y="250890"/>
                  </a:lnTo>
                  <a:lnTo>
                    <a:pt x="389002" y="209855"/>
                  </a:lnTo>
                  <a:lnTo>
                    <a:pt x="396785" y="185648"/>
                  </a:lnTo>
                  <a:lnTo>
                    <a:pt x="404091" y="159632"/>
                  </a:lnTo>
                  <a:lnTo>
                    <a:pt x="411077" y="132410"/>
                  </a:lnTo>
                  <a:lnTo>
                    <a:pt x="417146" y="107207"/>
                  </a:lnTo>
                  <a:lnTo>
                    <a:pt x="427653" y="60389"/>
                  </a:lnTo>
                  <a:lnTo>
                    <a:pt x="431388" y="14589"/>
                  </a:lnTo>
                  <a:lnTo>
                    <a:pt x="429276" y="6787"/>
                  </a:lnTo>
                  <a:lnTo>
                    <a:pt x="425751" y="2292"/>
                  </a:lnTo>
                  <a:lnTo>
                    <a:pt x="421284" y="0"/>
                  </a:lnTo>
                  <a:lnTo>
                    <a:pt x="416190" y="3411"/>
                  </a:lnTo>
                  <a:lnTo>
                    <a:pt x="404885" y="20372"/>
                  </a:lnTo>
                  <a:lnTo>
                    <a:pt x="392805" y="55662"/>
                  </a:lnTo>
                  <a:lnTo>
                    <a:pt x="381792" y="102626"/>
                  </a:lnTo>
                  <a:lnTo>
                    <a:pt x="377867" y="128978"/>
                  </a:lnTo>
                  <a:lnTo>
                    <a:pt x="374545" y="156425"/>
                  </a:lnTo>
                  <a:lnTo>
                    <a:pt x="373741" y="183189"/>
                  </a:lnTo>
                  <a:lnTo>
                    <a:pt x="374617" y="209498"/>
                  </a:lnTo>
                  <a:lnTo>
                    <a:pt x="376611" y="235504"/>
                  </a:lnTo>
                  <a:lnTo>
                    <a:pt x="382591" y="281334"/>
                  </a:lnTo>
                  <a:lnTo>
                    <a:pt x="391363" y="319341"/>
                  </a:lnTo>
                  <a:lnTo>
                    <a:pt x="404669" y="345641"/>
                  </a:lnTo>
                  <a:lnTo>
                    <a:pt x="412168" y="353077"/>
                  </a:lnTo>
                  <a:lnTo>
                    <a:pt x="419990" y="357329"/>
                  </a:lnTo>
                  <a:lnTo>
                    <a:pt x="428028" y="359458"/>
                  </a:lnTo>
                  <a:lnTo>
                    <a:pt x="434797" y="358761"/>
                  </a:lnTo>
                  <a:lnTo>
                    <a:pt x="446080" y="352342"/>
                  </a:lnTo>
                  <a:lnTo>
                    <a:pt x="452037" y="333026"/>
                  </a:lnTo>
                  <a:lnTo>
                    <a:pt x="456801" y="293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31">
              <a:extLst>
                <a:ext uri="{FF2B5EF4-FFF2-40B4-BE49-F238E27FC236}">
                  <a16:creationId xmlns:a16="http://schemas.microsoft.com/office/drawing/2014/main" xmlns="" id="{20273563-4526-4DDB-B51D-9837812997C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04267" y="972433"/>
              <a:ext cx="145434" cy="11818"/>
            </a:xfrm>
            <a:custGeom>
              <a:avLst/>
              <a:gdLst/>
              <a:ahLst/>
              <a:cxnLst/>
              <a:rect l="0" t="0" r="0" b="0"/>
              <a:pathLst>
                <a:path w="145434" h="11818">
                  <a:moveTo>
                    <a:pt x="50183" y="5467"/>
                  </a:moveTo>
                  <a:lnTo>
                    <a:pt x="50183" y="5467"/>
                  </a:lnTo>
                  <a:lnTo>
                    <a:pt x="5169" y="0"/>
                  </a:lnTo>
                  <a:lnTo>
                    <a:pt x="1830" y="411"/>
                  </a:lnTo>
                  <a:lnTo>
                    <a:pt x="309" y="1391"/>
                  </a:lnTo>
                  <a:lnTo>
                    <a:pt x="0" y="2749"/>
                  </a:lnTo>
                  <a:lnTo>
                    <a:pt x="16421" y="8033"/>
                  </a:lnTo>
                  <a:lnTo>
                    <a:pt x="53742" y="10696"/>
                  </a:lnTo>
                  <a:lnTo>
                    <a:pt x="88218" y="11319"/>
                  </a:lnTo>
                  <a:lnTo>
                    <a:pt x="145433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32">
              <a:extLst>
                <a:ext uri="{FF2B5EF4-FFF2-40B4-BE49-F238E27FC236}">
                  <a16:creationId xmlns:a16="http://schemas.microsoft.com/office/drawing/2014/main" xmlns="" id="{F1E25B1A-3B43-4D18-AC87-6E0B600A9DA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951288" y="968179"/>
              <a:ext cx="112713" cy="119644"/>
            </a:xfrm>
            <a:custGeom>
              <a:avLst/>
              <a:gdLst/>
              <a:ahLst/>
              <a:cxnLst/>
              <a:rect l="0" t="0" r="0" b="0"/>
              <a:pathLst>
                <a:path w="112713" h="119644">
                  <a:moveTo>
                    <a:pt x="112712" y="3371"/>
                  </a:moveTo>
                  <a:lnTo>
                    <a:pt x="112712" y="3371"/>
                  </a:lnTo>
                  <a:lnTo>
                    <a:pt x="105970" y="0"/>
                  </a:lnTo>
                  <a:lnTo>
                    <a:pt x="84923" y="1275"/>
                  </a:lnTo>
                  <a:lnTo>
                    <a:pt x="41841" y="14507"/>
                  </a:lnTo>
                  <a:lnTo>
                    <a:pt x="20066" y="27605"/>
                  </a:lnTo>
                  <a:lnTo>
                    <a:pt x="6154" y="44716"/>
                  </a:lnTo>
                  <a:lnTo>
                    <a:pt x="1457" y="54218"/>
                  </a:lnTo>
                  <a:lnTo>
                    <a:pt x="0" y="74182"/>
                  </a:lnTo>
                  <a:lnTo>
                    <a:pt x="1587" y="84445"/>
                  </a:lnTo>
                  <a:lnTo>
                    <a:pt x="10877" y="101493"/>
                  </a:lnTo>
                  <a:lnTo>
                    <a:pt x="17305" y="109002"/>
                  </a:lnTo>
                  <a:lnTo>
                    <a:pt x="35737" y="117346"/>
                  </a:lnTo>
                  <a:lnTo>
                    <a:pt x="56629" y="119643"/>
                  </a:lnTo>
                  <a:lnTo>
                    <a:pt x="75321" y="115960"/>
                  </a:lnTo>
                  <a:lnTo>
                    <a:pt x="89274" y="105857"/>
                  </a:lnTo>
                  <a:lnTo>
                    <a:pt x="98767" y="92665"/>
                  </a:lnTo>
                  <a:lnTo>
                    <a:pt x="102987" y="79746"/>
                  </a:lnTo>
                  <a:lnTo>
                    <a:pt x="101098" y="66949"/>
                  </a:lnTo>
                  <a:lnTo>
                    <a:pt x="93662" y="4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33">
              <a:extLst>
                <a:ext uri="{FF2B5EF4-FFF2-40B4-BE49-F238E27FC236}">
                  <a16:creationId xmlns:a16="http://schemas.microsoft.com/office/drawing/2014/main" xmlns="" id="{EFDD07B2-1257-45D6-AAE1-5AB6D8A2545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064000" y="946150"/>
              <a:ext cx="171451" cy="169688"/>
            </a:xfrm>
            <a:custGeom>
              <a:avLst/>
              <a:gdLst/>
              <a:ahLst/>
              <a:cxnLst/>
              <a:rect l="0" t="0" r="0" b="0"/>
              <a:pathLst>
                <a:path w="171451" h="169688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21047" y="13583"/>
                  </a:lnTo>
                  <a:lnTo>
                    <a:pt x="34519" y="18737"/>
                  </a:lnTo>
                  <a:lnTo>
                    <a:pt x="49209" y="28789"/>
                  </a:lnTo>
                  <a:lnTo>
                    <a:pt x="77767" y="63882"/>
                  </a:lnTo>
                  <a:lnTo>
                    <a:pt x="91007" y="89775"/>
                  </a:lnTo>
                  <a:lnTo>
                    <a:pt x="96892" y="117746"/>
                  </a:lnTo>
                  <a:lnTo>
                    <a:pt x="95745" y="140997"/>
                  </a:lnTo>
                  <a:lnTo>
                    <a:pt x="90531" y="158621"/>
                  </a:lnTo>
                  <a:lnTo>
                    <a:pt x="83510" y="168805"/>
                  </a:lnTo>
                  <a:lnTo>
                    <a:pt x="80368" y="169687"/>
                  </a:lnTo>
                  <a:lnTo>
                    <a:pt x="77567" y="168158"/>
                  </a:lnTo>
                  <a:lnTo>
                    <a:pt x="74995" y="165022"/>
                  </a:lnTo>
                  <a:lnTo>
                    <a:pt x="77781" y="148367"/>
                  </a:lnTo>
                  <a:lnTo>
                    <a:pt x="95013" y="107461"/>
                  </a:lnTo>
                  <a:lnTo>
                    <a:pt x="114900" y="73160"/>
                  </a:lnTo>
                  <a:lnTo>
                    <a:pt x="142554" y="3674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451">
            <a:extLst>
              <a:ext uri="{FF2B5EF4-FFF2-40B4-BE49-F238E27FC236}">
                <a16:creationId xmlns:a16="http://schemas.microsoft.com/office/drawing/2014/main" xmlns="" id="{9D987DB1-8C30-4729-BEF7-9451F2B95B77}"/>
              </a:ext>
            </a:extLst>
          </p:cNvPr>
          <p:cNvGrpSpPr/>
          <p:nvPr/>
        </p:nvGrpSpPr>
        <p:grpSpPr>
          <a:xfrm>
            <a:off x="4778613" y="849789"/>
            <a:ext cx="618888" cy="345748"/>
            <a:chOff x="4778613" y="849789"/>
            <a:chExt cx="618888" cy="345748"/>
          </a:xfrm>
        </p:grpSpPr>
        <p:sp>
          <p:nvSpPr>
            <p:cNvPr id="21" name="SMARTInkShape-2234">
              <a:extLst>
                <a:ext uri="{FF2B5EF4-FFF2-40B4-BE49-F238E27FC236}">
                  <a16:creationId xmlns:a16="http://schemas.microsoft.com/office/drawing/2014/main" xmlns="" id="{2B17D41D-EE07-4E38-B86B-2CAEA3437FE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778613" y="849789"/>
              <a:ext cx="199788" cy="345748"/>
            </a:xfrm>
            <a:custGeom>
              <a:avLst/>
              <a:gdLst/>
              <a:ahLst/>
              <a:cxnLst/>
              <a:rect l="0" t="0" r="0" b="0"/>
              <a:pathLst>
                <a:path w="199788" h="345748">
                  <a:moveTo>
                    <a:pt x="28337" y="39211"/>
                  </a:moveTo>
                  <a:lnTo>
                    <a:pt x="28337" y="39211"/>
                  </a:lnTo>
                  <a:lnTo>
                    <a:pt x="28337" y="24905"/>
                  </a:lnTo>
                  <a:lnTo>
                    <a:pt x="27631" y="23324"/>
                  </a:lnTo>
                  <a:lnTo>
                    <a:pt x="26455" y="22269"/>
                  </a:lnTo>
                  <a:lnTo>
                    <a:pt x="24966" y="21567"/>
                  </a:lnTo>
                  <a:lnTo>
                    <a:pt x="24679" y="23920"/>
                  </a:lnTo>
                  <a:lnTo>
                    <a:pt x="24345" y="69122"/>
                  </a:lnTo>
                  <a:lnTo>
                    <a:pt x="24916" y="104951"/>
                  </a:lnTo>
                  <a:lnTo>
                    <a:pt x="26111" y="148156"/>
                  </a:lnTo>
                  <a:lnTo>
                    <a:pt x="25442" y="172519"/>
                  </a:lnTo>
                  <a:lnTo>
                    <a:pt x="24290" y="197933"/>
                  </a:lnTo>
                  <a:lnTo>
                    <a:pt x="19248" y="244986"/>
                  </a:lnTo>
                  <a:lnTo>
                    <a:pt x="13008" y="286594"/>
                  </a:lnTo>
                  <a:lnTo>
                    <a:pt x="6235" y="330291"/>
                  </a:lnTo>
                  <a:lnTo>
                    <a:pt x="4403" y="344498"/>
                  </a:lnTo>
                  <a:lnTo>
                    <a:pt x="3209" y="345747"/>
                  </a:lnTo>
                  <a:lnTo>
                    <a:pt x="1707" y="343757"/>
                  </a:lnTo>
                  <a:lnTo>
                    <a:pt x="0" y="339608"/>
                  </a:lnTo>
                  <a:lnTo>
                    <a:pt x="969" y="306802"/>
                  </a:lnTo>
                  <a:lnTo>
                    <a:pt x="2063" y="271499"/>
                  </a:lnTo>
                  <a:lnTo>
                    <a:pt x="3959" y="227117"/>
                  </a:lnTo>
                  <a:lnTo>
                    <a:pt x="6440" y="200465"/>
                  </a:lnTo>
                  <a:lnTo>
                    <a:pt x="9506" y="172114"/>
                  </a:lnTo>
                  <a:lnTo>
                    <a:pt x="15783" y="144040"/>
                  </a:lnTo>
                  <a:lnTo>
                    <a:pt x="24201" y="116153"/>
                  </a:lnTo>
                  <a:lnTo>
                    <a:pt x="34046" y="88389"/>
                  </a:lnTo>
                  <a:lnTo>
                    <a:pt x="56274" y="46251"/>
                  </a:lnTo>
                  <a:lnTo>
                    <a:pt x="80265" y="16940"/>
                  </a:lnTo>
                  <a:lnTo>
                    <a:pt x="105038" y="1561"/>
                  </a:lnTo>
                  <a:lnTo>
                    <a:pt x="116160" y="0"/>
                  </a:lnTo>
                  <a:lnTo>
                    <a:pt x="136044" y="5791"/>
                  </a:lnTo>
                  <a:lnTo>
                    <a:pt x="152406" y="23417"/>
                  </a:lnTo>
                  <a:lnTo>
                    <a:pt x="159733" y="35032"/>
                  </a:lnTo>
                  <a:lnTo>
                    <a:pt x="162230" y="64870"/>
                  </a:lnTo>
                  <a:lnTo>
                    <a:pt x="154872" y="97887"/>
                  </a:lnTo>
                  <a:lnTo>
                    <a:pt x="130191" y="142126"/>
                  </a:lnTo>
                  <a:lnTo>
                    <a:pt x="97792" y="171931"/>
                  </a:lnTo>
                  <a:lnTo>
                    <a:pt x="69691" y="185466"/>
                  </a:lnTo>
                  <a:lnTo>
                    <a:pt x="45607" y="189085"/>
                  </a:lnTo>
                  <a:lnTo>
                    <a:pt x="30750" y="185904"/>
                  </a:lnTo>
                  <a:lnTo>
                    <a:pt x="78284" y="222861"/>
                  </a:lnTo>
                  <a:lnTo>
                    <a:pt x="117376" y="247123"/>
                  </a:lnTo>
                  <a:lnTo>
                    <a:pt x="158122" y="272186"/>
                  </a:lnTo>
                  <a:lnTo>
                    <a:pt x="199787" y="305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35">
              <a:extLst>
                <a:ext uri="{FF2B5EF4-FFF2-40B4-BE49-F238E27FC236}">
                  <a16:creationId xmlns:a16="http://schemas.microsoft.com/office/drawing/2014/main" xmlns="" id="{3E7BC33D-4DA5-462D-8F51-E5C8D3184AA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080000" y="898042"/>
              <a:ext cx="203201" cy="288934"/>
            </a:xfrm>
            <a:custGeom>
              <a:avLst/>
              <a:gdLst/>
              <a:ahLst/>
              <a:cxnLst/>
              <a:rect l="0" t="0" r="0" b="0"/>
              <a:pathLst>
                <a:path w="203201" h="288934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11537" y="36483"/>
                  </a:lnTo>
                  <a:lnTo>
                    <a:pt x="18298" y="69988"/>
                  </a:lnTo>
                  <a:lnTo>
                    <a:pt x="26006" y="108397"/>
                  </a:lnTo>
                  <a:lnTo>
                    <a:pt x="34841" y="149692"/>
                  </a:lnTo>
                  <a:lnTo>
                    <a:pt x="45824" y="193916"/>
                  </a:lnTo>
                  <a:lnTo>
                    <a:pt x="55880" y="233797"/>
                  </a:lnTo>
                  <a:lnTo>
                    <a:pt x="66463" y="266103"/>
                  </a:lnTo>
                  <a:lnTo>
                    <a:pt x="80574" y="285165"/>
                  </a:lnTo>
                  <a:lnTo>
                    <a:pt x="87583" y="288696"/>
                  </a:lnTo>
                  <a:lnTo>
                    <a:pt x="94371" y="288933"/>
                  </a:lnTo>
                  <a:lnTo>
                    <a:pt x="101014" y="286975"/>
                  </a:lnTo>
                  <a:lnTo>
                    <a:pt x="115921" y="271628"/>
                  </a:lnTo>
                  <a:lnTo>
                    <a:pt x="131248" y="245523"/>
                  </a:lnTo>
                  <a:lnTo>
                    <a:pt x="145116" y="208050"/>
                  </a:lnTo>
                  <a:lnTo>
                    <a:pt x="158334" y="161762"/>
                  </a:lnTo>
                  <a:lnTo>
                    <a:pt x="171266" y="114143"/>
                  </a:lnTo>
                  <a:lnTo>
                    <a:pt x="184068" y="74164"/>
                  </a:lnTo>
                  <a:lnTo>
                    <a:pt x="198689" y="29972"/>
                  </a:lnTo>
                  <a:lnTo>
                    <a:pt x="20320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36">
              <a:extLst>
                <a:ext uri="{FF2B5EF4-FFF2-40B4-BE49-F238E27FC236}">
                  <a16:creationId xmlns:a16="http://schemas.microsoft.com/office/drawing/2014/main" xmlns="" id="{44E43017-78B8-4477-B518-3FD37B9AD40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384800" y="10477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7233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37">
              <a:extLst>
                <a:ext uri="{FF2B5EF4-FFF2-40B4-BE49-F238E27FC236}">
                  <a16:creationId xmlns:a16="http://schemas.microsoft.com/office/drawing/2014/main" xmlns="" id="{80FC569E-7D75-4743-9FEE-3A4063D81AD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378450" y="1181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452">
            <a:extLst>
              <a:ext uri="{FF2B5EF4-FFF2-40B4-BE49-F238E27FC236}">
                <a16:creationId xmlns:a16="http://schemas.microsoft.com/office/drawing/2014/main" xmlns="" id="{1D5F6107-F719-48CA-86B4-B9BC60870DD5}"/>
              </a:ext>
            </a:extLst>
          </p:cNvPr>
          <p:cNvGrpSpPr/>
          <p:nvPr/>
        </p:nvGrpSpPr>
        <p:grpSpPr>
          <a:xfrm>
            <a:off x="6136748" y="820915"/>
            <a:ext cx="689503" cy="566235"/>
            <a:chOff x="6136748" y="820915"/>
            <a:chExt cx="689503" cy="566235"/>
          </a:xfrm>
        </p:grpSpPr>
        <p:sp>
          <p:nvSpPr>
            <p:cNvPr id="26" name="SMARTInkShape-2238">
              <a:extLst>
                <a:ext uri="{FF2B5EF4-FFF2-40B4-BE49-F238E27FC236}">
                  <a16:creationId xmlns:a16="http://schemas.microsoft.com/office/drawing/2014/main" xmlns="" id="{7AC95CD6-E930-404C-9E34-562C7D2EC8C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292850" y="820915"/>
              <a:ext cx="28230" cy="410986"/>
            </a:xfrm>
            <a:custGeom>
              <a:avLst/>
              <a:gdLst/>
              <a:ahLst/>
              <a:cxnLst/>
              <a:rect l="0" t="0" r="0" b="0"/>
              <a:pathLst>
                <a:path w="28230" h="4109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3371" y="2129"/>
                  </a:lnTo>
                  <a:lnTo>
                    <a:pt x="10832" y="32270"/>
                  </a:lnTo>
                  <a:lnTo>
                    <a:pt x="14927" y="62045"/>
                  </a:lnTo>
                  <a:lnTo>
                    <a:pt x="19099" y="102089"/>
                  </a:lnTo>
                  <a:lnTo>
                    <a:pt x="23306" y="148109"/>
                  </a:lnTo>
                  <a:lnTo>
                    <a:pt x="25414" y="172234"/>
                  </a:lnTo>
                  <a:lnTo>
                    <a:pt x="27526" y="196785"/>
                  </a:lnTo>
                  <a:lnTo>
                    <a:pt x="28229" y="221618"/>
                  </a:lnTo>
                  <a:lnTo>
                    <a:pt x="27991" y="246640"/>
                  </a:lnTo>
                  <a:lnTo>
                    <a:pt x="25846" y="294199"/>
                  </a:lnTo>
                  <a:lnTo>
                    <a:pt x="22540" y="334150"/>
                  </a:lnTo>
                  <a:lnTo>
                    <a:pt x="20084" y="381634"/>
                  </a:lnTo>
                  <a:lnTo>
                    <a:pt x="19960" y="408846"/>
                  </a:lnTo>
                  <a:lnTo>
                    <a:pt x="21067" y="410264"/>
                  </a:lnTo>
                  <a:lnTo>
                    <a:pt x="25400" y="41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39">
              <a:extLst>
                <a:ext uri="{FF2B5EF4-FFF2-40B4-BE49-F238E27FC236}">
                  <a16:creationId xmlns:a16="http://schemas.microsoft.com/office/drawing/2014/main" xmlns="" id="{13B6436F-56DD-4A4A-9FD4-3DDD8E1439B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36748" y="829889"/>
              <a:ext cx="416453" cy="59112"/>
            </a:xfrm>
            <a:custGeom>
              <a:avLst/>
              <a:gdLst/>
              <a:ahLst/>
              <a:cxnLst/>
              <a:rect l="0" t="0" r="0" b="0"/>
              <a:pathLst>
                <a:path w="416453" h="59112">
                  <a:moveTo>
                    <a:pt x="16402" y="59111"/>
                  </a:moveTo>
                  <a:lnTo>
                    <a:pt x="16402" y="59111"/>
                  </a:lnTo>
                  <a:lnTo>
                    <a:pt x="3310" y="49677"/>
                  </a:lnTo>
                  <a:lnTo>
                    <a:pt x="0" y="44805"/>
                  </a:lnTo>
                  <a:lnTo>
                    <a:pt x="1939" y="42518"/>
                  </a:lnTo>
                  <a:lnTo>
                    <a:pt x="23797" y="34517"/>
                  </a:lnTo>
                  <a:lnTo>
                    <a:pt x="59905" y="24897"/>
                  </a:lnTo>
                  <a:lnTo>
                    <a:pt x="84915" y="20074"/>
                  </a:lnTo>
                  <a:lnTo>
                    <a:pt x="113583" y="15447"/>
                  </a:lnTo>
                  <a:lnTo>
                    <a:pt x="144689" y="10952"/>
                  </a:lnTo>
                  <a:lnTo>
                    <a:pt x="178127" y="7249"/>
                  </a:lnTo>
                  <a:lnTo>
                    <a:pt x="213118" y="4076"/>
                  </a:lnTo>
                  <a:lnTo>
                    <a:pt x="249146" y="1254"/>
                  </a:lnTo>
                  <a:lnTo>
                    <a:pt x="280220" y="79"/>
                  </a:lnTo>
                  <a:lnTo>
                    <a:pt x="307992" y="0"/>
                  </a:lnTo>
                  <a:lnTo>
                    <a:pt x="354136" y="2501"/>
                  </a:lnTo>
                  <a:lnTo>
                    <a:pt x="396421" y="10431"/>
                  </a:lnTo>
                  <a:lnTo>
                    <a:pt x="416452" y="14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40">
              <a:extLst>
                <a:ext uri="{FF2B5EF4-FFF2-40B4-BE49-F238E27FC236}">
                  <a16:creationId xmlns:a16="http://schemas.microsoft.com/office/drawing/2014/main" xmlns="" id="{9DABABD0-7349-48E3-9DB8-81DEAD48988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193015" y="1225550"/>
              <a:ext cx="296686" cy="69589"/>
            </a:xfrm>
            <a:custGeom>
              <a:avLst/>
              <a:gdLst/>
              <a:ahLst/>
              <a:cxnLst/>
              <a:rect l="0" t="0" r="0" b="0"/>
              <a:pathLst>
                <a:path w="296686" h="69589">
                  <a:moveTo>
                    <a:pt x="10935" y="63500"/>
                  </a:moveTo>
                  <a:lnTo>
                    <a:pt x="10935" y="63500"/>
                  </a:lnTo>
                  <a:lnTo>
                    <a:pt x="0" y="68967"/>
                  </a:lnTo>
                  <a:lnTo>
                    <a:pt x="823" y="69261"/>
                  </a:lnTo>
                  <a:lnTo>
                    <a:pt x="5500" y="69588"/>
                  </a:lnTo>
                  <a:lnTo>
                    <a:pt x="36292" y="63030"/>
                  </a:lnTo>
                  <a:lnTo>
                    <a:pt x="73004" y="54119"/>
                  </a:lnTo>
                  <a:lnTo>
                    <a:pt x="118249" y="42397"/>
                  </a:lnTo>
                  <a:lnTo>
                    <a:pt x="143156" y="35320"/>
                  </a:lnTo>
                  <a:lnTo>
                    <a:pt x="168933" y="27780"/>
                  </a:lnTo>
                  <a:lnTo>
                    <a:pt x="194583" y="21342"/>
                  </a:lnTo>
                  <a:lnTo>
                    <a:pt x="220151" y="15639"/>
                  </a:lnTo>
                  <a:lnTo>
                    <a:pt x="262670" y="6951"/>
                  </a:lnTo>
                  <a:lnTo>
                    <a:pt x="296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41">
              <a:extLst>
                <a:ext uri="{FF2B5EF4-FFF2-40B4-BE49-F238E27FC236}">
                  <a16:creationId xmlns:a16="http://schemas.microsoft.com/office/drawing/2014/main" xmlns="" id="{1FD5ACBF-53C5-4350-A7D7-BC3B7142CF8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631524" y="1143588"/>
              <a:ext cx="182027" cy="243562"/>
            </a:xfrm>
            <a:custGeom>
              <a:avLst/>
              <a:gdLst/>
              <a:ahLst/>
              <a:cxnLst/>
              <a:rect l="0" t="0" r="0" b="0"/>
              <a:pathLst>
                <a:path w="182027" h="243562">
                  <a:moveTo>
                    <a:pt x="182026" y="5762"/>
                  </a:moveTo>
                  <a:lnTo>
                    <a:pt x="182026" y="5762"/>
                  </a:lnTo>
                  <a:lnTo>
                    <a:pt x="178655" y="5762"/>
                  </a:lnTo>
                  <a:lnTo>
                    <a:pt x="153482" y="0"/>
                  </a:lnTo>
                  <a:lnTo>
                    <a:pt x="114349" y="2860"/>
                  </a:lnTo>
                  <a:lnTo>
                    <a:pt x="68290" y="9143"/>
                  </a:lnTo>
                  <a:lnTo>
                    <a:pt x="53160" y="15731"/>
                  </a:lnTo>
                  <a:lnTo>
                    <a:pt x="44083" y="23363"/>
                  </a:lnTo>
                  <a:lnTo>
                    <a:pt x="35007" y="38964"/>
                  </a:lnTo>
                  <a:lnTo>
                    <a:pt x="30334" y="83268"/>
                  </a:lnTo>
                  <a:lnTo>
                    <a:pt x="26395" y="124553"/>
                  </a:lnTo>
                  <a:lnTo>
                    <a:pt x="18822" y="171044"/>
                  </a:lnTo>
                  <a:lnTo>
                    <a:pt x="8651" y="211167"/>
                  </a:lnTo>
                  <a:lnTo>
                    <a:pt x="4" y="233151"/>
                  </a:lnTo>
                  <a:lnTo>
                    <a:pt x="0" y="235672"/>
                  </a:lnTo>
                  <a:lnTo>
                    <a:pt x="703" y="237352"/>
                  </a:lnTo>
                  <a:lnTo>
                    <a:pt x="4071" y="239924"/>
                  </a:lnTo>
                  <a:lnTo>
                    <a:pt x="10272" y="243419"/>
                  </a:lnTo>
                  <a:lnTo>
                    <a:pt x="19613" y="243561"/>
                  </a:lnTo>
                  <a:lnTo>
                    <a:pt x="56340" y="241275"/>
                  </a:lnTo>
                  <a:lnTo>
                    <a:pt x="93516" y="234137"/>
                  </a:lnTo>
                  <a:lnTo>
                    <a:pt x="137219" y="228819"/>
                  </a:lnTo>
                  <a:lnTo>
                    <a:pt x="150276" y="228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42">
              <a:extLst>
                <a:ext uri="{FF2B5EF4-FFF2-40B4-BE49-F238E27FC236}">
                  <a16:creationId xmlns:a16="http://schemas.microsoft.com/office/drawing/2014/main" xmlns="" id="{514BA85A-1E1A-45E6-8231-C5D611A72EE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51098" y="1295400"/>
              <a:ext cx="175153" cy="44451"/>
            </a:xfrm>
            <a:custGeom>
              <a:avLst/>
              <a:gdLst/>
              <a:ahLst/>
              <a:cxnLst/>
              <a:rect l="0" t="0" r="0" b="0"/>
              <a:pathLst>
                <a:path w="175153" h="44451">
                  <a:moveTo>
                    <a:pt x="16402" y="44450"/>
                  </a:moveTo>
                  <a:lnTo>
                    <a:pt x="16402" y="44450"/>
                  </a:lnTo>
                  <a:lnTo>
                    <a:pt x="6289" y="44450"/>
                  </a:lnTo>
                  <a:lnTo>
                    <a:pt x="3310" y="43744"/>
                  </a:lnTo>
                  <a:lnTo>
                    <a:pt x="1324" y="42568"/>
                  </a:lnTo>
                  <a:lnTo>
                    <a:pt x="0" y="41079"/>
                  </a:lnTo>
                  <a:lnTo>
                    <a:pt x="529" y="39380"/>
                  </a:lnTo>
                  <a:lnTo>
                    <a:pt x="4879" y="35612"/>
                  </a:lnTo>
                  <a:lnTo>
                    <a:pt x="45928" y="26738"/>
                  </a:lnTo>
                  <a:lnTo>
                    <a:pt x="78208" y="19880"/>
                  </a:lnTo>
                  <a:lnTo>
                    <a:pt x="115603" y="12128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53">
            <a:extLst>
              <a:ext uri="{FF2B5EF4-FFF2-40B4-BE49-F238E27FC236}">
                <a16:creationId xmlns:a16="http://schemas.microsoft.com/office/drawing/2014/main" xmlns="" id="{8AFE8033-1EE0-48A1-9C17-5F23FA3C2206}"/>
              </a:ext>
            </a:extLst>
          </p:cNvPr>
          <p:cNvGrpSpPr/>
          <p:nvPr/>
        </p:nvGrpSpPr>
        <p:grpSpPr>
          <a:xfrm>
            <a:off x="7242861" y="1019280"/>
            <a:ext cx="237440" cy="134397"/>
            <a:chOff x="7242861" y="1019280"/>
            <a:chExt cx="237440" cy="134397"/>
          </a:xfrm>
        </p:grpSpPr>
        <p:sp>
          <p:nvSpPr>
            <p:cNvPr id="32" name="SMARTInkShape-2243">
              <a:extLst>
                <a:ext uri="{FF2B5EF4-FFF2-40B4-BE49-F238E27FC236}">
                  <a16:creationId xmlns:a16="http://schemas.microsoft.com/office/drawing/2014/main" xmlns="" id="{CE4903B7-6264-4E5A-85E3-8200FABD72C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242861" y="1019280"/>
              <a:ext cx="186640" cy="9421"/>
            </a:xfrm>
            <a:custGeom>
              <a:avLst/>
              <a:gdLst/>
              <a:ahLst/>
              <a:cxnLst/>
              <a:rect l="0" t="0" r="0" b="0"/>
              <a:pathLst>
                <a:path w="186640" h="9421">
                  <a:moveTo>
                    <a:pt x="8839" y="9420"/>
                  </a:moveTo>
                  <a:lnTo>
                    <a:pt x="8839" y="9420"/>
                  </a:lnTo>
                  <a:lnTo>
                    <a:pt x="0" y="9420"/>
                  </a:lnTo>
                  <a:lnTo>
                    <a:pt x="39847" y="6049"/>
                  </a:lnTo>
                  <a:lnTo>
                    <a:pt x="75067" y="2512"/>
                  </a:lnTo>
                  <a:lnTo>
                    <a:pt x="114474" y="0"/>
                  </a:lnTo>
                  <a:lnTo>
                    <a:pt x="150803" y="1235"/>
                  </a:lnTo>
                  <a:lnTo>
                    <a:pt x="186639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44">
              <a:extLst>
                <a:ext uri="{FF2B5EF4-FFF2-40B4-BE49-F238E27FC236}">
                  <a16:creationId xmlns:a16="http://schemas.microsoft.com/office/drawing/2014/main" xmlns="" id="{1988B2AD-B2A2-4677-9A64-93D1525CBB6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58728" y="1104900"/>
              <a:ext cx="221573" cy="48777"/>
            </a:xfrm>
            <a:custGeom>
              <a:avLst/>
              <a:gdLst/>
              <a:ahLst/>
              <a:cxnLst/>
              <a:rect l="0" t="0" r="0" b="0"/>
              <a:pathLst>
                <a:path w="221573" h="48777">
                  <a:moveTo>
                    <a:pt x="88222" y="0"/>
                  </a:moveTo>
                  <a:lnTo>
                    <a:pt x="88222" y="0"/>
                  </a:lnTo>
                  <a:lnTo>
                    <a:pt x="41054" y="19573"/>
                  </a:lnTo>
                  <a:lnTo>
                    <a:pt x="3515" y="40790"/>
                  </a:lnTo>
                  <a:lnTo>
                    <a:pt x="0" y="44127"/>
                  </a:lnTo>
                  <a:lnTo>
                    <a:pt x="480" y="46351"/>
                  </a:lnTo>
                  <a:lnTo>
                    <a:pt x="3622" y="47834"/>
                  </a:lnTo>
                  <a:lnTo>
                    <a:pt x="17460" y="48776"/>
                  </a:lnTo>
                  <a:lnTo>
                    <a:pt x="60514" y="45340"/>
                  </a:lnTo>
                  <a:lnTo>
                    <a:pt x="105069" y="41788"/>
                  </a:lnTo>
                  <a:lnTo>
                    <a:pt x="151684" y="35976"/>
                  </a:lnTo>
                  <a:lnTo>
                    <a:pt x="190510" y="30100"/>
                  </a:lnTo>
                  <a:lnTo>
                    <a:pt x="22157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2245">
            <a:extLst>
              <a:ext uri="{FF2B5EF4-FFF2-40B4-BE49-F238E27FC236}">
                <a16:creationId xmlns:a16="http://schemas.microsoft.com/office/drawing/2014/main" xmlns="" id="{F275DC78-B5A2-4354-84AB-46ADF6E61D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42027" y="787432"/>
            <a:ext cx="227224" cy="689502"/>
          </a:xfrm>
          <a:custGeom>
            <a:avLst/>
            <a:gdLst/>
            <a:ahLst/>
            <a:cxnLst/>
            <a:rect l="0" t="0" r="0" b="0"/>
            <a:pathLst>
              <a:path w="227224" h="689502">
                <a:moveTo>
                  <a:pt x="227223" y="50768"/>
                </a:moveTo>
                <a:lnTo>
                  <a:pt x="227223" y="50768"/>
                </a:lnTo>
                <a:lnTo>
                  <a:pt x="212476" y="17198"/>
                </a:lnTo>
                <a:lnTo>
                  <a:pt x="208925" y="11455"/>
                </a:lnTo>
                <a:lnTo>
                  <a:pt x="197453" y="3192"/>
                </a:lnTo>
                <a:lnTo>
                  <a:pt x="190442" y="0"/>
                </a:lnTo>
                <a:lnTo>
                  <a:pt x="171365" y="218"/>
                </a:lnTo>
                <a:lnTo>
                  <a:pt x="134943" y="12036"/>
                </a:lnTo>
                <a:lnTo>
                  <a:pt x="94753" y="35294"/>
                </a:lnTo>
                <a:lnTo>
                  <a:pt x="61678" y="64528"/>
                </a:lnTo>
                <a:lnTo>
                  <a:pt x="53360" y="74758"/>
                </a:lnTo>
                <a:lnTo>
                  <a:pt x="49931" y="85106"/>
                </a:lnTo>
                <a:lnTo>
                  <a:pt x="51765" y="106011"/>
                </a:lnTo>
                <a:lnTo>
                  <a:pt x="74812" y="140984"/>
                </a:lnTo>
                <a:lnTo>
                  <a:pt x="119114" y="185658"/>
                </a:lnTo>
                <a:lnTo>
                  <a:pt x="145488" y="219225"/>
                </a:lnTo>
                <a:lnTo>
                  <a:pt x="155149" y="245817"/>
                </a:lnTo>
                <a:lnTo>
                  <a:pt x="156149" y="272218"/>
                </a:lnTo>
                <a:lnTo>
                  <a:pt x="149773" y="298768"/>
                </a:lnTo>
                <a:lnTo>
                  <a:pt x="124939" y="340777"/>
                </a:lnTo>
                <a:lnTo>
                  <a:pt x="87634" y="379643"/>
                </a:lnTo>
                <a:lnTo>
                  <a:pt x="40507" y="422857"/>
                </a:lnTo>
                <a:lnTo>
                  <a:pt x="2779" y="460933"/>
                </a:lnTo>
                <a:lnTo>
                  <a:pt x="689" y="465323"/>
                </a:lnTo>
                <a:lnTo>
                  <a:pt x="0" y="468954"/>
                </a:lnTo>
                <a:lnTo>
                  <a:pt x="4879" y="480516"/>
                </a:lnTo>
                <a:lnTo>
                  <a:pt x="25422" y="519823"/>
                </a:lnTo>
                <a:lnTo>
                  <a:pt x="34282" y="561319"/>
                </a:lnTo>
                <a:lnTo>
                  <a:pt x="34226" y="585302"/>
                </a:lnTo>
                <a:lnTo>
                  <a:pt x="26969" y="621898"/>
                </a:lnTo>
                <a:lnTo>
                  <a:pt x="22151" y="653281"/>
                </a:lnTo>
                <a:lnTo>
                  <a:pt x="25778" y="666861"/>
                </a:lnTo>
                <a:lnTo>
                  <a:pt x="37738" y="677600"/>
                </a:lnTo>
                <a:lnTo>
                  <a:pt x="55518" y="685665"/>
                </a:lnTo>
                <a:lnTo>
                  <a:pt x="91446" y="689501"/>
                </a:lnTo>
                <a:lnTo>
                  <a:pt x="123838" y="687897"/>
                </a:lnTo>
                <a:lnTo>
                  <a:pt x="161284" y="684833"/>
                </a:lnTo>
                <a:lnTo>
                  <a:pt x="220873" y="6794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455">
            <a:extLst>
              <a:ext uri="{FF2B5EF4-FFF2-40B4-BE49-F238E27FC236}">
                <a16:creationId xmlns:a16="http://schemas.microsoft.com/office/drawing/2014/main" xmlns="" id="{97306717-3968-41E8-82BF-9B398045661D}"/>
              </a:ext>
            </a:extLst>
          </p:cNvPr>
          <p:cNvGrpSpPr/>
          <p:nvPr/>
        </p:nvGrpSpPr>
        <p:grpSpPr>
          <a:xfrm>
            <a:off x="8369300" y="702284"/>
            <a:ext cx="199723" cy="954974"/>
            <a:chOff x="8369300" y="702284"/>
            <a:chExt cx="199723" cy="954974"/>
          </a:xfrm>
        </p:grpSpPr>
        <p:sp>
          <p:nvSpPr>
            <p:cNvPr id="36" name="SMARTInkShape-2246">
              <a:extLst>
                <a:ext uri="{FF2B5EF4-FFF2-40B4-BE49-F238E27FC236}">
                  <a16:creationId xmlns:a16="http://schemas.microsoft.com/office/drawing/2014/main" xmlns="" id="{439E39CA-4918-455A-9A78-56A6F2FAE67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369300" y="702284"/>
              <a:ext cx="57151" cy="302353"/>
            </a:xfrm>
            <a:custGeom>
              <a:avLst/>
              <a:gdLst/>
              <a:ahLst/>
              <a:cxnLst/>
              <a:rect l="0" t="0" r="0" b="0"/>
              <a:pathLst>
                <a:path w="57151" h="302353">
                  <a:moveTo>
                    <a:pt x="0" y="40666"/>
                  </a:moveTo>
                  <a:lnTo>
                    <a:pt x="0" y="40666"/>
                  </a:lnTo>
                  <a:lnTo>
                    <a:pt x="0" y="30553"/>
                  </a:lnTo>
                  <a:lnTo>
                    <a:pt x="3763" y="21825"/>
                  </a:lnTo>
                  <a:lnTo>
                    <a:pt x="6742" y="17522"/>
                  </a:lnTo>
                  <a:lnTo>
                    <a:pt x="8021" y="13948"/>
                  </a:lnTo>
                  <a:lnTo>
                    <a:pt x="8170" y="10859"/>
                  </a:lnTo>
                  <a:lnTo>
                    <a:pt x="6710" y="833"/>
                  </a:lnTo>
                  <a:lnTo>
                    <a:pt x="7295" y="0"/>
                  </a:lnTo>
                  <a:lnTo>
                    <a:pt x="8391" y="150"/>
                  </a:lnTo>
                  <a:lnTo>
                    <a:pt x="9827" y="955"/>
                  </a:lnTo>
                  <a:lnTo>
                    <a:pt x="11423" y="7494"/>
                  </a:lnTo>
                  <a:lnTo>
                    <a:pt x="12447" y="45794"/>
                  </a:lnTo>
                  <a:lnTo>
                    <a:pt x="14470" y="81280"/>
                  </a:lnTo>
                  <a:lnTo>
                    <a:pt x="18425" y="121511"/>
                  </a:lnTo>
                  <a:lnTo>
                    <a:pt x="24888" y="160558"/>
                  </a:lnTo>
                  <a:lnTo>
                    <a:pt x="30581" y="199079"/>
                  </a:lnTo>
                  <a:lnTo>
                    <a:pt x="35464" y="234544"/>
                  </a:lnTo>
                  <a:lnTo>
                    <a:pt x="44347" y="280412"/>
                  </a:lnTo>
                  <a:lnTo>
                    <a:pt x="50770" y="296793"/>
                  </a:lnTo>
                  <a:lnTo>
                    <a:pt x="54314" y="301961"/>
                  </a:lnTo>
                  <a:lnTo>
                    <a:pt x="55259" y="302352"/>
                  </a:lnTo>
                  <a:lnTo>
                    <a:pt x="57150" y="301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47">
              <a:extLst>
                <a:ext uri="{FF2B5EF4-FFF2-40B4-BE49-F238E27FC236}">
                  <a16:creationId xmlns:a16="http://schemas.microsoft.com/office/drawing/2014/main" xmlns="" id="{209B3F15-8BEA-4DEF-9B0D-5AAE58D299A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75649" y="1398673"/>
              <a:ext cx="193374" cy="258585"/>
            </a:xfrm>
            <a:custGeom>
              <a:avLst/>
              <a:gdLst/>
              <a:ahLst/>
              <a:cxnLst/>
              <a:rect l="0" t="0" r="0" b="0"/>
              <a:pathLst>
                <a:path w="193374" h="258585">
                  <a:moveTo>
                    <a:pt x="127001" y="74527"/>
                  </a:moveTo>
                  <a:lnTo>
                    <a:pt x="127001" y="74527"/>
                  </a:lnTo>
                  <a:lnTo>
                    <a:pt x="125119" y="32787"/>
                  </a:lnTo>
                  <a:lnTo>
                    <a:pt x="118162" y="13679"/>
                  </a:lnTo>
                  <a:lnTo>
                    <a:pt x="112254" y="6796"/>
                  </a:lnTo>
                  <a:lnTo>
                    <a:pt x="108703" y="3973"/>
                  </a:lnTo>
                  <a:lnTo>
                    <a:pt x="99113" y="836"/>
                  </a:lnTo>
                  <a:lnTo>
                    <a:pt x="93592" y="0"/>
                  </a:lnTo>
                  <a:lnTo>
                    <a:pt x="78050" y="6596"/>
                  </a:lnTo>
                  <a:lnTo>
                    <a:pt x="59384" y="21052"/>
                  </a:lnTo>
                  <a:lnTo>
                    <a:pt x="30453" y="58369"/>
                  </a:lnTo>
                  <a:lnTo>
                    <a:pt x="14946" y="91335"/>
                  </a:lnTo>
                  <a:lnTo>
                    <a:pt x="4761" y="125271"/>
                  </a:lnTo>
                  <a:lnTo>
                    <a:pt x="0" y="159169"/>
                  </a:lnTo>
                  <a:lnTo>
                    <a:pt x="2588" y="193049"/>
                  </a:lnTo>
                  <a:lnTo>
                    <a:pt x="18720" y="233744"/>
                  </a:lnTo>
                  <a:lnTo>
                    <a:pt x="28708" y="242761"/>
                  </a:lnTo>
                  <a:lnTo>
                    <a:pt x="54857" y="254660"/>
                  </a:lnTo>
                  <a:lnTo>
                    <a:pt x="94571" y="258584"/>
                  </a:lnTo>
                  <a:lnTo>
                    <a:pt x="120349" y="249228"/>
                  </a:lnTo>
                  <a:lnTo>
                    <a:pt x="144505" y="231900"/>
                  </a:lnTo>
                  <a:lnTo>
                    <a:pt x="172560" y="193671"/>
                  </a:lnTo>
                  <a:lnTo>
                    <a:pt x="189026" y="146204"/>
                  </a:lnTo>
                  <a:lnTo>
                    <a:pt x="193373" y="110617"/>
                  </a:lnTo>
                  <a:lnTo>
                    <a:pt x="189661" y="77397"/>
                  </a:lnTo>
                  <a:lnTo>
                    <a:pt x="175671" y="38453"/>
                  </a:lnTo>
                  <a:lnTo>
                    <a:pt x="163448" y="22511"/>
                  </a:lnTo>
                  <a:lnTo>
                    <a:pt x="142817" y="10275"/>
                  </a:lnTo>
                  <a:lnTo>
                    <a:pt x="127001" y="4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56">
            <a:extLst>
              <a:ext uri="{FF2B5EF4-FFF2-40B4-BE49-F238E27FC236}">
                <a16:creationId xmlns:a16="http://schemas.microsoft.com/office/drawing/2014/main" xmlns="" id="{1551DDDF-CAE7-4783-AD65-5C4E96CB2745}"/>
              </a:ext>
            </a:extLst>
          </p:cNvPr>
          <p:cNvGrpSpPr/>
          <p:nvPr/>
        </p:nvGrpSpPr>
        <p:grpSpPr>
          <a:xfrm>
            <a:off x="9294538" y="782483"/>
            <a:ext cx="573363" cy="356277"/>
            <a:chOff x="9294538" y="782483"/>
            <a:chExt cx="573363" cy="356277"/>
          </a:xfrm>
        </p:grpSpPr>
        <p:sp>
          <p:nvSpPr>
            <p:cNvPr id="39" name="SMARTInkShape-2248">
              <a:extLst>
                <a:ext uri="{FF2B5EF4-FFF2-40B4-BE49-F238E27FC236}">
                  <a16:creationId xmlns:a16="http://schemas.microsoft.com/office/drawing/2014/main" xmlns="" id="{23A1FDC6-3862-4D53-AB47-36A7FF63E07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294538" y="869950"/>
              <a:ext cx="191352" cy="161462"/>
            </a:xfrm>
            <a:custGeom>
              <a:avLst/>
              <a:gdLst/>
              <a:ahLst/>
              <a:cxnLst/>
              <a:rect l="0" t="0" r="0" b="0"/>
              <a:pathLst>
                <a:path w="191352" h="161462">
                  <a:moveTo>
                    <a:pt x="39962" y="0"/>
                  </a:moveTo>
                  <a:lnTo>
                    <a:pt x="39962" y="0"/>
                  </a:lnTo>
                  <a:lnTo>
                    <a:pt x="25459" y="706"/>
                  </a:lnTo>
                  <a:lnTo>
                    <a:pt x="16818" y="3371"/>
                  </a:lnTo>
                  <a:lnTo>
                    <a:pt x="13244" y="7892"/>
                  </a:lnTo>
                  <a:lnTo>
                    <a:pt x="4842" y="32520"/>
                  </a:lnTo>
                  <a:lnTo>
                    <a:pt x="0" y="70470"/>
                  </a:lnTo>
                  <a:lnTo>
                    <a:pt x="6562" y="111583"/>
                  </a:lnTo>
                  <a:lnTo>
                    <a:pt x="18150" y="144618"/>
                  </a:lnTo>
                  <a:lnTo>
                    <a:pt x="28856" y="158584"/>
                  </a:lnTo>
                  <a:lnTo>
                    <a:pt x="35381" y="161461"/>
                  </a:lnTo>
                  <a:lnTo>
                    <a:pt x="50156" y="160896"/>
                  </a:lnTo>
                  <a:lnTo>
                    <a:pt x="64249" y="152178"/>
                  </a:lnTo>
                  <a:lnTo>
                    <a:pt x="75451" y="139601"/>
                  </a:lnTo>
                  <a:lnTo>
                    <a:pt x="89530" y="104476"/>
                  </a:lnTo>
                  <a:lnTo>
                    <a:pt x="89940" y="104929"/>
                  </a:lnTo>
                  <a:lnTo>
                    <a:pt x="90396" y="109194"/>
                  </a:lnTo>
                  <a:lnTo>
                    <a:pt x="94363" y="115794"/>
                  </a:lnTo>
                  <a:lnTo>
                    <a:pt x="97396" y="119529"/>
                  </a:lnTo>
                  <a:lnTo>
                    <a:pt x="115148" y="128157"/>
                  </a:lnTo>
                  <a:lnTo>
                    <a:pt x="138282" y="131811"/>
                  </a:lnTo>
                  <a:lnTo>
                    <a:pt x="159641" y="129523"/>
                  </a:lnTo>
                  <a:lnTo>
                    <a:pt x="170998" y="120595"/>
                  </a:lnTo>
                  <a:lnTo>
                    <a:pt x="189788" y="91868"/>
                  </a:lnTo>
                  <a:lnTo>
                    <a:pt x="191351" y="83823"/>
                  </a:lnTo>
                  <a:lnTo>
                    <a:pt x="189325" y="67358"/>
                  </a:lnTo>
                  <a:lnTo>
                    <a:pt x="180251" y="45593"/>
                  </a:lnTo>
                  <a:lnTo>
                    <a:pt x="174514" y="37902"/>
                  </a:lnTo>
                  <a:lnTo>
                    <a:pt x="171997" y="35852"/>
                  </a:lnTo>
                  <a:lnTo>
                    <a:pt x="170319" y="35896"/>
                  </a:lnTo>
                  <a:lnTo>
                    <a:pt x="169199" y="37336"/>
                  </a:lnTo>
                  <a:lnTo>
                    <a:pt x="166962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49">
              <a:extLst>
                <a:ext uri="{FF2B5EF4-FFF2-40B4-BE49-F238E27FC236}">
                  <a16:creationId xmlns:a16="http://schemas.microsoft.com/office/drawing/2014/main" xmlns="" id="{E9A94482-47EE-4D41-BDF0-CFE2C90F515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590265" y="9588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10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50">
              <a:extLst>
                <a:ext uri="{FF2B5EF4-FFF2-40B4-BE49-F238E27FC236}">
                  <a16:creationId xmlns:a16="http://schemas.microsoft.com/office/drawing/2014/main" xmlns="" id="{AC4873ED-0709-4BA0-A584-BB192AEABE4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646631" y="782483"/>
              <a:ext cx="110342" cy="356277"/>
            </a:xfrm>
            <a:custGeom>
              <a:avLst/>
              <a:gdLst/>
              <a:ahLst/>
              <a:cxnLst/>
              <a:rect l="0" t="0" r="0" b="0"/>
              <a:pathLst>
                <a:path w="110342" h="356277">
                  <a:moveTo>
                    <a:pt x="11719" y="170017"/>
                  </a:moveTo>
                  <a:lnTo>
                    <a:pt x="11719" y="170017"/>
                  </a:lnTo>
                  <a:lnTo>
                    <a:pt x="17186" y="208741"/>
                  </a:lnTo>
                  <a:lnTo>
                    <a:pt x="12825" y="253945"/>
                  </a:lnTo>
                  <a:lnTo>
                    <a:pt x="7891" y="291781"/>
                  </a:lnTo>
                  <a:lnTo>
                    <a:pt x="3986" y="339048"/>
                  </a:lnTo>
                  <a:lnTo>
                    <a:pt x="0" y="356276"/>
                  </a:lnTo>
                  <a:lnTo>
                    <a:pt x="6052" y="345776"/>
                  </a:lnTo>
                  <a:lnTo>
                    <a:pt x="13411" y="304565"/>
                  </a:lnTo>
                  <a:lnTo>
                    <a:pt x="15999" y="259920"/>
                  </a:lnTo>
                  <a:lnTo>
                    <a:pt x="16688" y="234186"/>
                  </a:lnTo>
                  <a:lnTo>
                    <a:pt x="19265" y="205740"/>
                  </a:lnTo>
                  <a:lnTo>
                    <a:pt x="23100" y="175488"/>
                  </a:lnTo>
                  <a:lnTo>
                    <a:pt x="27773" y="144031"/>
                  </a:lnTo>
                  <a:lnTo>
                    <a:pt x="32299" y="116004"/>
                  </a:lnTo>
                  <a:lnTo>
                    <a:pt x="36728" y="90264"/>
                  </a:lnTo>
                  <a:lnTo>
                    <a:pt x="46117" y="47082"/>
                  </a:lnTo>
                  <a:lnTo>
                    <a:pt x="61893" y="9728"/>
                  </a:lnTo>
                  <a:lnTo>
                    <a:pt x="68825" y="0"/>
                  </a:lnTo>
                  <a:lnTo>
                    <a:pt x="73778" y="228"/>
                  </a:lnTo>
                  <a:lnTo>
                    <a:pt x="86807" y="8007"/>
                  </a:lnTo>
                  <a:lnTo>
                    <a:pt x="98244" y="24635"/>
                  </a:lnTo>
                  <a:lnTo>
                    <a:pt x="106619" y="46841"/>
                  </a:lnTo>
                  <a:lnTo>
                    <a:pt x="110341" y="73174"/>
                  </a:lnTo>
                  <a:lnTo>
                    <a:pt x="102588" y="101341"/>
                  </a:lnTo>
                  <a:lnTo>
                    <a:pt x="80271" y="141202"/>
                  </a:lnTo>
                  <a:lnTo>
                    <a:pt x="64058" y="162149"/>
                  </a:lnTo>
                  <a:lnTo>
                    <a:pt x="30769" y="189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51">
              <a:extLst>
                <a:ext uri="{FF2B5EF4-FFF2-40B4-BE49-F238E27FC236}">
                  <a16:creationId xmlns:a16="http://schemas.microsoft.com/office/drawing/2014/main" xmlns="" id="{EA23CD97-48D9-496D-ADF6-63D57971C6C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842500" y="9017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11585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57">
            <a:extLst>
              <a:ext uri="{FF2B5EF4-FFF2-40B4-BE49-F238E27FC236}">
                <a16:creationId xmlns:a16="http://schemas.microsoft.com/office/drawing/2014/main" xmlns="" id="{8809FB15-FB21-4B1B-AF23-3322DE3C5198}"/>
              </a:ext>
            </a:extLst>
          </p:cNvPr>
          <p:cNvGrpSpPr/>
          <p:nvPr/>
        </p:nvGrpSpPr>
        <p:grpSpPr>
          <a:xfrm>
            <a:off x="10312399" y="708491"/>
            <a:ext cx="959986" cy="324616"/>
            <a:chOff x="10312399" y="708491"/>
            <a:chExt cx="959986" cy="324616"/>
          </a:xfrm>
        </p:grpSpPr>
        <p:sp>
          <p:nvSpPr>
            <p:cNvPr id="44" name="SMARTInkShape-2252">
              <a:extLst>
                <a:ext uri="{FF2B5EF4-FFF2-40B4-BE49-F238E27FC236}">
                  <a16:creationId xmlns:a16="http://schemas.microsoft.com/office/drawing/2014/main" xmlns="" id="{AD6AA2DB-5E86-43BE-B573-49E7789AD95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312399" y="708491"/>
              <a:ext cx="160646" cy="324616"/>
            </a:xfrm>
            <a:custGeom>
              <a:avLst/>
              <a:gdLst/>
              <a:ahLst/>
              <a:cxnLst/>
              <a:rect l="0" t="0" r="0" b="0"/>
              <a:pathLst>
                <a:path w="160646" h="324616">
                  <a:moveTo>
                    <a:pt x="1" y="117009"/>
                  </a:moveTo>
                  <a:lnTo>
                    <a:pt x="1" y="117009"/>
                  </a:lnTo>
                  <a:lnTo>
                    <a:pt x="0" y="113638"/>
                  </a:lnTo>
                  <a:lnTo>
                    <a:pt x="1882" y="110101"/>
                  </a:lnTo>
                  <a:lnTo>
                    <a:pt x="3371" y="108171"/>
                  </a:lnTo>
                  <a:lnTo>
                    <a:pt x="4364" y="107589"/>
                  </a:lnTo>
                  <a:lnTo>
                    <a:pt x="5027" y="107907"/>
                  </a:lnTo>
                  <a:lnTo>
                    <a:pt x="12832" y="126970"/>
                  </a:lnTo>
                  <a:lnTo>
                    <a:pt x="17208" y="164802"/>
                  </a:lnTo>
                  <a:lnTo>
                    <a:pt x="21877" y="211760"/>
                  </a:lnTo>
                  <a:lnTo>
                    <a:pt x="21952" y="244728"/>
                  </a:lnTo>
                  <a:lnTo>
                    <a:pt x="19911" y="289378"/>
                  </a:lnTo>
                  <a:lnTo>
                    <a:pt x="19164" y="324615"/>
                  </a:lnTo>
                  <a:lnTo>
                    <a:pt x="19126" y="324558"/>
                  </a:lnTo>
                  <a:lnTo>
                    <a:pt x="14696" y="291906"/>
                  </a:lnTo>
                  <a:lnTo>
                    <a:pt x="13588" y="259417"/>
                  </a:lnTo>
                  <a:lnTo>
                    <a:pt x="14976" y="215814"/>
                  </a:lnTo>
                  <a:lnTo>
                    <a:pt x="16334" y="191346"/>
                  </a:lnTo>
                  <a:lnTo>
                    <a:pt x="17946" y="167272"/>
                  </a:lnTo>
                  <a:lnTo>
                    <a:pt x="21617" y="119828"/>
                  </a:lnTo>
                  <a:lnTo>
                    <a:pt x="29364" y="82278"/>
                  </a:lnTo>
                  <a:lnTo>
                    <a:pt x="43743" y="41102"/>
                  </a:lnTo>
                  <a:lnTo>
                    <a:pt x="54015" y="21889"/>
                  </a:lnTo>
                  <a:lnTo>
                    <a:pt x="67986" y="8646"/>
                  </a:lnTo>
                  <a:lnTo>
                    <a:pt x="85486" y="1820"/>
                  </a:lnTo>
                  <a:lnTo>
                    <a:pt x="95091" y="0"/>
                  </a:lnTo>
                  <a:lnTo>
                    <a:pt x="105022" y="2314"/>
                  </a:lnTo>
                  <a:lnTo>
                    <a:pt x="125464" y="14293"/>
                  </a:lnTo>
                  <a:lnTo>
                    <a:pt x="150063" y="47612"/>
                  </a:lnTo>
                  <a:lnTo>
                    <a:pt x="160645" y="88764"/>
                  </a:lnTo>
                  <a:lnTo>
                    <a:pt x="155595" y="115745"/>
                  </a:lnTo>
                  <a:lnTo>
                    <a:pt x="143238" y="139730"/>
                  </a:lnTo>
                  <a:lnTo>
                    <a:pt x="125986" y="157446"/>
                  </a:lnTo>
                  <a:lnTo>
                    <a:pt x="93069" y="172578"/>
                  </a:lnTo>
                  <a:lnTo>
                    <a:pt x="76406" y="173221"/>
                  </a:lnTo>
                  <a:lnTo>
                    <a:pt x="65709" y="169509"/>
                  </a:lnTo>
                  <a:lnTo>
                    <a:pt x="57151" y="16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53">
              <a:extLst>
                <a:ext uri="{FF2B5EF4-FFF2-40B4-BE49-F238E27FC236}">
                  <a16:creationId xmlns:a16="http://schemas.microsoft.com/office/drawing/2014/main" xmlns="" id="{5F37DBD2-F1F9-42C3-A21B-C1F6E316D30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467491" y="844550"/>
              <a:ext cx="168760" cy="182234"/>
            </a:xfrm>
            <a:custGeom>
              <a:avLst/>
              <a:gdLst/>
              <a:ahLst/>
              <a:cxnLst/>
              <a:rect l="0" t="0" r="0" b="0"/>
              <a:pathLst>
                <a:path w="168760" h="182234">
                  <a:moveTo>
                    <a:pt x="3659" y="44450"/>
                  </a:moveTo>
                  <a:lnTo>
                    <a:pt x="3659" y="44450"/>
                  </a:lnTo>
                  <a:lnTo>
                    <a:pt x="289" y="41079"/>
                  </a:lnTo>
                  <a:lnTo>
                    <a:pt x="0" y="39380"/>
                  </a:lnTo>
                  <a:lnTo>
                    <a:pt x="1563" y="35612"/>
                  </a:lnTo>
                  <a:lnTo>
                    <a:pt x="3673" y="35030"/>
                  </a:lnTo>
                  <a:lnTo>
                    <a:pt x="9780" y="36265"/>
                  </a:lnTo>
                  <a:lnTo>
                    <a:pt x="31264" y="47669"/>
                  </a:lnTo>
                  <a:lnTo>
                    <a:pt x="56602" y="71196"/>
                  </a:lnTo>
                  <a:lnTo>
                    <a:pt x="75242" y="107251"/>
                  </a:lnTo>
                  <a:lnTo>
                    <a:pt x="79588" y="145843"/>
                  </a:lnTo>
                  <a:lnTo>
                    <a:pt x="73036" y="173976"/>
                  </a:lnTo>
                  <a:lnTo>
                    <a:pt x="70373" y="178778"/>
                  </a:lnTo>
                  <a:lnTo>
                    <a:pt x="67890" y="181274"/>
                  </a:lnTo>
                  <a:lnTo>
                    <a:pt x="65530" y="182233"/>
                  </a:lnTo>
                  <a:lnTo>
                    <a:pt x="64661" y="180050"/>
                  </a:lnTo>
                  <a:lnTo>
                    <a:pt x="70220" y="150623"/>
                  </a:lnTo>
                  <a:lnTo>
                    <a:pt x="84528" y="108129"/>
                  </a:lnTo>
                  <a:lnTo>
                    <a:pt x="110406" y="60966"/>
                  </a:lnTo>
                  <a:lnTo>
                    <a:pt x="150334" y="17217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54">
              <a:extLst>
                <a:ext uri="{FF2B5EF4-FFF2-40B4-BE49-F238E27FC236}">
                  <a16:creationId xmlns:a16="http://schemas.microsoft.com/office/drawing/2014/main" xmlns="" id="{23A9387F-DC94-4A67-835C-B7C9BFC6842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743405" y="721148"/>
              <a:ext cx="134146" cy="290844"/>
            </a:xfrm>
            <a:custGeom>
              <a:avLst/>
              <a:gdLst/>
              <a:ahLst/>
              <a:cxnLst/>
              <a:rect l="0" t="0" r="0" b="0"/>
              <a:pathLst>
                <a:path w="134146" h="290844">
                  <a:moveTo>
                    <a:pt x="134145" y="9102"/>
                  </a:moveTo>
                  <a:lnTo>
                    <a:pt x="134145" y="9102"/>
                  </a:lnTo>
                  <a:lnTo>
                    <a:pt x="116468" y="264"/>
                  </a:lnTo>
                  <a:lnTo>
                    <a:pt x="106533" y="0"/>
                  </a:lnTo>
                  <a:lnTo>
                    <a:pt x="100920" y="917"/>
                  </a:lnTo>
                  <a:lnTo>
                    <a:pt x="79537" y="12321"/>
                  </a:lnTo>
                  <a:lnTo>
                    <a:pt x="55327" y="45961"/>
                  </a:lnTo>
                  <a:lnTo>
                    <a:pt x="38672" y="79576"/>
                  </a:lnTo>
                  <a:lnTo>
                    <a:pt x="23273" y="118035"/>
                  </a:lnTo>
                  <a:lnTo>
                    <a:pt x="11725" y="158646"/>
                  </a:lnTo>
                  <a:lnTo>
                    <a:pt x="3772" y="196451"/>
                  </a:lnTo>
                  <a:lnTo>
                    <a:pt x="0" y="229952"/>
                  </a:lnTo>
                  <a:lnTo>
                    <a:pt x="3030" y="256600"/>
                  </a:lnTo>
                  <a:lnTo>
                    <a:pt x="12842" y="274558"/>
                  </a:lnTo>
                  <a:lnTo>
                    <a:pt x="19409" y="281323"/>
                  </a:lnTo>
                  <a:lnTo>
                    <a:pt x="36115" y="288839"/>
                  </a:lnTo>
                  <a:lnTo>
                    <a:pt x="45509" y="290843"/>
                  </a:lnTo>
                  <a:lnTo>
                    <a:pt x="91131" y="280968"/>
                  </a:lnTo>
                  <a:lnTo>
                    <a:pt x="108745" y="27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255">
              <a:extLst>
                <a:ext uri="{FF2B5EF4-FFF2-40B4-BE49-F238E27FC236}">
                  <a16:creationId xmlns:a16="http://schemas.microsoft.com/office/drawing/2014/main" xmlns="" id="{A4031E79-B32F-45C7-AB61-55AC6523060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916024" y="749411"/>
              <a:ext cx="176050" cy="227450"/>
            </a:xfrm>
            <a:custGeom>
              <a:avLst/>
              <a:gdLst/>
              <a:ahLst/>
              <a:cxnLst/>
              <a:rect l="0" t="0" r="0" b="0"/>
              <a:pathLst>
                <a:path w="176050" h="227450">
                  <a:moveTo>
                    <a:pt x="145676" y="31639"/>
                  </a:moveTo>
                  <a:lnTo>
                    <a:pt x="145676" y="31639"/>
                  </a:lnTo>
                  <a:lnTo>
                    <a:pt x="172779" y="10624"/>
                  </a:lnTo>
                  <a:lnTo>
                    <a:pt x="175360" y="6306"/>
                  </a:lnTo>
                  <a:lnTo>
                    <a:pt x="176049" y="4167"/>
                  </a:lnTo>
                  <a:lnTo>
                    <a:pt x="175802" y="2741"/>
                  </a:lnTo>
                  <a:lnTo>
                    <a:pt x="174932" y="1790"/>
                  </a:lnTo>
                  <a:lnTo>
                    <a:pt x="173646" y="1157"/>
                  </a:lnTo>
                  <a:lnTo>
                    <a:pt x="146883" y="0"/>
                  </a:lnTo>
                  <a:lnTo>
                    <a:pt x="119103" y="5686"/>
                  </a:lnTo>
                  <a:lnTo>
                    <a:pt x="72085" y="23365"/>
                  </a:lnTo>
                  <a:lnTo>
                    <a:pt x="64051" y="30549"/>
                  </a:lnTo>
                  <a:lnTo>
                    <a:pt x="52190" y="49268"/>
                  </a:lnTo>
                  <a:lnTo>
                    <a:pt x="35736" y="92922"/>
                  </a:lnTo>
                  <a:lnTo>
                    <a:pt x="22732" y="114615"/>
                  </a:lnTo>
                  <a:lnTo>
                    <a:pt x="12500" y="153418"/>
                  </a:lnTo>
                  <a:lnTo>
                    <a:pt x="1522" y="200192"/>
                  </a:lnTo>
                  <a:lnTo>
                    <a:pt x="0" y="216079"/>
                  </a:lnTo>
                  <a:lnTo>
                    <a:pt x="582" y="218099"/>
                  </a:lnTo>
                  <a:lnTo>
                    <a:pt x="1675" y="219446"/>
                  </a:lnTo>
                  <a:lnTo>
                    <a:pt x="8498" y="224978"/>
                  </a:lnTo>
                  <a:lnTo>
                    <a:pt x="16269" y="226929"/>
                  </a:lnTo>
                  <a:lnTo>
                    <a:pt x="21305" y="227449"/>
                  </a:lnTo>
                  <a:lnTo>
                    <a:pt x="58730" y="218068"/>
                  </a:lnTo>
                  <a:lnTo>
                    <a:pt x="99923" y="211996"/>
                  </a:lnTo>
                  <a:lnTo>
                    <a:pt x="146152" y="209663"/>
                  </a:lnTo>
                  <a:lnTo>
                    <a:pt x="152026" y="20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56">
              <a:extLst>
                <a:ext uri="{FF2B5EF4-FFF2-40B4-BE49-F238E27FC236}">
                  <a16:creationId xmlns:a16="http://schemas.microsoft.com/office/drawing/2014/main" xmlns="" id="{05E00491-325B-4DDB-845D-13DC0ECA6CA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988479" y="876300"/>
              <a:ext cx="130372" cy="12701"/>
            </a:xfrm>
            <a:custGeom>
              <a:avLst/>
              <a:gdLst/>
              <a:ahLst/>
              <a:cxnLst/>
              <a:rect l="0" t="0" r="0" b="0"/>
              <a:pathLst>
                <a:path w="1303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1994"/>
                  </a:lnTo>
                  <a:lnTo>
                    <a:pt x="4645" y="9329"/>
                  </a:lnTo>
                  <a:lnTo>
                    <a:pt x="45472" y="4861"/>
                  </a:lnTo>
                  <a:lnTo>
                    <a:pt x="84520" y="1440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57">
              <a:extLst>
                <a:ext uri="{FF2B5EF4-FFF2-40B4-BE49-F238E27FC236}">
                  <a16:creationId xmlns:a16="http://schemas.microsoft.com/office/drawing/2014/main" xmlns="" id="{5B5655E5-A131-4A5F-AC7A-DC6F1103D63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137900" y="712083"/>
              <a:ext cx="134485" cy="291218"/>
            </a:xfrm>
            <a:custGeom>
              <a:avLst/>
              <a:gdLst/>
              <a:ahLst/>
              <a:cxnLst/>
              <a:rect l="0" t="0" r="0" b="0"/>
              <a:pathLst>
                <a:path w="134485" h="291218">
                  <a:moveTo>
                    <a:pt x="82550" y="5467"/>
                  </a:moveTo>
                  <a:lnTo>
                    <a:pt x="82550" y="5467"/>
                  </a:lnTo>
                  <a:lnTo>
                    <a:pt x="85920" y="2096"/>
                  </a:lnTo>
                  <a:lnTo>
                    <a:pt x="91339" y="441"/>
                  </a:lnTo>
                  <a:lnTo>
                    <a:pt x="94759" y="0"/>
                  </a:lnTo>
                  <a:lnTo>
                    <a:pt x="104204" y="3272"/>
                  </a:lnTo>
                  <a:lnTo>
                    <a:pt x="109686" y="6120"/>
                  </a:lnTo>
                  <a:lnTo>
                    <a:pt x="119539" y="22456"/>
                  </a:lnTo>
                  <a:lnTo>
                    <a:pt x="131140" y="59419"/>
                  </a:lnTo>
                  <a:lnTo>
                    <a:pt x="134484" y="88007"/>
                  </a:lnTo>
                  <a:lnTo>
                    <a:pt x="131268" y="119527"/>
                  </a:lnTo>
                  <a:lnTo>
                    <a:pt x="121371" y="152351"/>
                  </a:lnTo>
                  <a:lnTo>
                    <a:pt x="106153" y="184343"/>
                  </a:lnTo>
                  <a:lnTo>
                    <a:pt x="73785" y="225449"/>
                  </a:lnTo>
                  <a:lnTo>
                    <a:pt x="28687" y="267538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458">
            <a:extLst>
              <a:ext uri="{FF2B5EF4-FFF2-40B4-BE49-F238E27FC236}">
                <a16:creationId xmlns:a16="http://schemas.microsoft.com/office/drawing/2014/main" xmlns="" id="{C7DDB9A5-80FA-4A46-B032-CC5A4DE1E875}"/>
              </a:ext>
            </a:extLst>
          </p:cNvPr>
          <p:cNvGrpSpPr/>
          <p:nvPr/>
        </p:nvGrpSpPr>
        <p:grpSpPr>
          <a:xfrm>
            <a:off x="9404858" y="1487275"/>
            <a:ext cx="466218" cy="312297"/>
            <a:chOff x="9404858" y="1487275"/>
            <a:chExt cx="466218" cy="312297"/>
          </a:xfrm>
        </p:grpSpPr>
        <p:sp>
          <p:nvSpPr>
            <p:cNvPr id="51" name="SMARTInkShape-2258">
              <a:extLst>
                <a:ext uri="{FF2B5EF4-FFF2-40B4-BE49-F238E27FC236}">
                  <a16:creationId xmlns:a16="http://schemas.microsoft.com/office/drawing/2014/main" xmlns="" id="{E0E1ACDF-B98C-49E0-A482-61911C69A67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404858" y="1524000"/>
              <a:ext cx="171624" cy="134760"/>
            </a:xfrm>
            <a:custGeom>
              <a:avLst/>
              <a:gdLst/>
              <a:ahLst/>
              <a:cxnLst/>
              <a:rect l="0" t="0" r="0" b="0"/>
              <a:pathLst>
                <a:path w="171624" h="134760">
                  <a:moveTo>
                    <a:pt x="12192" y="12700"/>
                  </a:moveTo>
                  <a:lnTo>
                    <a:pt x="12192" y="12700"/>
                  </a:lnTo>
                  <a:lnTo>
                    <a:pt x="8821" y="12700"/>
                  </a:lnTo>
                  <a:lnTo>
                    <a:pt x="5285" y="16463"/>
                  </a:lnTo>
                  <a:lnTo>
                    <a:pt x="3354" y="19442"/>
                  </a:lnTo>
                  <a:lnTo>
                    <a:pt x="0" y="59153"/>
                  </a:lnTo>
                  <a:lnTo>
                    <a:pt x="2963" y="96508"/>
                  </a:lnTo>
                  <a:lnTo>
                    <a:pt x="8326" y="110155"/>
                  </a:lnTo>
                  <a:lnTo>
                    <a:pt x="11731" y="115770"/>
                  </a:lnTo>
                  <a:lnTo>
                    <a:pt x="16118" y="118808"/>
                  </a:lnTo>
                  <a:lnTo>
                    <a:pt x="21160" y="120128"/>
                  </a:lnTo>
                  <a:lnTo>
                    <a:pt x="26637" y="120302"/>
                  </a:lnTo>
                  <a:lnTo>
                    <a:pt x="36486" y="116732"/>
                  </a:lnTo>
                  <a:lnTo>
                    <a:pt x="46272" y="109031"/>
                  </a:lnTo>
                  <a:lnTo>
                    <a:pt x="73785" y="72814"/>
                  </a:lnTo>
                  <a:lnTo>
                    <a:pt x="75126" y="73943"/>
                  </a:lnTo>
                  <a:lnTo>
                    <a:pt x="102297" y="113587"/>
                  </a:lnTo>
                  <a:lnTo>
                    <a:pt x="115033" y="125272"/>
                  </a:lnTo>
                  <a:lnTo>
                    <a:pt x="130101" y="132817"/>
                  </a:lnTo>
                  <a:lnTo>
                    <a:pt x="142442" y="134759"/>
                  </a:lnTo>
                  <a:lnTo>
                    <a:pt x="147709" y="134289"/>
                  </a:lnTo>
                  <a:lnTo>
                    <a:pt x="152631" y="131154"/>
                  </a:lnTo>
                  <a:lnTo>
                    <a:pt x="161863" y="120144"/>
                  </a:lnTo>
                  <a:lnTo>
                    <a:pt x="171623" y="91337"/>
                  </a:lnTo>
                  <a:lnTo>
                    <a:pt x="168869" y="55991"/>
                  </a:lnTo>
                  <a:lnTo>
                    <a:pt x="159117" y="25449"/>
                  </a:lnTo>
                  <a:lnTo>
                    <a:pt x="151341" y="12957"/>
                  </a:lnTo>
                  <a:lnTo>
                    <a:pt x="139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59">
              <a:extLst>
                <a:ext uri="{FF2B5EF4-FFF2-40B4-BE49-F238E27FC236}">
                  <a16:creationId xmlns:a16="http://schemas.microsoft.com/office/drawing/2014/main" xmlns="" id="{C7BA6804-9B8E-4307-8F2C-476C2ADCF7D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652000" y="1606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4469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60">
              <a:extLst>
                <a:ext uri="{FF2B5EF4-FFF2-40B4-BE49-F238E27FC236}">
                  <a16:creationId xmlns:a16="http://schemas.microsoft.com/office/drawing/2014/main" xmlns="" id="{36B5D323-49D7-48E0-B706-E90E7349CFE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734655" y="1487275"/>
              <a:ext cx="73568" cy="312297"/>
            </a:xfrm>
            <a:custGeom>
              <a:avLst/>
              <a:gdLst/>
              <a:ahLst/>
              <a:cxnLst/>
              <a:rect l="0" t="0" r="0" b="0"/>
              <a:pathLst>
                <a:path w="73568" h="312297">
                  <a:moveTo>
                    <a:pt x="6245" y="62125"/>
                  </a:moveTo>
                  <a:lnTo>
                    <a:pt x="6245" y="62125"/>
                  </a:lnTo>
                  <a:lnTo>
                    <a:pt x="2874" y="62125"/>
                  </a:lnTo>
                  <a:lnTo>
                    <a:pt x="1881" y="64242"/>
                  </a:lnTo>
                  <a:lnTo>
                    <a:pt x="777" y="72238"/>
                  </a:lnTo>
                  <a:lnTo>
                    <a:pt x="5139" y="110533"/>
                  </a:lnTo>
                  <a:lnTo>
                    <a:pt x="10778" y="151414"/>
                  </a:lnTo>
                  <a:lnTo>
                    <a:pt x="14844" y="182713"/>
                  </a:lnTo>
                  <a:lnTo>
                    <a:pt x="15241" y="217319"/>
                  </a:lnTo>
                  <a:lnTo>
                    <a:pt x="13065" y="251750"/>
                  </a:lnTo>
                  <a:lnTo>
                    <a:pt x="7874" y="292112"/>
                  </a:lnTo>
                  <a:lnTo>
                    <a:pt x="2572" y="311440"/>
                  </a:lnTo>
                  <a:lnTo>
                    <a:pt x="1679" y="312296"/>
                  </a:lnTo>
                  <a:lnTo>
                    <a:pt x="1085" y="311456"/>
                  </a:lnTo>
                  <a:lnTo>
                    <a:pt x="130" y="277573"/>
                  </a:lnTo>
                  <a:lnTo>
                    <a:pt x="0" y="246780"/>
                  </a:lnTo>
                  <a:lnTo>
                    <a:pt x="1823" y="204401"/>
                  </a:lnTo>
                  <a:lnTo>
                    <a:pt x="3296" y="180259"/>
                  </a:lnTo>
                  <a:lnTo>
                    <a:pt x="5690" y="154992"/>
                  </a:lnTo>
                  <a:lnTo>
                    <a:pt x="8697" y="128975"/>
                  </a:lnTo>
                  <a:lnTo>
                    <a:pt x="12113" y="102458"/>
                  </a:lnTo>
                  <a:lnTo>
                    <a:pt x="21553" y="57943"/>
                  </a:lnTo>
                  <a:lnTo>
                    <a:pt x="36886" y="14319"/>
                  </a:lnTo>
                  <a:lnTo>
                    <a:pt x="41489" y="6971"/>
                  </a:lnTo>
                  <a:lnTo>
                    <a:pt x="45969" y="2778"/>
                  </a:lnTo>
                  <a:lnTo>
                    <a:pt x="50366" y="688"/>
                  </a:lnTo>
                  <a:lnTo>
                    <a:pt x="54709" y="0"/>
                  </a:lnTo>
                  <a:lnTo>
                    <a:pt x="59015" y="2364"/>
                  </a:lnTo>
                  <a:lnTo>
                    <a:pt x="67564" y="12516"/>
                  </a:lnTo>
                  <a:lnTo>
                    <a:pt x="73567" y="40841"/>
                  </a:lnTo>
                  <a:lnTo>
                    <a:pt x="65233" y="79416"/>
                  </a:lnTo>
                  <a:lnTo>
                    <a:pt x="51276" y="102030"/>
                  </a:lnTo>
                  <a:lnTo>
                    <a:pt x="25295" y="13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61">
              <a:extLst>
                <a:ext uri="{FF2B5EF4-FFF2-40B4-BE49-F238E27FC236}">
                  <a16:creationId xmlns:a16="http://schemas.microsoft.com/office/drawing/2014/main" xmlns="" id="{1BE23B06-F879-489B-9AF7-DA4F6FDE2BE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861550" y="1606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59">
            <a:extLst>
              <a:ext uri="{FF2B5EF4-FFF2-40B4-BE49-F238E27FC236}">
                <a16:creationId xmlns:a16="http://schemas.microsoft.com/office/drawing/2014/main" xmlns="" id="{F15F8A1E-17CA-49A9-9904-8F516198A475}"/>
              </a:ext>
            </a:extLst>
          </p:cNvPr>
          <p:cNvGrpSpPr/>
          <p:nvPr/>
        </p:nvGrpSpPr>
        <p:grpSpPr>
          <a:xfrm>
            <a:off x="10331449" y="1386288"/>
            <a:ext cx="1148208" cy="340913"/>
            <a:chOff x="10331449" y="1386288"/>
            <a:chExt cx="1148208" cy="340913"/>
          </a:xfrm>
        </p:grpSpPr>
        <p:sp>
          <p:nvSpPr>
            <p:cNvPr id="56" name="SMARTInkShape-2262">
              <a:extLst>
                <a:ext uri="{FF2B5EF4-FFF2-40B4-BE49-F238E27FC236}">
                  <a16:creationId xmlns:a16="http://schemas.microsoft.com/office/drawing/2014/main" xmlns="" id="{CBFEB89D-1932-4F8F-8122-B1E57FDEE06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331449" y="1475892"/>
              <a:ext cx="14928" cy="213209"/>
            </a:xfrm>
            <a:custGeom>
              <a:avLst/>
              <a:gdLst/>
              <a:ahLst/>
              <a:cxnLst/>
              <a:rect l="0" t="0" r="0" b="0"/>
              <a:pathLst>
                <a:path w="14928" h="213209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1882" y="10252"/>
                  </a:lnTo>
                  <a:lnTo>
                    <a:pt x="8839" y="48940"/>
                  </a:lnTo>
                  <a:lnTo>
                    <a:pt x="14927" y="89826"/>
                  </a:lnTo>
                  <a:lnTo>
                    <a:pt x="11087" y="133219"/>
                  </a:lnTo>
                  <a:lnTo>
                    <a:pt x="7753" y="173986"/>
                  </a:lnTo>
                  <a:lnTo>
                    <a:pt x="1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63">
              <a:extLst>
                <a:ext uri="{FF2B5EF4-FFF2-40B4-BE49-F238E27FC236}">
                  <a16:creationId xmlns:a16="http://schemas.microsoft.com/office/drawing/2014/main" xmlns="" id="{07BF05C0-6E84-48F0-A285-3B672E77D57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420350" y="15811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4258" y="7674"/>
                  </a:lnTo>
                  <a:lnTo>
                    <a:pt x="86256" y="4861"/>
                  </a:lnTo>
                  <a:lnTo>
                    <a:pt x="130685" y="14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64">
              <a:extLst>
                <a:ext uri="{FF2B5EF4-FFF2-40B4-BE49-F238E27FC236}">
                  <a16:creationId xmlns:a16="http://schemas.microsoft.com/office/drawing/2014/main" xmlns="" id="{5FA7F565-A9E2-4FBA-9958-61B46F300DC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732196" y="1386288"/>
              <a:ext cx="119855" cy="316347"/>
            </a:xfrm>
            <a:custGeom>
              <a:avLst/>
              <a:gdLst/>
              <a:ahLst/>
              <a:cxnLst/>
              <a:rect l="0" t="0" r="0" b="0"/>
              <a:pathLst>
                <a:path w="119855" h="316347">
                  <a:moveTo>
                    <a:pt x="18354" y="118662"/>
                  </a:moveTo>
                  <a:lnTo>
                    <a:pt x="18354" y="118662"/>
                  </a:lnTo>
                  <a:lnTo>
                    <a:pt x="12886" y="118662"/>
                  </a:lnTo>
                  <a:lnTo>
                    <a:pt x="26545" y="156238"/>
                  </a:lnTo>
                  <a:lnTo>
                    <a:pt x="29012" y="191649"/>
                  </a:lnTo>
                  <a:lnTo>
                    <a:pt x="24883" y="236557"/>
                  </a:lnTo>
                  <a:lnTo>
                    <a:pt x="15035" y="279339"/>
                  </a:lnTo>
                  <a:lnTo>
                    <a:pt x="1654" y="315705"/>
                  </a:lnTo>
                  <a:lnTo>
                    <a:pt x="871" y="316346"/>
                  </a:lnTo>
                  <a:lnTo>
                    <a:pt x="349" y="315362"/>
                  </a:lnTo>
                  <a:lnTo>
                    <a:pt x="0" y="313296"/>
                  </a:lnTo>
                  <a:lnTo>
                    <a:pt x="6303" y="269524"/>
                  </a:lnTo>
                  <a:lnTo>
                    <a:pt x="10176" y="237218"/>
                  </a:lnTo>
                  <a:lnTo>
                    <a:pt x="14249" y="194637"/>
                  </a:lnTo>
                  <a:lnTo>
                    <a:pt x="17734" y="170723"/>
                  </a:lnTo>
                  <a:lnTo>
                    <a:pt x="22173" y="145608"/>
                  </a:lnTo>
                  <a:lnTo>
                    <a:pt x="27250" y="119693"/>
                  </a:lnTo>
                  <a:lnTo>
                    <a:pt x="36654" y="77728"/>
                  </a:lnTo>
                  <a:lnTo>
                    <a:pt x="46949" y="44730"/>
                  </a:lnTo>
                  <a:lnTo>
                    <a:pt x="67199" y="13109"/>
                  </a:lnTo>
                  <a:lnTo>
                    <a:pt x="77928" y="4722"/>
                  </a:lnTo>
                  <a:lnTo>
                    <a:pt x="98643" y="0"/>
                  </a:lnTo>
                  <a:lnTo>
                    <a:pt x="105041" y="2160"/>
                  </a:lnTo>
                  <a:lnTo>
                    <a:pt x="115914" y="12085"/>
                  </a:lnTo>
                  <a:lnTo>
                    <a:pt x="118672" y="19388"/>
                  </a:lnTo>
                  <a:lnTo>
                    <a:pt x="119854" y="36911"/>
                  </a:lnTo>
                  <a:lnTo>
                    <a:pt x="110503" y="58339"/>
                  </a:lnTo>
                  <a:lnTo>
                    <a:pt x="87285" y="88559"/>
                  </a:lnTo>
                  <a:lnTo>
                    <a:pt x="43754" y="137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65">
              <a:extLst>
                <a:ext uri="{FF2B5EF4-FFF2-40B4-BE49-F238E27FC236}">
                  <a16:creationId xmlns:a16="http://schemas.microsoft.com/office/drawing/2014/main" xmlns="" id="{F150B59B-0C26-45D0-BFAF-3D57A8733E7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833100" y="1504950"/>
              <a:ext cx="146051" cy="148998"/>
            </a:xfrm>
            <a:custGeom>
              <a:avLst/>
              <a:gdLst/>
              <a:ahLst/>
              <a:cxnLst/>
              <a:rect l="0" t="0" r="0" b="0"/>
              <a:pathLst>
                <a:path w="146051" h="148998">
                  <a:moveTo>
                    <a:pt x="0" y="63500"/>
                  </a:moveTo>
                  <a:lnTo>
                    <a:pt x="0" y="63500"/>
                  </a:lnTo>
                  <a:lnTo>
                    <a:pt x="5774" y="48997"/>
                  </a:lnTo>
                  <a:lnTo>
                    <a:pt x="12209" y="40356"/>
                  </a:lnTo>
                  <a:lnTo>
                    <a:pt x="21654" y="35575"/>
                  </a:lnTo>
                  <a:lnTo>
                    <a:pt x="27136" y="34300"/>
                  </a:lnTo>
                  <a:lnTo>
                    <a:pt x="38872" y="36646"/>
                  </a:lnTo>
                  <a:lnTo>
                    <a:pt x="44965" y="39248"/>
                  </a:lnTo>
                  <a:lnTo>
                    <a:pt x="55497" y="51545"/>
                  </a:lnTo>
                  <a:lnTo>
                    <a:pt x="63471" y="69476"/>
                  </a:lnTo>
                  <a:lnTo>
                    <a:pt x="67253" y="101959"/>
                  </a:lnTo>
                  <a:lnTo>
                    <a:pt x="62568" y="135172"/>
                  </a:lnTo>
                  <a:lnTo>
                    <a:pt x="58854" y="144743"/>
                  </a:lnTo>
                  <a:lnTo>
                    <a:pt x="54849" y="148997"/>
                  </a:lnTo>
                  <a:lnTo>
                    <a:pt x="54205" y="147309"/>
                  </a:lnTo>
                  <a:lnTo>
                    <a:pt x="55370" y="137908"/>
                  </a:lnTo>
                  <a:lnTo>
                    <a:pt x="72712" y="101690"/>
                  </a:lnTo>
                  <a:lnTo>
                    <a:pt x="94608" y="60391"/>
                  </a:lnTo>
                  <a:lnTo>
                    <a:pt x="125410" y="1940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66">
              <a:extLst>
                <a:ext uri="{FF2B5EF4-FFF2-40B4-BE49-F238E27FC236}">
                  <a16:creationId xmlns:a16="http://schemas.microsoft.com/office/drawing/2014/main" xmlns="" id="{5A9FCC70-BA3D-4220-B751-2AE6373F60C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033638" y="1449438"/>
              <a:ext cx="129401" cy="233819"/>
            </a:xfrm>
            <a:custGeom>
              <a:avLst/>
              <a:gdLst/>
              <a:ahLst/>
              <a:cxnLst/>
              <a:rect l="0" t="0" r="0" b="0"/>
              <a:pathLst>
                <a:path w="129401" h="233819">
                  <a:moveTo>
                    <a:pt x="123312" y="36462"/>
                  </a:moveTo>
                  <a:lnTo>
                    <a:pt x="123312" y="36462"/>
                  </a:lnTo>
                  <a:lnTo>
                    <a:pt x="128779" y="13318"/>
                  </a:lnTo>
                  <a:lnTo>
                    <a:pt x="129400" y="3891"/>
                  </a:lnTo>
                  <a:lnTo>
                    <a:pt x="128781" y="2048"/>
                  </a:lnTo>
                  <a:lnTo>
                    <a:pt x="127664" y="819"/>
                  </a:lnTo>
                  <a:lnTo>
                    <a:pt x="126213" y="0"/>
                  </a:lnTo>
                  <a:lnTo>
                    <a:pt x="120839" y="972"/>
                  </a:lnTo>
                  <a:lnTo>
                    <a:pt x="111629" y="5872"/>
                  </a:lnTo>
                  <a:lnTo>
                    <a:pt x="86611" y="26614"/>
                  </a:lnTo>
                  <a:lnTo>
                    <a:pt x="56856" y="63099"/>
                  </a:lnTo>
                  <a:lnTo>
                    <a:pt x="27108" y="105894"/>
                  </a:lnTo>
                  <a:lnTo>
                    <a:pt x="6377" y="152598"/>
                  </a:lnTo>
                  <a:lnTo>
                    <a:pt x="0" y="192464"/>
                  </a:lnTo>
                  <a:lnTo>
                    <a:pt x="1008" y="213276"/>
                  </a:lnTo>
                  <a:lnTo>
                    <a:pt x="3677" y="220660"/>
                  </a:lnTo>
                  <a:lnTo>
                    <a:pt x="12284" y="230746"/>
                  </a:lnTo>
                  <a:lnTo>
                    <a:pt x="28811" y="233818"/>
                  </a:lnTo>
                  <a:lnTo>
                    <a:pt x="59812" y="23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267">
              <a:extLst>
                <a:ext uri="{FF2B5EF4-FFF2-40B4-BE49-F238E27FC236}">
                  <a16:creationId xmlns:a16="http://schemas.microsoft.com/office/drawing/2014/main" xmlns="" id="{3BBF8EAA-815E-4F44-A5E7-01A990C6EC6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181353" y="1467358"/>
              <a:ext cx="159748" cy="226904"/>
            </a:xfrm>
            <a:custGeom>
              <a:avLst/>
              <a:gdLst/>
              <a:ahLst/>
              <a:cxnLst/>
              <a:rect l="0" t="0" r="0" b="0"/>
              <a:pathLst>
                <a:path w="159748" h="226904">
                  <a:moveTo>
                    <a:pt x="159747" y="12192"/>
                  </a:moveTo>
                  <a:lnTo>
                    <a:pt x="159747" y="12192"/>
                  </a:lnTo>
                  <a:lnTo>
                    <a:pt x="148190" y="636"/>
                  </a:lnTo>
                  <a:lnTo>
                    <a:pt x="145673" y="0"/>
                  </a:lnTo>
                  <a:lnTo>
                    <a:pt x="121779" y="264"/>
                  </a:lnTo>
                  <a:lnTo>
                    <a:pt x="102636" y="5287"/>
                  </a:lnTo>
                  <a:lnTo>
                    <a:pt x="79086" y="19269"/>
                  </a:lnTo>
                  <a:lnTo>
                    <a:pt x="70275" y="28037"/>
                  </a:lnTo>
                  <a:lnTo>
                    <a:pt x="56512" y="57056"/>
                  </a:lnTo>
                  <a:lnTo>
                    <a:pt x="43629" y="97235"/>
                  </a:lnTo>
                  <a:lnTo>
                    <a:pt x="20382" y="143623"/>
                  </a:lnTo>
                  <a:lnTo>
                    <a:pt x="2460" y="187788"/>
                  </a:lnTo>
                  <a:lnTo>
                    <a:pt x="0" y="199831"/>
                  </a:lnTo>
                  <a:lnTo>
                    <a:pt x="333" y="205018"/>
                  </a:lnTo>
                  <a:lnTo>
                    <a:pt x="4464" y="214544"/>
                  </a:lnTo>
                  <a:lnTo>
                    <a:pt x="7542" y="219060"/>
                  </a:lnTo>
                  <a:lnTo>
                    <a:pt x="13122" y="222071"/>
                  </a:lnTo>
                  <a:lnTo>
                    <a:pt x="49306" y="226903"/>
                  </a:lnTo>
                  <a:lnTo>
                    <a:pt x="84690" y="225858"/>
                  </a:lnTo>
                  <a:lnTo>
                    <a:pt x="121647" y="221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268">
              <a:extLst>
                <a:ext uri="{FF2B5EF4-FFF2-40B4-BE49-F238E27FC236}">
                  <a16:creationId xmlns:a16="http://schemas.microsoft.com/office/drawing/2014/main" xmlns="" id="{2767FC1C-0B92-41C8-9369-7A47DE84232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264899" y="1593850"/>
              <a:ext cx="69852" cy="12701"/>
            </a:xfrm>
            <a:custGeom>
              <a:avLst/>
              <a:gdLst/>
              <a:ahLst/>
              <a:cxnLst/>
              <a:rect l="0" t="0" r="0" b="0"/>
              <a:pathLst>
                <a:path w="698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1412" y="8336"/>
                  </a:lnTo>
                  <a:lnTo>
                    <a:pt x="11551" y="6938"/>
                  </a:lnTo>
                  <a:lnTo>
                    <a:pt x="57219" y="2038"/>
                  </a:lnTo>
                  <a:lnTo>
                    <a:pt x="69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69">
              <a:extLst>
                <a:ext uri="{FF2B5EF4-FFF2-40B4-BE49-F238E27FC236}">
                  <a16:creationId xmlns:a16="http://schemas.microsoft.com/office/drawing/2014/main" xmlns="" id="{075D8F37-2EA1-41BE-B7F8-A50FACC3F03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379200" y="1441450"/>
              <a:ext cx="100457" cy="285751"/>
            </a:xfrm>
            <a:custGeom>
              <a:avLst/>
              <a:gdLst/>
              <a:ahLst/>
              <a:cxnLst/>
              <a:rect l="0" t="0" r="0" b="0"/>
              <a:pathLst>
                <a:path w="100457" h="285751">
                  <a:moveTo>
                    <a:pt x="88900" y="0"/>
                  </a:moveTo>
                  <a:lnTo>
                    <a:pt x="88900" y="0"/>
                  </a:lnTo>
                  <a:lnTo>
                    <a:pt x="97737" y="39999"/>
                  </a:lnTo>
                  <a:lnTo>
                    <a:pt x="100456" y="86876"/>
                  </a:lnTo>
                  <a:lnTo>
                    <a:pt x="99211" y="120691"/>
                  </a:lnTo>
                  <a:lnTo>
                    <a:pt x="94893" y="155241"/>
                  </a:lnTo>
                  <a:lnTo>
                    <a:pt x="85919" y="191763"/>
                  </a:lnTo>
                  <a:lnTo>
                    <a:pt x="62225" y="234540"/>
                  </a:lnTo>
                  <a:lnTo>
                    <a:pt x="17412" y="27270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60">
            <a:extLst>
              <a:ext uri="{FF2B5EF4-FFF2-40B4-BE49-F238E27FC236}">
                <a16:creationId xmlns:a16="http://schemas.microsoft.com/office/drawing/2014/main" xmlns="" id="{6E622439-4232-4735-B505-1D546B1473DC}"/>
              </a:ext>
            </a:extLst>
          </p:cNvPr>
          <p:cNvGrpSpPr/>
          <p:nvPr/>
        </p:nvGrpSpPr>
        <p:grpSpPr>
          <a:xfrm>
            <a:off x="2546350" y="2559377"/>
            <a:ext cx="1238251" cy="462377"/>
            <a:chOff x="2546350" y="2559377"/>
            <a:chExt cx="1238251" cy="462377"/>
          </a:xfrm>
        </p:grpSpPr>
        <p:sp>
          <p:nvSpPr>
            <p:cNvPr id="65" name="SMARTInkShape-2270">
              <a:extLst>
                <a:ext uri="{FF2B5EF4-FFF2-40B4-BE49-F238E27FC236}">
                  <a16:creationId xmlns:a16="http://schemas.microsoft.com/office/drawing/2014/main" xmlns="" id="{F86E97B9-36CE-49C0-886E-5C8783FE5D0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546350" y="2559377"/>
              <a:ext cx="164939" cy="462377"/>
            </a:xfrm>
            <a:custGeom>
              <a:avLst/>
              <a:gdLst/>
              <a:ahLst/>
              <a:cxnLst/>
              <a:rect l="0" t="0" r="0" b="0"/>
              <a:pathLst>
                <a:path w="164939" h="462377">
                  <a:moveTo>
                    <a:pt x="0" y="171123"/>
                  </a:moveTo>
                  <a:lnTo>
                    <a:pt x="0" y="171123"/>
                  </a:lnTo>
                  <a:lnTo>
                    <a:pt x="6908" y="190582"/>
                  </a:lnTo>
                  <a:lnTo>
                    <a:pt x="18298" y="237604"/>
                  </a:lnTo>
                  <a:lnTo>
                    <a:pt x="26006" y="270520"/>
                  </a:lnTo>
                  <a:lnTo>
                    <a:pt x="33431" y="307022"/>
                  </a:lnTo>
                  <a:lnTo>
                    <a:pt x="39082" y="346763"/>
                  </a:lnTo>
                  <a:lnTo>
                    <a:pt x="42064" y="384182"/>
                  </a:lnTo>
                  <a:lnTo>
                    <a:pt x="43743" y="429455"/>
                  </a:lnTo>
                  <a:lnTo>
                    <a:pt x="44310" y="456553"/>
                  </a:lnTo>
                  <a:lnTo>
                    <a:pt x="42507" y="450851"/>
                  </a:lnTo>
                  <a:lnTo>
                    <a:pt x="35643" y="416518"/>
                  </a:lnTo>
                  <a:lnTo>
                    <a:pt x="27836" y="374732"/>
                  </a:lnTo>
                  <a:lnTo>
                    <a:pt x="22790" y="347785"/>
                  </a:lnTo>
                  <a:lnTo>
                    <a:pt x="17310" y="318531"/>
                  </a:lnTo>
                  <a:lnTo>
                    <a:pt x="12246" y="285623"/>
                  </a:lnTo>
                  <a:lnTo>
                    <a:pt x="7458" y="250278"/>
                  </a:lnTo>
                  <a:lnTo>
                    <a:pt x="2855" y="213310"/>
                  </a:lnTo>
                  <a:lnTo>
                    <a:pt x="1198" y="179492"/>
                  </a:lnTo>
                  <a:lnTo>
                    <a:pt x="1504" y="147775"/>
                  </a:lnTo>
                  <a:lnTo>
                    <a:pt x="3120" y="117457"/>
                  </a:lnTo>
                  <a:lnTo>
                    <a:pt x="10559" y="72483"/>
                  </a:lnTo>
                  <a:lnTo>
                    <a:pt x="21626" y="39794"/>
                  </a:lnTo>
                  <a:lnTo>
                    <a:pt x="35952" y="15858"/>
                  </a:lnTo>
                  <a:lnTo>
                    <a:pt x="44429" y="8347"/>
                  </a:lnTo>
                  <a:lnTo>
                    <a:pt x="63255" y="0"/>
                  </a:lnTo>
                  <a:lnTo>
                    <a:pt x="73920" y="1302"/>
                  </a:lnTo>
                  <a:lnTo>
                    <a:pt x="97059" y="12156"/>
                  </a:lnTo>
                  <a:lnTo>
                    <a:pt x="105628" y="23518"/>
                  </a:lnTo>
                  <a:lnTo>
                    <a:pt x="117031" y="54956"/>
                  </a:lnTo>
                  <a:lnTo>
                    <a:pt x="120688" y="90565"/>
                  </a:lnTo>
                  <a:lnTo>
                    <a:pt x="118550" y="126853"/>
                  </a:lnTo>
                  <a:lnTo>
                    <a:pt x="110545" y="161795"/>
                  </a:lnTo>
                  <a:lnTo>
                    <a:pt x="97508" y="203088"/>
                  </a:lnTo>
                  <a:lnTo>
                    <a:pt x="84188" y="240368"/>
                  </a:lnTo>
                  <a:lnTo>
                    <a:pt x="84348" y="243392"/>
                  </a:lnTo>
                  <a:lnTo>
                    <a:pt x="86406" y="248633"/>
                  </a:lnTo>
                  <a:lnTo>
                    <a:pt x="95318" y="253315"/>
                  </a:lnTo>
                  <a:lnTo>
                    <a:pt x="120663" y="265440"/>
                  </a:lnTo>
                  <a:lnTo>
                    <a:pt x="143075" y="284049"/>
                  </a:lnTo>
                  <a:lnTo>
                    <a:pt x="160848" y="314179"/>
                  </a:lnTo>
                  <a:lnTo>
                    <a:pt x="164938" y="353288"/>
                  </a:lnTo>
                  <a:lnTo>
                    <a:pt x="151568" y="396156"/>
                  </a:lnTo>
                  <a:lnTo>
                    <a:pt x="126361" y="433395"/>
                  </a:lnTo>
                  <a:lnTo>
                    <a:pt x="93179" y="456659"/>
                  </a:lnTo>
                  <a:lnTo>
                    <a:pt x="72693" y="461951"/>
                  </a:lnTo>
                  <a:lnTo>
                    <a:pt x="63279" y="462376"/>
                  </a:lnTo>
                  <a:lnTo>
                    <a:pt x="56297" y="459836"/>
                  </a:lnTo>
                  <a:lnTo>
                    <a:pt x="50937" y="455320"/>
                  </a:lnTo>
                  <a:lnTo>
                    <a:pt x="46658" y="449488"/>
                  </a:lnTo>
                  <a:lnTo>
                    <a:pt x="47333" y="442777"/>
                  </a:lnTo>
                  <a:lnTo>
                    <a:pt x="69850" y="412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71">
              <a:extLst>
                <a:ext uri="{FF2B5EF4-FFF2-40B4-BE49-F238E27FC236}">
                  <a16:creationId xmlns:a16="http://schemas.microsoft.com/office/drawing/2014/main" xmlns="" id="{C1EE33AD-9B70-4BC3-97BC-9F998E77B7B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30839" y="2821300"/>
              <a:ext cx="52112" cy="149957"/>
            </a:xfrm>
            <a:custGeom>
              <a:avLst/>
              <a:gdLst/>
              <a:ahLst/>
              <a:cxnLst/>
              <a:rect l="0" t="0" r="0" b="0"/>
              <a:pathLst>
                <a:path w="52112" h="149957">
                  <a:moveTo>
                    <a:pt x="52111" y="42550"/>
                  </a:moveTo>
                  <a:lnTo>
                    <a:pt x="52111" y="42550"/>
                  </a:lnTo>
                  <a:lnTo>
                    <a:pt x="47085" y="21828"/>
                  </a:lnTo>
                  <a:lnTo>
                    <a:pt x="45644" y="11468"/>
                  </a:lnTo>
                  <a:lnTo>
                    <a:pt x="42651" y="4511"/>
                  </a:lnTo>
                  <a:lnTo>
                    <a:pt x="40866" y="2374"/>
                  </a:lnTo>
                  <a:lnTo>
                    <a:pt x="37000" y="0"/>
                  </a:lnTo>
                  <a:lnTo>
                    <a:pt x="29167" y="2707"/>
                  </a:lnTo>
                  <a:lnTo>
                    <a:pt x="24115" y="5405"/>
                  </a:lnTo>
                  <a:lnTo>
                    <a:pt x="10263" y="22685"/>
                  </a:lnTo>
                  <a:lnTo>
                    <a:pt x="592" y="52422"/>
                  </a:lnTo>
                  <a:lnTo>
                    <a:pt x="0" y="91414"/>
                  </a:lnTo>
                  <a:lnTo>
                    <a:pt x="6827" y="132218"/>
                  </a:lnTo>
                  <a:lnTo>
                    <a:pt x="13405" y="144962"/>
                  </a:lnTo>
                  <a:lnTo>
                    <a:pt x="17135" y="148219"/>
                  </a:lnTo>
                  <a:lnTo>
                    <a:pt x="21032" y="149685"/>
                  </a:lnTo>
                  <a:lnTo>
                    <a:pt x="25042" y="149956"/>
                  </a:lnTo>
                  <a:lnTo>
                    <a:pt x="29126" y="147315"/>
                  </a:lnTo>
                  <a:lnTo>
                    <a:pt x="37427" y="136855"/>
                  </a:lnTo>
                  <a:lnTo>
                    <a:pt x="46662" y="111728"/>
                  </a:lnTo>
                  <a:lnTo>
                    <a:pt x="51393" y="6499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72">
              <a:extLst>
                <a:ext uri="{FF2B5EF4-FFF2-40B4-BE49-F238E27FC236}">
                  <a16:creationId xmlns:a16="http://schemas.microsoft.com/office/drawing/2014/main" xmlns="" id="{82711A30-85E3-43B9-956A-3127E71354D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374720" y="2601852"/>
              <a:ext cx="409881" cy="375405"/>
            </a:xfrm>
            <a:custGeom>
              <a:avLst/>
              <a:gdLst/>
              <a:ahLst/>
              <a:cxnLst/>
              <a:rect l="0" t="0" r="0" b="0"/>
              <a:pathLst>
                <a:path w="409881" h="375405">
                  <a:moveTo>
                    <a:pt x="16180" y="236598"/>
                  </a:moveTo>
                  <a:lnTo>
                    <a:pt x="16180" y="236598"/>
                  </a:lnTo>
                  <a:lnTo>
                    <a:pt x="10091" y="224421"/>
                  </a:lnTo>
                  <a:lnTo>
                    <a:pt x="6536" y="234166"/>
                  </a:lnTo>
                  <a:lnTo>
                    <a:pt x="3378" y="277406"/>
                  </a:lnTo>
                  <a:lnTo>
                    <a:pt x="0" y="321204"/>
                  </a:lnTo>
                  <a:lnTo>
                    <a:pt x="1463" y="345932"/>
                  </a:lnTo>
                  <a:lnTo>
                    <a:pt x="8228" y="363038"/>
                  </a:lnTo>
                  <a:lnTo>
                    <a:pt x="12995" y="369574"/>
                  </a:lnTo>
                  <a:lnTo>
                    <a:pt x="18290" y="373226"/>
                  </a:lnTo>
                  <a:lnTo>
                    <a:pt x="29818" y="375404"/>
                  </a:lnTo>
                  <a:lnTo>
                    <a:pt x="43878" y="366493"/>
                  </a:lnTo>
                  <a:lnTo>
                    <a:pt x="51579" y="359178"/>
                  </a:lnTo>
                  <a:lnTo>
                    <a:pt x="62017" y="337880"/>
                  </a:lnTo>
                  <a:lnTo>
                    <a:pt x="71859" y="300004"/>
                  </a:lnTo>
                  <a:lnTo>
                    <a:pt x="79222" y="253288"/>
                  </a:lnTo>
                  <a:lnTo>
                    <a:pt x="85307" y="299983"/>
                  </a:lnTo>
                  <a:lnTo>
                    <a:pt x="95586" y="316275"/>
                  </a:lnTo>
                  <a:lnTo>
                    <a:pt x="109562" y="330570"/>
                  </a:lnTo>
                  <a:lnTo>
                    <a:pt x="136669" y="343778"/>
                  </a:lnTo>
                  <a:lnTo>
                    <a:pt x="158631" y="342089"/>
                  </a:lnTo>
                  <a:lnTo>
                    <a:pt x="182502" y="332166"/>
                  </a:lnTo>
                  <a:lnTo>
                    <a:pt x="207223" y="313645"/>
                  </a:lnTo>
                  <a:lnTo>
                    <a:pt x="234828" y="272675"/>
                  </a:lnTo>
                  <a:lnTo>
                    <a:pt x="245766" y="235464"/>
                  </a:lnTo>
                  <a:lnTo>
                    <a:pt x="251568" y="194466"/>
                  </a:lnTo>
                  <a:lnTo>
                    <a:pt x="251795" y="155078"/>
                  </a:lnTo>
                  <a:lnTo>
                    <a:pt x="247662" y="116406"/>
                  </a:lnTo>
                  <a:lnTo>
                    <a:pt x="241122" y="80874"/>
                  </a:lnTo>
                  <a:lnTo>
                    <a:pt x="233512" y="53322"/>
                  </a:lnTo>
                  <a:lnTo>
                    <a:pt x="228801" y="44564"/>
                  </a:lnTo>
                  <a:lnTo>
                    <a:pt x="223544" y="38725"/>
                  </a:lnTo>
                  <a:lnTo>
                    <a:pt x="217922" y="34833"/>
                  </a:lnTo>
                  <a:lnTo>
                    <a:pt x="212058" y="36471"/>
                  </a:lnTo>
                  <a:lnTo>
                    <a:pt x="199898" y="49581"/>
                  </a:lnTo>
                  <a:lnTo>
                    <a:pt x="187894" y="84132"/>
                  </a:lnTo>
                  <a:lnTo>
                    <a:pt x="186101" y="118976"/>
                  </a:lnTo>
                  <a:lnTo>
                    <a:pt x="189773" y="160333"/>
                  </a:lnTo>
                  <a:lnTo>
                    <a:pt x="200812" y="204584"/>
                  </a:lnTo>
                  <a:lnTo>
                    <a:pt x="215125" y="244477"/>
                  </a:lnTo>
                  <a:lnTo>
                    <a:pt x="230895" y="278905"/>
                  </a:lnTo>
                  <a:lnTo>
                    <a:pt x="255639" y="315299"/>
                  </a:lnTo>
                  <a:lnTo>
                    <a:pt x="272419" y="327550"/>
                  </a:lnTo>
                  <a:lnTo>
                    <a:pt x="280845" y="329688"/>
                  </a:lnTo>
                  <a:lnTo>
                    <a:pt x="297733" y="328301"/>
                  </a:lnTo>
                  <a:lnTo>
                    <a:pt x="314646" y="315455"/>
                  </a:lnTo>
                  <a:lnTo>
                    <a:pt x="330865" y="294223"/>
                  </a:lnTo>
                  <a:lnTo>
                    <a:pt x="351896" y="247714"/>
                  </a:lnTo>
                  <a:lnTo>
                    <a:pt x="365059" y="204850"/>
                  </a:lnTo>
                  <a:lnTo>
                    <a:pt x="370122" y="178743"/>
                  </a:lnTo>
                  <a:lnTo>
                    <a:pt x="374202" y="150051"/>
                  </a:lnTo>
                  <a:lnTo>
                    <a:pt x="377628" y="119633"/>
                  </a:lnTo>
                  <a:lnTo>
                    <a:pt x="379912" y="93004"/>
                  </a:lnTo>
                  <a:lnTo>
                    <a:pt x="382450" y="46484"/>
                  </a:lnTo>
                  <a:lnTo>
                    <a:pt x="377136" y="4820"/>
                  </a:lnTo>
                  <a:lnTo>
                    <a:pt x="373234" y="235"/>
                  </a:lnTo>
                  <a:lnTo>
                    <a:pt x="368516" y="0"/>
                  </a:lnTo>
                  <a:lnTo>
                    <a:pt x="363254" y="2666"/>
                  </a:lnTo>
                  <a:lnTo>
                    <a:pt x="345735" y="36757"/>
                  </a:lnTo>
                  <a:lnTo>
                    <a:pt x="339038" y="75107"/>
                  </a:lnTo>
                  <a:lnTo>
                    <a:pt x="336767" y="120374"/>
                  </a:lnTo>
                  <a:lnTo>
                    <a:pt x="337149" y="144299"/>
                  </a:lnTo>
                  <a:lnTo>
                    <a:pt x="341572" y="191343"/>
                  </a:lnTo>
                  <a:lnTo>
                    <a:pt x="352945" y="233418"/>
                  </a:lnTo>
                  <a:lnTo>
                    <a:pt x="365525" y="269522"/>
                  </a:lnTo>
                  <a:lnTo>
                    <a:pt x="378878" y="299209"/>
                  </a:lnTo>
                  <a:lnTo>
                    <a:pt x="409880" y="33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73">
              <a:extLst>
                <a:ext uri="{FF2B5EF4-FFF2-40B4-BE49-F238E27FC236}">
                  <a16:creationId xmlns:a16="http://schemas.microsoft.com/office/drawing/2014/main" xmlns="" id="{6E087B5B-BE3C-4E07-BD85-BB34261DA6C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074622" y="2819400"/>
              <a:ext cx="75867" cy="141233"/>
            </a:xfrm>
            <a:custGeom>
              <a:avLst/>
              <a:gdLst/>
              <a:ahLst/>
              <a:cxnLst/>
              <a:rect l="0" t="0" r="0" b="0"/>
              <a:pathLst>
                <a:path w="75867" h="141233">
                  <a:moveTo>
                    <a:pt x="17828" y="0"/>
                  </a:moveTo>
                  <a:lnTo>
                    <a:pt x="17828" y="0"/>
                  </a:lnTo>
                  <a:lnTo>
                    <a:pt x="17122" y="43338"/>
                  </a:lnTo>
                  <a:lnTo>
                    <a:pt x="10921" y="89935"/>
                  </a:lnTo>
                  <a:lnTo>
                    <a:pt x="1527" y="135211"/>
                  </a:lnTo>
                  <a:lnTo>
                    <a:pt x="0" y="141232"/>
                  </a:lnTo>
                  <a:lnTo>
                    <a:pt x="11094" y="100161"/>
                  </a:lnTo>
                  <a:lnTo>
                    <a:pt x="22575" y="56332"/>
                  </a:lnTo>
                  <a:lnTo>
                    <a:pt x="38285" y="21081"/>
                  </a:lnTo>
                  <a:lnTo>
                    <a:pt x="48321" y="9369"/>
                  </a:lnTo>
                  <a:lnTo>
                    <a:pt x="52974" y="6246"/>
                  </a:lnTo>
                  <a:lnTo>
                    <a:pt x="57486" y="4870"/>
                  </a:lnTo>
                  <a:lnTo>
                    <a:pt x="66263" y="5222"/>
                  </a:lnTo>
                  <a:lnTo>
                    <a:pt x="69874" y="9126"/>
                  </a:lnTo>
                  <a:lnTo>
                    <a:pt x="75767" y="22871"/>
                  </a:lnTo>
                  <a:lnTo>
                    <a:pt x="75866" y="65509"/>
                  </a:lnTo>
                  <a:lnTo>
                    <a:pt x="7497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74">
              <a:extLst>
                <a:ext uri="{FF2B5EF4-FFF2-40B4-BE49-F238E27FC236}">
                  <a16:creationId xmlns:a16="http://schemas.microsoft.com/office/drawing/2014/main" xmlns="" id="{1E74D3C9-44D1-479C-9E4F-85D003A644D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52750" y="2808465"/>
              <a:ext cx="95251" cy="164943"/>
            </a:xfrm>
            <a:custGeom>
              <a:avLst/>
              <a:gdLst/>
              <a:ahLst/>
              <a:cxnLst/>
              <a:rect l="0" t="0" r="0" b="0"/>
              <a:pathLst>
                <a:path w="95251" h="164943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6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15580" y="2129"/>
                  </a:lnTo>
                  <a:lnTo>
                    <a:pt x="32603" y="17341"/>
                  </a:lnTo>
                  <a:lnTo>
                    <a:pt x="47682" y="46465"/>
                  </a:lnTo>
                  <a:lnTo>
                    <a:pt x="54344" y="88647"/>
                  </a:lnTo>
                  <a:lnTo>
                    <a:pt x="52948" y="126780"/>
                  </a:lnTo>
                  <a:lnTo>
                    <a:pt x="48065" y="153680"/>
                  </a:lnTo>
                  <a:lnTo>
                    <a:pt x="45449" y="159015"/>
                  </a:lnTo>
                  <a:lnTo>
                    <a:pt x="42294" y="162571"/>
                  </a:lnTo>
                  <a:lnTo>
                    <a:pt x="38779" y="164942"/>
                  </a:lnTo>
                  <a:lnTo>
                    <a:pt x="35730" y="164407"/>
                  </a:lnTo>
                  <a:lnTo>
                    <a:pt x="32992" y="161933"/>
                  </a:lnTo>
                  <a:lnTo>
                    <a:pt x="30462" y="158167"/>
                  </a:lnTo>
                  <a:lnTo>
                    <a:pt x="30270" y="132641"/>
                  </a:lnTo>
                  <a:lnTo>
                    <a:pt x="41425" y="88153"/>
                  </a:lnTo>
                  <a:lnTo>
                    <a:pt x="61506" y="51610"/>
                  </a:lnTo>
                  <a:lnTo>
                    <a:pt x="9525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75">
              <a:extLst>
                <a:ext uri="{FF2B5EF4-FFF2-40B4-BE49-F238E27FC236}">
                  <a16:creationId xmlns:a16="http://schemas.microsoft.com/office/drawing/2014/main" xmlns="" id="{C1F4A932-1442-448A-8E19-2C76FCB7B85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768600" y="2817391"/>
              <a:ext cx="101601" cy="173460"/>
            </a:xfrm>
            <a:custGeom>
              <a:avLst/>
              <a:gdLst/>
              <a:ahLst/>
              <a:cxnLst/>
              <a:rect l="0" t="0" r="0" b="0"/>
              <a:pathLst>
                <a:path w="101601" h="173460">
                  <a:moveTo>
                    <a:pt x="0" y="97259"/>
                  </a:moveTo>
                  <a:lnTo>
                    <a:pt x="0" y="97259"/>
                  </a:lnTo>
                  <a:lnTo>
                    <a:pt x="12552" y="95377"/>
                  </a:lnTo>
                  <a:lnTo>
                    <a:pt x="18951" y="93888"/>
                  </a:lnTo>
                  <a:lnTo>
                    <a:pt x="38071" y="81679"/>
                  </a:lnTo>
                  <a:lnTo>
                    <a:pt x="62788" y="52815"/>
                  </a:lnTo>
                  <a:lnTo>
                    <a:pt x="72826" y="33997"/>
                  </a:lnTo>
                  <a:lnTo>
                    <a:pt x="74657" y="25451"/>
                  </a:lnTo>
                  <a:lnTo>
                    <a:pt x="72927" y="10311"/>
                  </a:lnTo>
                  <a:lnTo>
                    <a:pt x="69785" y="5427"/>
                  </a:lnTo>
                  <a:lnTo>
                    <a:pt x="65573" y="2171"/>
                  </a:lnTo>
                  <a:lnTo>
                    <a:pt x="60649" y="0"/>
                  </a:lnTo>
                  <a:lnTo>
                    <a:pt x="54544" y="670"/>
                  </a:lnTo>
                  <a:lnTo>
                    <a:pt x="40234" y="7058"/>
                  </a:lnTo>
                  <a:lnTo>
                    <a:pt x="16311" y="32668"/>
                  </a:lnTo>
                  <a:lnTo>
                    <a:pt x="1462" y="63696"/>
                  </a:lnTo>
                  <a:lnTo>
                    <a:pt x="2766" y="86575"/>
                  </a:lnTo>
                  <a:lnTo>
                    <a:pt x="11107" y="110149"/>
                  </a:lnTo>
                  <a:lnTo>
                    <a:pt x="24222" y="132387"/>
                  </a:lnTo>
                  <a:lnTo>
                    <a:pt x="41339" y="148384"/>
                  </a:lnTo>
                  <a:lnTo>
                    <a:pt x="70809" y="163442"/>
                  </a:lnTo>
                  <a:lnTo>
                    <a:pt x="101600" y="173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61">
            <a:extLst>
              <a:ext uri="{FF2B5EF4-FFF2-40B4-BE49-F238E27FC236}">
                <a16:creationId xmlns:a16="http://schemas.microsoft.com/office/drawing/2014/main" xmlns="" id="{7184A8DA-DBB9-4057-85B4-8F3CDA66B2E1}"/>
              </a:ext>
            </a:extLst>
          </p:cNvPr>
          <p:cNvGrpSpPr/>
          <p:nvPr/>
        </p:nvGrpSpPr>
        <p:grpSpPr>
          <a:xfrm>
            <a:off x="4057650" y="2806700"/>
            <a:ext cx="304801" cy="215901"/>
            <a:chOff x="4057650" y="2806700"/>
            <a:chExt cx="304801" cy="215901"/>
          </a:xfrm>
        </p:grpSpPr>
        <p:sp>
          <p:nvSpPr>
            <p:cNvPr id="72" name="SMARTInkShape-2276">
              <a:extLst>
                <a:ext uri="{FF2B5EF4-FFF2-40B4-BE49-F238E27FC236}">
                  <a16:creationId xmlns:a16="http://schemas.microsoft.com/office/drawing/2014/main" xmlns="" id="{21F18F82-CF90-4485-9C10-73DD51F2BC5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58201" y="2895600"/>
              <a:ext cx="304250" cy="42342"/>
            </a:xfrm>
            <a:custGeom>
              <a:avLst/>
              <a:gdLst/>
              <a:ahLst/>
              <a:cxnLst/>
              <a:rect l="0" t="0" r="0" b="0"/>
              <a:pathLst>
                <a:path w="304250" h="42342">
                  <a:moveTo>
                    <a:pt x="18499" y="25400"/>
                  </a:moveTo>
                  <a:lnTo>
                    <a:pt x="18499" y="25400"/>
                  </a:lnTo>
                  <a:lnTo>
                    <a:pt x="5015" y="32142"/>
                  </a:lnTo>
                  <a:lnTo>
                    <a:pt x="1748" y="34833"/>
                  </a:lnTo>
                  <a:lnTo>
                    <a:pt x="276" y="37333"/>
                  </a:lnTo>
                  <a:lnTo>
                    <a:pt x="0" y="39705"/>
                  </a:lnTo>
                  <a:lnTo>
                    <a:pt x="10983" y="42341"/>
                  </a:lnTo>
                  <a:lnTo>
                    <a:pt x="50374" y="40062"/>
                  </a:lnTo>
                  <a:lnTo>
                    <a:pt x="92637" y="33328"/>
                  </a:lnTo>
                  <a:lnTo>
                    <a:pt x="118725" y="28568"/>
                  </a:lnTo>
                  <a:lnTo>
                    <a:pt x="146699" y="23279"/>
                  </a:lnTo>
                  <a:lnTo>
                    <a:pt x="176638" y="18342"/>
                  </a:lnTo>
                  <a:lnTo>
                    <a:pt x="207886" y="13639"/>
                  </a:lnTo>
                  <a:lnTo>
                    <a:pt x="240007" y="9093"/>
                  </a:lnTo>
                  <a:lnTo>
                    <a:pt x="304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77">
              <a:extLst>
                <a:ext uri="{FF2B5EF4-FFF2-40B4-BE49-F238E27FC236}">
                  <a16:creationId xmlns:a16="http://schemas.microsoft.com/office/drawing/2014/main" xmlns="" id="{68F23320-2C11-4399-B104-86D6F10D8B0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076700" y="3016250"/>
              <a:ext cx="273051" cy="6351"/>
            </a:xfrm>
            <a:custGeom>
              <a:avLst/>
              <a:gdLst/>
              <a:ahLst/>
              <a:cxnLst/>
              <a:rect l="0" t="0" r="0" b="0"/>
              <a:pathLst>
                <a:path w="273051" h="6351">
                  <a:moveTo>
                    <a:pt x="0" y="6350"/>
                  </a:moveTo>
                  <a:lnTo>
                    <a:pt x="0" y="6350"/>
                  </a:lnTo>
                  <a:lnTo>
                    <a:pt x="40935" y="6350"/>
                  </a:lnTo>
                  <a:lnTo>
                    <a:pt x="73462" y="6350"/>
                  </a:lnTo>
                  <a:lnTo>
                    <a:pt x="113318" y="4469"/>
                  </a:lnTo>
                  <a:lnTo>
                    <a:pt x="159725" y="1986"/>
                  </a:lnTo>
                  <a:lnTo>
                    <a:pt x="186916" y="1324"/>
                  </a:lnTo>
                  <a:lnTo>
                    <a:pt x="215628" y="883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78">
              <a:extLst>
                <a:ext uri="{FF2B5EF4-FFF2-40B4-BE49-F238E27FC236}">
                  <a16:creationId xmlns:a16="http://schemas.microsoft.com/office/drawing/2014/main" xmlns="" id="{6DAB0E61-7417-4352-B8AB-633DDC6425A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057650" y="2806700"/>
              <a:ext cx="215901" cy="25401"/>
            </a:xfrm>
            <a:custGeom>
              <a:avLst/>
              <a:gdLst/>
              <a:ahLst/>
              <a:cxnLst/>
              <a:rect l="0" t="0" r="0" b="0"/>
              <a:pathLst>
                <a:path w="2159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6139" y="10653"/>
                  </a:lnTo>
                  <a:lnTo>
                    <a:pt x="77657" y="4735"/>
                  </a:lnTo>
                  <a:lnTo>
                    <a:pt x="117534" y="2104"/>
                  </a:lnTo>
                  <a:lnTo>
                    <a:pt x="157365" y="93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62">
            <a:extLst>
              <a:ext uri="{FF2B5EF4-FFF2-40B4-BE49-F238E27FC236}">
                <a16:creationId xmlns:a16="http://schemas.microsoft.com/office/drawing/2014/main" xmlns="" id="{5B15DD27-F1A9-45D8-B24C-C6E0F2E14F7E}"/>
              </a:ext>
            </a:extLst>
          </p:cNvPr>
          <p:cNvGrpSpPr/>
          <p:nvPr/>
        </p:nvGrpSpPr>
        <p:grpSpPr>
          <a:xfrm>
            <a:off x="4752492" y="2669550"/>
            <a:ext cx="2108024" cy="826238"/>
            <a:chOff x="4752492" y="2669550"/>
            <a:chExt cx="2108024" cy="826238"/>
          </a:xfrm>
        </p:grpSpPr>
        <p:sp>
          <p:nvSpPr>
            <p:cNvPr id="76" name="SMARTInkShape-2279">
              <a:extLst>
                <a:ext uri="{FF2B5EF4-FFF2-40B4-BE49-F238E27FC236}">
                  <a16:creationId xmlns:a16="http://schemas.microsoft.com/office/drawing/2014/main" xmlns="" id="{2B19F071-6299-419D-90D1-1CC8F41C1D6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102350" y="3231774"/>
              <a:ext cx="138032" cy="128319"/>
            </a:xfrm>
            <a:custGeom>
              <a:avLst/>
              <a:gdLst/>
              <a:ahLst/>
              <a:cxnLst/>
              <a:rect l="0" t="0" r="0" b="0"/>
              <a:pathLst>
                <a:path w="138032" h="128319">
                  <a:moveTo>
                    <a:pt x="0" y="32126"/>
                  </a:moveTo>
                  <a:lnTo>
                    <a:pt x="0" y="32126"/>
                  </a:lnTo>
                  <a:lnTo>
                    <a:pt x="10984" y="77629"/>
                  </a:lnTo>
                  <a:lnTo>
                    <a:pt x="12549" y="121824"/>
                  </a:lnTo>
                  <a:lnTo>
                    <a:pt x="12655" y="128318"/>
                  </a:lnTo>
                  <a:lnTo>
                    <a:pt x="12670" y="128004"/>
                  </a:lnTo>
                  <a:lnTo>
                    <a:pt x="24236" y="84075"/>
                  </a:lnTo>
                  <a:lnTo>
                    <a:pt x="34775" y="53163"/>
                  </a:lnTo>
                  <a:lnTo>
                    <a:pt x="42737" y="41946"/>
                  </a:lnTo>
                  <a:lnTo>
                    <a:pt x="46131" y="39378"/>
                  </a:lnTo>
                  <a:lnTo>
                    <a:pt x="49098" y="38372"/>
                  </a:lnTo>
                  <a:lnTo>
                    <a:pt x="51782" y="38406"/>
                  </a:lnTo>
                  <a:lnTo>
                    <a:pt x="54277" y="40546"/>
                  </a:lnTo>
                  <a:lnTo>
                    <a:pt x="58931" y="48568"/>
                  </a:lnTo>
                  <a:lnTo>
                    <a:pt x="59588" y="59189"/>
                  </a:lnTo>
                  <a:lnTo>
                    <a:pt x="57293" y="91960"/>
                  </a:lnTo>
                  <a:lnTo>
                    <a:pt x="57951" y="91771"/>
                  </a:lnTo>
                  <a:lnTo>
                    <a:pt x="60563" y="87798"/>
                  </a:lnTo>
                  <a:lnTo>
                    <a:pt x="75452" y="48000"/>
                  </a:lnTo>
                  <a:lnTo>
                    <a:pt x="100014" y="12736"/>
                  </a:lnTo>
                  <a:lnTo>
                    <a:pt x="110538" y="2812"/>
                  </a:lnTo>
                  <a:lnTo>
                    <a:pt x="115320" y="589"/>
                  </a:lnTo>
                  <a:lnTo>
                    <a:pt x="124396" y="0"/>
                  </a:lnTo>
                  <a:lnTo>
                    <a:pt x="128086" y="2948"/>
                  </a:lnTo>
                  <a:lnTo>
                    <a:pt x="134068" y="13748"/>
                  </a:lnTo>
                  <a:lnTo>
                    <a:pt x="138031" y="39067"/>
                  </a:lnTo>
                  <a:lnTo>
                    <a:pt x="134455" y="85869"/>
                  </a:lnTo>
                  <a:lnTo>
                    <a:pt x="133350" y="114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80">
              <a:extLst>
                <a:ext uri="{FF2B5EF4-FFF2-40B4-BE49-F238E27FC236}">
                  <a16:creationId xmlns:a16="http://schemas.microsoft.com/office/drawing/2014/main" xmlns="" id="{0847C057-7CA4-4D69-9B18-44986157D63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89192" y="3226309"/>
              <a:ext cx="130633" cy="164592"/>
            </a:xfrm>
            <a:custGeom>
              <a:avLst/>
              <a:gdLst/>
              <a:ahLst/>
              <a:cxnLst/>
              <a:rect l="0" t="0" r="0" b="0"/>
              <a:pathLst>
                <a:path w="130633" h="164592">
                  <a:moveTo>
                    <a:pt x="3658" y="37591"/>
                  </a:moveTo>
                  <a:lnTo>
                    <a:pt x="3658" y="37591"/>
                  </a:lnTo>
                  <a:lnTo>
                    <a:pt x="287" y="40962"/>
                  </a:lnTo>
                  <a:lnTo>
                    <a:pt x="0" y="43366"/>
                  </a:lnTo>
                  <a:lnTo>
                    <a:pt x="1561" y="49800"/>
                  </a:lnTo>
                  <a:lnTo>
                    <a:pt x="6489" y="55482"/>
                  </a:lnTo>
                  <a:lnTo>
                    <a:pt x="9779" y="57985"/>
                  </a:lnTo>
                  <a:lnTo>
                    <a:pt x="19079" y="60766"/>
                  </a:lnTo>
                  <a:lnTo>
                    <a:pt x="24521" y="61508"/>
                  </a:lnTo>
                  <a:lnTo>
                    <a:pt x="34332" y="58569"/>
                  </a:lnTo>
                  <a:lnTo>
                    <a:pt x="43397" y="51853"/>
                  </a:lnTo>
                  <a:lnTo>
                    <a:pt x="61606" y="27632"/>
                  </a:lnTo>
                  <a:lnTo>
                    <a:pt x="62752" y="23191"/>
                  </a:lnTo>
                  <a:lnTo>
                    <a:pt x="62142" y="14493"/>
                  </a:lnTo>
                  <a:lnTo>
                    <a:pt x="59580" y="12314"/>
                  </a:lnTo>
                  <a:lnTo>
                    <a:pt x="55757" y="11567"/>
                  </a:lnTo>
                  <a:lnTo>
                    <a:pt x="51090" y="11776"/>
                  </a:lnTo>
                  <a:lnTo>
                    <a:pt x="40262" y="17651"/>
                  </a:lnTo>
                  <a:lnTo>
                    <a:pt x="34410" y="22181"/>
                  </a:lnTo>
                  <a:lnTo>
                    <a:pt x="26028" y="34740"/>
                  </a:lnTo>
                  <a:lnTo>
                    <a:pt x="20655" y="49729"/>
                  </a:lnTo>
                  <a:lnTo>
                    <a:pt x="16924" y="87341"/>
                  </a:lnTo>
                  <a:lnTo>
                    <a:pt x="18490" y="96861"/>
                  </a:lnTo>
                  <a:lnTo>
                    <a:pt x="19897" y="100388"/>
                  </a:lnTo>
                  <a:lnTo>
                    <a:pt x="23655" y="102033"/>
                  </a:lnTo>
                  <a:lnTo>
                    <a:pt x="35359" y="101980"/>
                  </a:lnTo>
                  <a:lnTo>
                    <a:pt x="61185" y="94613"/>
                  </a:lnTo>
                  <a:lnTo>
                    <a:pt x="87809" y="76751"/>
                  </a:lnTo>
                  <a:lnTo>
                    <a:pt x="116315" y="44725"/>
                  </a:lnTo>
                  <a:lnTo>
                    <a:pt x="129543" y="17519"/>
                  </a:lnTo>
                  <a:lnTo>
                    <a:pt x="130632" y="4916"/>
                  </a:lnTo>
                  <a:lnTo>
                    <a:pt x="129230" y="1697"/>
                  </a:lnTo>
                  <a:lnTo>
                    <a:pt x="126883" y="256"/>
                  </a:lnTo>
                  <a:lnTo>
                    <a:pt x="123908" y="0"/>
                  </a:lnTo>
                  <a:lnTo>
                    <a:pt x="121219" y="1242"/>
                  </a:lnTo>
                  <a:lnTo>
                    <a:pt x="116350" y="6384"/>
                  </a:lnTo>
                  <a:lnTo>
                    <a:pt x="113715" y="15255"/>
                  </a:lnTo>
                  <a:lnTo>
                    <a:pt x="113250" y="26958"/>
                  </a:lnTo>
                  <a:lnTo>
                    <a:pt x="120569" y="69029"/>
                  </a:lnTo>
                  <a:lnTo>
                    <a:pt x="127933" y="109208"/>
                  </a:lnTo>
                  <a:lnTo>
                    <a:pt x="129447" y="127512"/>
                  </a:lnTo>
                  <a:lnTo>
                    <a:pt x="126356" y="141291"/>
                  </a:lnTo>
                  <a:lnTo>
                    <a:pt x="123556" y="146941"/>
                  </a:lnTo>
                  <a:lnTo>
                    <a:pt x="112921" y="155100"/>
                  </a:lnTo>
                  <a:lnTo>
                    <a:pt x="92558" y="164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81">
              <a:extLst>
                <a:ext uri="{FF2B5EF4-FFF2-40B4-BE49-F238E27FC236}">
                  <a16:creationId xmlns:a16="http://schemas.microsoft.com/office/drawing/2014/main" xmlns="" id="{1511CFA8-77BA-49CC-A01E-E2A4910DE48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00392" y="3245373"/>
              <a:ext cx="143309" cy="127295"/>
            </a:xfrm>
            <a:custGeom>
              <a:avLst/>
              <a:gdLst/>
              <a:ahLst/>
              <a:cxnLst/>
              <a:rect l="0" t="0" r="0" b="0"/>
              <a:pathLst>
                <a:path w="143309" h="127295">
                  <a:moveTo>
                    <a:pt x="9958" y="12177"/>
                  </a:moveTo>
                  <a:lnTo>
                    <a:pt x="9958" y="12177"/>
                  </a:lnTo>
                  <a:lnTo>
                    <a:pt x="9958" y="5435"/>
                  </a:lnTo>
                  <a:lnTo>
                    <a:pt x="9252" y="3449"/>
                  </a:lnTo>
                  <a:lnTo>
                    <a:pt x="8077" y="2125"/>
                  </a:lnTo>
                  <a:lnTo>
                    <a:pt x="4491" y="0"/>
                  </a:lnTo>
                  <a:lnTo>
                    <a:pt x="0" y="43551"/>
                  </a:lnTo>
                  <a:lnTo>
                    <a:pt x="4342" y="80191"/>
                  </a:lnTo>
                  <a:lnTo>
                    <a:pt x="13107" y="100496"/>
                  </a:lnTo>
                  <a:lnTo>
                    <a:pt x="24057" y="113284"/>
                  </a:lnTo>
                  <a:lnTo>
                    <a:pt x="29941" y="117681"/>
                  </a:lnTo>
                  <a:lnTo>
                    <a:pt x="36685" y="119202"/>
                  </a:lnTo>
                  <a:lnTo>
                    <a:pt x="51705" y="117129"/>
                  </a:lnTo>
                  <a:lnTo>
                    <a:pt x="65907" y="107741"/>
                  </a:lnTo>
                  <a:lnTo>
                    <a:pt x="77863" y="93455"/>
                  </a:lnTo>
                  <a:lnTo>
                    <a:pt x="89407" y="61184"/>
                  </a:lnTo>
                  <a:lnTo>
                    <a:pt x="90424" y="52302"/>
                  </a:lnTo>
                  <a:lnTo>
                    <a:pt x="89707" y="50922"/>
                  </a:lnTo>
                  <a:lnTo>
                    <a:pt x="88524" y="50707"/>
                  </a:lnTo>
                  <a:lnTo>
                    <a:pt x="87209" y="57994"/>
                  </a:lnTo>
                  <a:lnTo>
                    <a:pt x="89737" y="89039"/>
                  </a:lnTo>
                  <a:lnTo>
                    <a:pt x="98429" y="112091"/>
                  </a:lnTo>
                  <a:lnTo>
                    <a:pt x="105958" y="121964"/>
                  </a:lnTo>
                  <a:lnTo>
                    <a:pt x="109941" y="125585"/>
                  </a:lnTo>
                  <a:lnTo>
                    <a:pt x="115419" y="127294"/>
                  </a:lnTo>
                  <a:lnTo>
                    <a:pt x="143308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82">
              <a:extLst>
                <a:ext uri="{FF2B5EF4-FFF2-40B4-BE49-F238E27FC236}">
                  <a16:creationId xmlns:a16="http://schemas.microsoft.com/office/drawing/2014/main" xmlns="" id="{CCA31F22-F85B-4042-8D53-F07C87FF581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735559" y="3225190"/>
              <a:ext cx="124957" cy="270598"/>
            </a:xfrm>
            <a:custGeom>
              <a:avLst/>
              <a:gdLst/>
              <a:ahLst/>
              <a:cxnLst/>
              <a:rect l="0" t="0" r="0" b="0"/>
              <a:pathLst>
                <a:path w="124957" h="270598">
                  <a:moveTo>
                    <a:pt x="65291" y="57760"/>
                  </a:moveTo>
                  <a:lnTo>
                    <a:pt x="65291" y="57760"/>
                  </a:lnTo>
                  <a:lnTo>
                    <a:pt x="65291" y="54389"/>
                  </a:lnTo>
                  <a:lnTo>
                    <a:pt x="63879" y="54101"/>
                  </a:lnTo>
                  <a:lnTo>
                    <a:pt x="58549" y="55664"/>
                  </a:lnTo>
                  <a:lnTo>
                    <a:pt x="53358" y="66236"/>
                  </a:lnTo>
                  <a:lnTo>
                    <a:pt x="40905" y="111880"/>
                  </a:lnTo>
                  <a:lnTo>
                    <a:pt x="32351" y="158854"/>
                  </a:lnTo>
                  <a:lnTo>
                    <a:pt x="25349" y="205149"/>
                  </a:lnTo>
                  <a:lnTo>
                    <a:pt x="12064" y="246775"/>
                  </a:lnTo>
                  <a:lnTo>
                    <a:pt x="1465" y="269065"/>
                  </a:lnTo>
                  <a:lnTo>
                    <a:pt x="162" y="270597"/>
                  </a:lnTo>
                  <a:lnTo>
                    <a:pt x="0" y="269501"/>
                  </a:lnTo>
                  <a:lnTo>
                    <a:pt x="12399" y="228845"/>
                  </a:lnTo>
                  <a:lnTo>
                    <a:pt x="22734" y="194946"/>
                  </a:lnTo>
                  <a:lnTo>
                    <a:pt x="38145" y="148835"/>
                  </a:lnTo>
                  <a:lnTo>
                    <a:pt x="47194" y="122710"/>
                  </a:lnTo>
                  <a:lnTo>
                    <a:pt x="56048" y="98238"/>
                  </a:lnTo>
                  <a:lnTo>
                    <a:pt x="73413" y="52232"/>
                  </a:lnTo>
                  <a:lnTo>
                    <a:pt x="92313" y="13632"/>
                  </a:lnTo>
                  <a:lnTo>
                    <a:pt x="102231" y="2870"/>
                  </a:lnTo>
                  <a:lnTo>
                    <a:pt x="106851" y="0"/>
                  </a:lnTo>
                  <a:lnTo>
                    <a:pt x="111342" y="908"/>
                  </a:lnTo>
                  <a:lnTo>
                    <a:pt x="120095" y="9445"/>
                  </a:lnTo>
                  <a:lnTo>
                    <a:pt x="124926" y="28290"/>
                  </a:lnTo>
                  <a:lnTo>
                    <a:pt x="124956" y="52423"/>
                  </a:lnTo>
                  <a:lnTo>
                    <a:pt x="117913" y="77261"/>
                  </a:lnTo>
                  <a:lnTo>
                    <a:pt x="95307" y="108301"/>
                  </a:lnTo>
                  <a:lnTo>
                    <a:pt x="69637" y="128631"/>
                  </a:lnTo>
                  <a:lnTo>
                    <a:pt x="58285" y="133238"/>
                  </a:lnTo>
                  <a:lnTo>
                    <a:pt x="46241" y="13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283">
              <a:extLst>
                <a:ext uri="{FF2B5EF4-FFF2-40B4-BE49-F238E27FC236}">
                  <a16:creationId xmlns:a16="http://schemas.microsoft.com/office/drawing/2014/main" xmlns="" id="{99EA353A-5A99-4B06-94BA-CC1CC684E37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53483" y="3220488"/>
              <a:ext cx="193096" cy="156855"/>
            </a:xfrm>
            <a:custGeom>
              <a:avLst/>
              <a:gdLst/>
              <a:ahLst/>
              <a:cxnLst/>
              <a:rect l="0" t="0" r="0" b="0"/>
              <a:pathLst>
                <a:path w="193096" h="156855">
                  <a:moveTo>
                    <a:pt x="45667" y="18012"/>
                  </a:moveTo>
                  <a:lnTo>
                    <a:pt x="45667" y="18012"/>
                  </a:lnTo>
                  <a:lnTo>
                    <a:pt x="51134" y="7077"/>
                  </a:lnTo>
                  <a:lnTo>
                    <a:pt x="51940" y="0"/>
                  </a:lnTo>
                  <a:lnTo>
                    <a:pt x="45252" y="2640"/>
                  </a:lnTo>
                  <a:lnTo>
                    <a:pt x="27591" y="18004"/>
                  </a:lnTo>
                  <a:lnTo>
                    <a:pt x="11227" y="47173"/>
                  </a:lnTo>
                  <a:lnTo>
                    <a:pt x="812" y="79255"/>
                  </a:lnTo>
                  <a:lnTo>
                    <a:pt x="0" y="114475"/>
                  </a:lnTo>
                  <a:lnTo>
                    <a:pt x="8201" y="133556"/>
                  </a:lnTo>
                  <a:lnTo>
                    <a:pt x="14340" y="141608"/>
                  </a:lnTo>
                  <a:lnTo>
                    <a:pt x="30569" y="152436"/>
                  </a:lnTo>
                  <a:lnTo>
                    <a:pt x="39834" y="156312"/>
                  </a:lnTo>
                  <a:lnTo>
                    <a:pt x="63301" y="156854"/>
                  </a:lnTo>
                  <a:lnTo>
                    <a:pt x="89488" y="150275"/>
                  </a:lnTo>
                  <a:lnTo>
                    <a:pt x="125914" y="126737"/>
                  </a:lnTo>
                  <a:lnTo>
                    <a:pt x="143421" y="107491"/>
                  </a:lnTo>
                  <a:lnTo>
                    <a:pt x="152613" y="87179"/>
                  </a:lnTo>
                  <a:lnTo>
                    <a:pt x="155287" y="68508"/>
                  </a:lnTo>
                  <a:lnTo>
                    <a:pt x="151772" y="55507"/>
                  </a:lnTo>
                  <a:lnTo>
                    <a:pt x="146743" y="51475"/>
                  </a:lnTo>
                  <a:lnTo>
                    <a:pt x="131747" y="46996"/>
                  </a:lnTo>
                  <a:lnTo>
                    <a:pt x="117085" y="48767"/>
                  </a:lnTo>
                  <a:lnTo>
                    <a:pt x="110213" y="51216"/>
                  </a:lnTo>
                  <a:lnTo>
                    <a:pt x="100695" y="59580"/>
                  </a:lnTo>
                  <a:lnTo>
                    <a:pt x="97169" y="64774"/>
                  </a:lnTo>
                  <a:lnTo>
                    <a:pt x="96229" y="71765"/>
                  </a:lnTo>
                  <a:lnTo>
                    <a:pt x="98948" y="88939"/>
                  </a:lnTo>
                  <a:lnTo>
                    <a:pt x="110505" y="106450"/>
                  </a:lnTo>
                  <a:lnTo>
                    <a:pt x="126695" y="121523"/>
                  </a:lnTo>
                  <a:lnTo>
                    <a:pt x="143297" y="130574"/>
                  </a:lnTo>
                  <a:lnTo>
                    <a:pt x="168512" y="136265"/>
                  </a:lnTo>
                  <a:lnTo>
                    <a:pt x="174836" y="135653"/>
                  </a:lnTo>
                  <a:lnTo>
                    <a:pt x="179757" y="133834"/>
                  </a:lnTo>
                  <a:lnTo>
                    <a:pt x="187107" y="128049"/>
                  </a:lnTo>
                  <a:lnTo>
                    <a:pt x="192726" y="120775"/>
                  </a:lnTo>
                  <a:lnTo>
                    <a:pt x="193095" y="116154"/>
                  </a:lnTo>
                  <a:lnTo>
                    <a:pt x="189742" y="105375"/>
                  </a:lnTo>
                  <a:lnTo>
                    <a:pt x="181667" y="95411"/>
                  </a:lnTo>
                  <a:lnTo>
                    <a:pt x="170864" y="83749"/>
                  </a:lnTo>
                  <a:lnTo>
                    <a:pt x="169349" y="80886"/>
                  </a:lnTo>
                  <a:lnTo>
                    <a:pt x="169750" y="78272"/>
                  </a:lnTo>
                  <a:lnTo>
                    <a:pt x="173956" y="73487"/>
                  </a:lnTo>
                  <a:lnTo>
                    <a:pt x="179017" y="68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84">
              <a:extLst>
                <a:ext uri="{FF2B5EF4-FFF2-40B4-BE49-F238E27FC236}">
                  <a16:creationId xmlns:a16="http://schemas.microsoft.com/office/drawing/2014/main" xmlns="" id="{68B19EC9-86F6-45AA-8F74-6114057BD3C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62600" y="3187700"/>
              <a:ext cx="89714" cy="127001"/>
            </a:xfrm>
            <a:custGeom>
              <a:avLst/>
              <a:gdLst/>
              <a:ahLst/>
              <a:cxnLst/>
              <a:rect l="0" t="0" r="0" b="0"/>
              <a:pathLst>
                <a:path w="89714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9378" y="45779"/>
                  </a:lnTo>
                  <a:lnTo>
                    <a:pt x="6043" y="91322"/>
                  </a:lnTo>
                  <a:lnTo>
                    <a:pt x="623" y="122791"/>
                  </a:lnTo>
                  <a:lnTo>
                    <a:pt x="415" y="122783"/>
                  </a:lnTo>
                  <a:lnTo>
                    <a:pt x="277" y="122072"/>
                  </a:lnTo>
                  <a:lnTo>
                    <a:pt x="10707" y="82536"/>
                  </a:lnTo>
                  <a:lnTo>
                    <a:pt x="35982" y="35118"/>
                  </a:lnTo>
                  <a:lnTo>
                    <a:pt x="53151" y="12600"/>
                  </a:lnTo>
                  <a:lnTo>
                    <a:pt x="62664" y="5600"/>
                  </a:lnTo>
                  <a:lnTo>
                    <a:pt x="67175" y="3734"/>
                  </a:lnTo>
                  <a:lnTo>
                    <a:pt x="71594" y="4606"/>
                  </a:lnTo>
                  <a:lnTo>
                    <a:pt x="80268" y="11219"/>
                  </a:lnTo>
                  <a:lnTo>
                    <a:pt x="89713" y="36955"/>
                  </a:lnTo>
                  <a:lnTo>
                    <a:pt x="89086" y="82872"/>
                  </a:lnTo>
                  <a:lnTo>
                    <a:pt x="825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85">
              <a:extLst>
                <a:ext uri="{FF2B5EF4-FFF2-40B4-BE49-F238E27FC236}">
                  <a16:creationId xmlns:a16="http://schemas.microsoft.com/office/drawing/2014/main" xmlns="" id="{0A3E0335-CBCD-46B3-B31E-2830DE257F8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499100" y="31559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82550"/>
                  </a:moveTo>
                  <a:lnTo>
                    <a:pt x="0" y="82550"/>
                  </a:lnTo>
                  <a:lnTo>
                    <a:pt x="0" y="44816"/>
                  </a:lnTo>
                  <a:lnTo>
                    <a:pt x="1882" y="1290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86">
              <a:extLst>
                <a:ext uri="{FF2B5EF4-FFF2-40B4-BE49-F238E27FC236}">
                  <a16:creationId xmlns:a16="http://schemas.microsoft.com/office/drawing/2014/main" xmlns="" id="{FCA2625A-8D46-4419-BF28-B1BEECEC2CD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492750" y="32258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10984" y="65810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87">
              <a:extLst>
                <a:ext uri="{FF2B5EF4-FFF2-40B4-BE49-F238E27FC236}">
                  <a16:creationId xmlns:a16="http://schemas.microsoft.com/office/drawing/2014/main" xmlns="" id="{0542A12D-E09B-4E64-BF63-D94D0CEB8CC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44642" y="3220333"/>
              <a:ext cx="63958" cy="125154"/>
            </a:xfrm>
            <a:custGeom>
              <a:avLst/>
              <a:gdLst/>
              <a:ahLst/>
              <a:cxnLst/>
              <a:rect l="0" t="0" r="0" b="0"/>
              <a:pathLst>
                <a:path w="63958" h="125154">
                  <a:moveTo>
                    <a:pt x="40158" y="5467"/>
                  </a:moveTo>
                  <a:lnTo>
                    <a:pt x="40158" y="5467"/>
                  </a:lnTo>
                  <a:lnTo>
                    <a:pt x="30019" y="1103"/>
                  </a:lnTo>
                  <a:lnTo>
                    <a:pt x="22482" y="0"/>
                  </a:lnTo>
                  <a:lnTo>
                    <a:pt x="14428" y="3272"/>
                  </a:lnTo>
                  <a:lnTo>
                    <a:pt x="10304" y="6120"/>
                  </a:lnTo>
                  <a:lnTo>
                    <a:pt x="3841" y="16811"/>
                  </a:lnTo>
                  <a:lnTo>
                    <a:pt x="1130" y="23613"/>
                  </a:lnTo>
                  <a:lnTo>
                    <a:pt x="0" y="38697"/>
                  </a:lnTo>
                  <a:lnTo>
                    <a:pt x="5211" y="64937"/>
                  </a:lnTo>
                  <a:lnTo>
                    <a:pt x="25853" y="112505"/>
                  </a:lnTo>
                  <a:lnTo>
                    <a:pt x="28505" y="119159"/>
                  </a:lnTo>
                  <a:lnTo>
                    <a:pt x="31684" y="122890"/>
                  </a:lnTo>
                  <a:lnTo>
                    <a:pt x="35214" y="124671"/>
                  </a:lnTo>
                  <a:lnTo>
                    <a:pt x="38979" y="125153"/>
                  </a:lnTo>
                  <a:lnTo>
                    <a:pt x="46924" y="121925"/>
                  </a:lnTo>
                  <a:lnTo>
                    <a:pt x="51019" y="119089"/>
                  </a:lnTo>
                  <a:lnTo>
                    <a:pt x="57450" y="108411"/>
                  </a:lnTo>
                  <a:lnTo>
                    <a:pt x="61955" y="93553"/>
                  </a:lnTo>
                  <a:lnTo>
                    <a:pt x="63957" y="75190"/>
                  </a:lnTo>
                  <a:lnTo>
                    <a:pt x="54970" y="41648"/>
                  </a:lnTo>
                  <a:lnTo>
                    <a:pt x="44625" y="24840"/>
                  </a:lnTo>
                  <a:lnTo>
                    <a:pt x="30663" y="11207"/>
                  </a:lnTo>
                  <a:lnTo>
                    <a:pt x="2110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88">
              <a:extLst>
                <a:ext uri="{FF2B5EF4-FFF2-40B4-BE49-F238E27FC236}">
                  <a16:creationId xmlns:a16="http://schemas.microsoft.com/office/drawing/2014/main" xmlns="" id="{93CBE601-504F-4C11-979E-5D43EC64B7B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199634" y="3195195"/>
              <a:ext cx="77217" cy="176656"/>
            </a:xfrm>
            <a:custGeom>
              <a:avLst/>
              <a:gdLst/>
              <a:ahLst/>
              <a:cxnLst/>
              <a:rect l="0" t="0" r="0" b="0"/>
              <a:pathLst>
                <a:path w="77217" h="176656">
                  <a:moveTo>
                    <a:pt x="77216" y="11555"/>
                  </a:moveTo>
                  <a:lnTo>
                    <a:pt x="77216" y="11555"/>
                  </a:lnTo>
                  <a:lnTo>
                    <a:pt x="55554" y="1429"/>
                  </a:lnTo>
                  <a:lnTo>
                    <a:pt x="47362" y="0"/>
                  </a:lnTo>
                  <a:lnTo>
                    <a:pt x="37136" y="3127"/>
                  </a:lnTo>
                  <a:lnTo>
                    <a:pt x="25536" y="10631"/>
                  </a:lnTo>
                  <a:lnTo>
                    <a:pt x="13325" y="23374"/>
                  </a:lnTo>
                  <a:lnTo>
                    <a:pt x="1292" y="56528"/>
                  </a:lnTo>
                  <a:lnTo>
                    <a:pt x="0" y="90889"/>
                  </a:lnTo>
                  <a:lnTo>
                    <a:pt x="10828" y="123412"/>
                  </a:lnTo>
                  <a:lnTo>
                    <a:pt x="30812" y="148650"/>
                  </a:lnTo>
                  <a:lnTo>
                    <a:pt x="77216" y="176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89">
              <a:extLst>
                <a:ext uri="{FF2B5EF4-FFF2-40B4-BE49-F238E27FC236}">
                  <a16:creationId xmlns:a16="http://schemas.microsoft.com/office/drawing/2014/main" xmlns="" id="{DB7FAEF3-CBCD-4E1E-92B9-8832393B52E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944144" y="2669550"/>
              <a:ext cx="32152" cy="486401"/>
            </a:xfrm>
            <a:custGeom>
              <a:avLst/>
              <a:gdLst/>
              <a:ahLst/>
              <a:cxnLst/>
              <a:rect l="0" t="0" r="0" b="0"/>
              <a:pathLst>
                <a:path w="32152" h="486401">
                  <a:moveTo>
                    <a:pt x="8856" y="29200"/>
                  </a:moveTo>
                  <a:lnTo>
                    <a:pt x="8856" y="29200"/>
                  </a:lnTo>
                  <a:lnTo>
                    <a:pt x="8856" y="0"/>
                  </a:lnTo>
                  <a:lnTo>
                    <a:pt x="15764" y="46756"/>
                  </a:lnTo>
                  <a:lnTo>
                    <a:pt x="20393" y="84981"/>
                  </a:lnTo>
                  <a:lnTo>
                    <a:pt x="27154" y="132543"/>
                  </a:lnTo>
                  <a:lnTo>
                    <a:pt x="29521" y="158773"/>
                  </a:lnTo>
                  <a:lnTo>
                    <a:pt x="31099" y="186138"/>
                  </a:lnTo>
                  <a:lnTo>
                    <a:pt x="32151" y="214258"/>
                  </a:lnTo>
                  <a:lnTo>
                    <a:pt x="32148" y="242178"/>
                  </a:lnTo>
                  <a:lnTo>
                    <a:pt x="31439" y="269963"/>
                  </a:lnTo>
                  <a:lnTo>
                    <a:pt x="30262" y="297658"/>
                  </a:lnTo>
                  <a:lnTo>
                    <a:pt x="27360" y="324589"/>
                  </a:lnTo>
                  <a:lnTo>
                    <a:pt x="23309" y="351009"/>
                  </a:lnTo>
                  <a:lnTo>
                    <a:pt x="18491" y="377090"/>
                  </a:lnTo>
                  <a:lnTo>
                    <a:pt x="11257" y="417357"/>
                  </a:lnTo>
                  <a:lnTo>
                    <a:pt x="3217" y="458181"/>
                  </a:lnTo>
                  <a:lnTo>
                    <a:pt x="0" y="473859"/>
                  </a:lnTo>
                  <a:lnTo>
                    <a:pt x="129" y="478039"/>
                  </a:lnTo>
                  <a:lnTo>
                    <a:pt x="2506" y="48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90">
              <a:extLst>
                <a:ext uri="{FF2B5EF4-FFF2-40B4-BE49-F238E27FC236}">
                  <a16:creationId xmlns:a16="http://schemas.microsoft.com/office/drawing/2014/main" xmlns="" id="{DC7F6060-F4E6-469F-8DA2-A944F9F2A7C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81709" y="2676247"/>
              <a:ext cx="399892" cy="98704"/>
            </a:xfrm>
            <a:custGeom>
              <a:avLst/>
              <a:gdLst/>
              <a:ahLst/>
              <a:cxnLst/>
              <a:rect l="0" t="0" r="0" b="0"/>
              <a:pathLst>
                <a:path w="399892" h="98704">
                  <a:moveTo>
                    <a:pt x="25241" y="98703"/>
                  </a:moveTo>
                  <a:lnTo>
                    <a:pt x="25241" y="98703"/>
                  </a:lnTo>
                  <a:lnTo>
                    <a:pt x="7079" y="83494"/>
                  </a:lnTo>
                  <a:lnTo>
                    <a:pt x="0" y="72188"/>
                  </a:lnTo>
                  <a:lnTo>
                    <a:pt x="2064" y="66210"/>
                  </a:lnTo>
                  <a:lnTo>
                    <a:pt x="15646" y="53923"/>
                  </a:lnTo>
                  <a:lnTo>
                    <a:pt x="50845" y="35761"/>
                  </a:lnTo>
                  <a:lnTo>
                    <a:pt x="74060" y="24992"/>
                  </a:lnTo>
                  <a:lnTo>
                    <a:pt x="102943" y="16401"/>
                  </a:lnTo>
                  <a:lnTo>
                    <a:pt x="135603" y="9263"/>
                  </a:lnTo>
                  <a:lnTo>
                    <a:pt x="170782" y="3093"/>
                  </a:lnTo>
                  <a:lnTo>
                    <a:pt x="206935" y="390"/>
                  </a:lnTo>
                  <a:lnTo>
                    <a:pt x="243737" y="0"/>
                  </a:lnTo>
                  <a:lnTo>
                    <a:pt x="280972" y="1151"/>
                  </a:lnTo>
                  <a:lnTo>
                    <a:pt x="310734" y="3330"/>
                  </a:lnTo>
                  <a:lnTo>
                    <a:pt x="356973" y="9513"/>
                  </a:lnTo>
                  <a:lnTo>
                    <a:pt x="399891" y="16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91">
              <a:extLst>
                <a:ext uri="{FF2B5EF4-FFF2-40B4-BE49-F238E27FC236}">
                  <a16:creationId xmlns:a16="http://schemas.microsoft.com/office/drawing/2014/main" xmlns="" id="{7A40CFFC-1977-46DA-966F-DBB1C2A214F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752492" y="3111500"/>
              <a:ext cx="352909" cy="68134"/>
            </a:xfrm>
            <a:custGeom>
              <a:avLst/>
              <a:gdLst/>
              <a:ahLst/>
              <a:cxnLst/>
              <a:rect l="0" t="0" r="0" b="0"/>
              <a:pathLst>
                <a:path w="352909" h="68134">
                  <a:moveTo>
                    <a:pt x="3658" y="57150"/>
                  </a:moveTo>
                  <a:lnTo>
                    <a:pt x="3658" y="57150"/>
                  </a:lnTo>
                  <a:lnTo>
                    <a:pt x="287" y="60521"/>
                  </a:lnTo>
                  <a:lnTo>
                    <a:pt x="0" y="62220"/>
                  </a:lnTo>
                  <a:lnTo>
                    <a:pt x="513" y="64057"/>
                  </a:lnTo>
                  <a:lnTo>
                    <a:pt x="1562" y="65988"/>
                  </a:lnTo>
                  <a:lnTo>
                    <a:pt x="10252" y="68133"/>
                  </a:lnTo>
                  <a:lnTo>
                    <a:pt x="55682" y="66140"/>
                  </a:lnTo>
                  <a:lnTo>
                    <a:pt x="97100" y="59029"/>
                  </a:lnTo>
                  <a:lnTo>
                    <a:pt x="120986" y="54169"/>
                  </a:lnTo>
                  <a:lnTo>
                    <a:pt x="147493" y="48107"/>
                  </a:lnTo>
                  <a:lnTo>
                    <a:pt x="175748" y="41244"/>
                  </a:lnTo>
                  <a:lnTo>
                    <a:pt x="205168" y="33846"/>
                  </a:lnTo>
                  <a:lnTo>
                    <a:pt x="234659" y="26797"/>
                  </a:lnTo>
                  <a:lnTo>
                    <a:pt x="264198" y="19982"/>
                  </a:lnTo>
                  <a:lnTo>
                    <a:pt x="293768" y="13321"/>
                  </a:lnTo>
                  <a:lnTo>
                    <a:pt x="352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463">
            <a:extLst>
              <a:ext uri="{FF2B5EF4-FFF2-40B4-BE49-F238E27FC236}">
                <a16:creationId xmlns:a16="http://schemas.microsoft.com/office/drawing/2014/main" xmlns="" id="{92D9E9F8-4E4F-4056-B049-0B2B30D78F71}"/>
              </a:ext>
            </a:extLst>
          </p:cNvPr>
          <p:cNvGrpSpPr/>
          <p:nvPr/>
        </p:nvGrpSpPr>
        <p:grpSpPr>
          <a:xfrm>
            <a:off x="7150100" y="3102901"/>
            <a:ext cx="651435" cy="288000"/>
            <a:chOff x="7150100" y="3102901"/>
            <a:chExt cx="651435" cy="288000"/>
          </a:xfrm>
        </p:grpSpPr>
        <p:sp>
          <p:nvSpPr>
            <p:cNvPr id="90" name="SMARTInkShape-2292">
              <a:extLst>
                <a:ext uri="{FF2B5EF4-FFF2-40B4-BE49-F238E27FC236}">
                  <a16:creationId xmlns:a16="http://schemas.microsoft.com/office/drawing/2014/main" xmlns="" id="{756F03F5-40CF-4383-89AB-314487F87C0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328783" y="3102901"/>
              <a:ext cx="472752" cy="275300"/>
            </a:xfrm>
            <a:custGeom>
              <a:avLst/>
              <a:gdLst/>
              <a:ahLst/>
              <a:cxnLst/>
              <a:rect l="0" t="0" r="0" b="0"/>
              <a:pathLst>
                <a:path w="472752" h="275300">
                  <a:moveTo>
                    <a:pt x="5467" y="180049"/>
                  </a:moveTo>
                  <a:lnTo>
                    <a:pt x="5467" y="180049"/>
                  </a:lnTo>
                  <a:lnTo>
                    <a:pt x="5467" y="176678"/>
                  </a:lnTo>
                  <a:lnTo>
                    <a:pt x="4761" y="175685"/>
                  </a:lnTo>
                  <a:lnTo>
                    <a:pt x="3586" y="175023"/>
                  </a:lnTo>
                  <a:lnTo>
                    <a:pt x="0" y="173961"/>
                  </a:lnTo>
                  <a:lnTo>
                    <a:pt x="2749" y="177148"/>
                  </a:lnTo>
                  <a:lnTo>
                    <a:pt x="48144" y="183165"/>
                  </a:lnTo>
                  <a:lnTo>
                    <a:pt x="83695" y="185055"/>
                  </a:lnTo>
                  <a:lnTo>
                    <a:pt x="119197" y="177477"/>
                  </a:lnTo>
                  <a:lnTo>
                    <a:pt x="130332" y="169733"/>
                  </a:lnTo>
                  <a:lnTo>
                    <a:pt x="135278" y="164705"/>
                  </a:lnTo>
                  <a:lnTo>
                    <a:pt x="140772" y="153473"/>
                  </a:lnTo>
                  <a:lnTo>
                    <a:pt x="144298" y="132388"/>
                  </a:lnTo>
                  <a:lnTo>
                    <a:pt x="142471" y="129225"/>
                  </a:lnTo>
                  <a:lnTo>
                    <a:pt x="139136" y="127117"/>
                  </a:lnTo>
                  <a:lnTo>
                    <a:pt x="134797" y="125710"/>
                  </a:lnTo>
                  <a:lnTo>
                    <a:pt x="122448" y="127911"/>
                  </a:lnTo>
                  <a:lnTo>
                    <a:pt x="115204" y="130474"/>
                  </a:lnTo>
                  <a:lnTo>
                    <a:pt x="103394" y="140847"/>
                  </a:lnTo>
                  <a:lnTo>
                    <a:pt x="94145" y="155570"/>
                  </a:lnTo>
                  <a:lnTo>
                    <a:pt x="87683" y="173873"/>
                  </a:lnTo>
                  <a:lnTo>
                    <a:pt x="86820" y="204011"/>
                  </a:lnTo>
                  <a:lnTo>
                    <a:pt x="94403" y="228541"/>
                  </a:lnTo>
                  <a:lnTo>
                    <a:pt x="97919" y="233544"/>
                  </a:lnTo>
                  <a:lnTo>
                    <a:pt x="105588" y="239102"/>
                  </a:lnTo>
                  <a:lnTo>
                    <a:pt x="127953" y="238860"/>
                  </a:lnTo>
                  <a:lnTo>
                    <a:pt x="153550" y="227578"/>
                  </a:lnTo>
                  <a:lnTo>
                    <a:pt x="175638" y="210830"/>
                  </a:lnTo>
                  <a:lnTo>
                    <a:pt x="185285" y="196787"/>
                  </a:lnTo>
                  <a:lnTo>
                    <a:pt x="190514" y="183255"/>
                  </a:lnTo>
                  <a:lnTo>
                    <a:pt x="190486" y="174888"/>
                  </a:lnTo>
                  <a:lnTo>
                    <a:pt x="188784" y="173081"/>
                  </a:lnTo>
                  <a:lnTo>
                    <a:pt x="186240" y="172581"/>
                  </a:lnTo>
                  <a:lnTo>
                    <a:pt x="183131" y="172954"/>
                  </a:lnTo>
                  <a:lnTo>
                    <a:pt x="175916" y="177130"/>
                  </a:lnTo>
                  <a:lnTo>
                    <a:pt x="172017" y="180220"/>
                  </a:lnTo>
                  <a:lnTo>
                    <a:pt x="165801" y="191178"/>
                  </a:lnTo>
                  <a:lnTo>
                    <a:pt x="159434" y="214467"/>
                  </a:lnTo>
                  <a:lnTo>
                    <a:pt x="160323" y="219222"/>
                  </a:lnTo>
                  <a:lnTo>
                    <a:pt x="165074" y="228269"/>
                  </a:lnTo>
                  <a:lnTo>
                    <a:pt x="168316" y="231245"/>
                  </a:lnTo>
                  <a:lnTo>
                    <a:pt x="175681" y="234553"/>
                  </a:lnTo>
                  <a:lnTo>
                    <a:pt x="179621" y="234024"/>
                  </a:lnTo>
                  <a:lnTo>
                    <a:pt x="222910" y="208209"/>
                  </a:lnTo>
                  <a:lnTo>
                    <a:pt x="236719" y="202112"/>
                  </a:lnTo>
                  <a:lnTo>
                    <a:pt x="262795" y="199496"/>
                  </a:lnTo>
                  <a:lnTo>
                    <a:pt x="280455" y="202836"/>
                  </a:lnTo>
                  <a:lnTo>
                    <a:pt x="319046" y="195616"/>
                  </a:lnTo>
                  <a:lnTo>
                    <a:pt x="338974" y="185367"/>
                  </a:lnTo>
                  <a:lnTo>
                    <a:pt x="348425" y="176768"/>
                  </a:lnTo>
                  <a:lnTo>
                    <a:pt x="354978" y="165891"/>
                  </a:lnTo>
                  <a:lnTo>
                    <a:pt x="356480" y="155883"/>
                  </a:lnTo>
                  <a:lnTo>
                    <a:pt x="355892" y="151238"/>
                  </a:lnTo>
                  <a:lnTo>
                    <a:pt x="353384" y="147436"/>
                  </a:lnTo>
                  <a:lnTo>
                    <a:pt x="344952" y="141330"/>
                  </a:lnTo>
                  <a:lnTo>
                    <a:pt x="339740" y="140831"/>
                  </a:lnTo>
                  <a:lnTo>
                    <a:pt x="328305" y="144039"/>
                  </a:lnTo>
                  <a:lnTo>
                    <a:pt x="316167" y="155813"/>
                  </a:lnTo>
                  <a:lnTo>
                    <a:pt x="294499" y="192116"/>
                  </a:lnTo>
                  <a:lnTo>
                    <a:pt x="287720" y="219451"/>
                  </a:lnTo>
                  <a:lnTo>
                    <a:pt x="289084" y="242053"/>
                  </a:lnTo>
                  <a:lnTo>
                    <a:pt x="290500" y="246079"/>
                  </a:lnTo>
                  <a:lnTo>
                    <a:pt x="292150" y="248058"/>
                  </a:lnTo>
                  <a:lnTo>
                    <a:pt x="293956" y="248672"/>
                  </a:lnTo>
                  <a:lnTo>
                    <a:pt x="299726" y="245591"/>
                  </a:lnTo>
                  <a:lnTo>
                    <a:pt x="321669" y="225373"/>
                  </a:lnTo>
                  <a:lnTo>
                    <a:pt x="345003" y="188853"/>
                  </a:lnTo>
                  <a:lnTo>
                    <a:pt x="361453" y="156445"/>
                  </a:lnTo>
                  <a:lnTo>
                    <a:pt x="378878" y="118758"/>
                  </a:lnTo>
                  <a:lnTo>
                    <a:pt x="398381" y="73786"/>
                  </a:lnTo>
                  <a:lnTo>
                    <a:pt x="411282" y="38747"/>
                  </a:lnTo>
                  <a:lnTo>
                    <a:pt x="418749" y="6713"/>
                  </a:lnTo>
                  <a:lnTo>
                    <a:pt x="418572" y="992"/>
                  </a:lnTo>
                  <a:lnTo>
                    <a:pt x="415632" y="0"/>
                  </a:lnTo>
                  <a:lnTo>
                    <a:pt x="404838" y="6424"/>
                  </a:lnTo>
                  <a:lnTo>
                    <a:pt x="386265" y="36020"/>
                  </a:lnTo>
                  <a:lnTo>
                    <a:pt x="367357" y="82811"/>
                  </a:lnTo>
                  <a:lnTo>
                    <a:pt x="356572" y="116606"/>
                  </a:lnTo>
                  <a:lnTo>
                    <a:pt x="346330" y="163603"/>
                  </a:lnTo>
                  <a:lnTo>
                    <a:pt x="346239" y="210667"/>
                  </a:lnTo>
                  <a:lnTo>
                    <a:pt x="351184" y="223761"/>
                  </a:lnTo>
                  <a:lnTo>
                    <a:pt x="354478" y="228240"/>
                  </a:lnTo>
                  <a:lnTo>
                    <a:pt x="359497" y="229815"/>
                  </a:lnTo>
                  <a:lnTo>
                    <a:pt x="372598" y="227803"/>
                  </a:lnTo>
                  <a:lnTo>
                    <a:pt x="399213" y="215365"/>
                  </a:lnTo>
                  <a:lnTo>
                    <a:pt x="443469" y="172626"/>
                  </a:lnTo>
                  <a:lnTo>
                    <a:pt x="468424" y="137398"/>
                  </a:lnTo>
                  <a:lnTo>
                    <a:pt x="472751" y="120170"/>
                  </a:lnTo>
                  <a:lnTo>
                    <a:pt x="471506" y="114024"/>
                  </a:lnTo>
                  <a:lnTo>
                    <a:pt x="468560" y="109222"/>
                  </a:lnTo>
                  <a:lnTo>
                    <a:pt x="464479" y="105314"/>
                  </a:lnTo>
                  <a:lnTo>
                    <a:pt x="458936" y="104120"/>
                  </a:lnTo>
                  <a:lnTo>
                    <a:pt x="445251" y="106557"/>
                  </a:lnTo>
                  <a:lnTo>
                    <a:pt x="439768" y="110593"/>
                  </a:lnTo>
                  <a:lnTo>
                    <a:pt x="431793" y="122604"/>
                  </a:lnTo>
                  <a:lnTo>
                    <a:pt x="426709" y="148603"/>
                  </a:lnTo>
                  <a:lnTo>
                    <a:pt x="430060" y="183219"/>
                  </a:lnTo>
                  <a:lnTo>
                    <a:pt x="433593" y="197686"/>
                  </a:lnTo>
                  <a:lnTo>
                    <a:pt x="451861" y="230663"/>
                  </a:lnTo>
                  <a:lnTo>
                    <a:pt x="455436" y="252841"/>
                  </a:lnTo>
                  <a:lnTo>
                    <a:pt x="452907" y="257505"/>
                  </a:lnTo>
                  <a:lnTo>
                    <a:pt x="442572" y="266450"/>
                  </a:lnTo>
                  <a:lnTo>
                    <a:pt x="426690" y="271366"/>
                  </a:lnTo>
                  <a:lnTo>
                    <a:pt x="399167" y="275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93">
              <a:extLst>
                <a:ext uri="{FF2B5EF4-FFF2-40B4-BE49-F238E27FC236}">
                  <a16:creationId xmlns:a16="http://schemas.microsoft.com/office/drawing/2014/main" xmlns="" id="{2126F05D-1916-4F0C-830C-FA3A3ED85F4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56449" y="3115261"/>
              <a:ext cx="126170" cy="243890"/>
            </a:xfrm>
            <a:custGeom>
              <a:avLst/>
              <a:gdLst/>
              <a:ahLst/>
              <a:cxnLst/>
              <a:rect l="0" t="0" r="0" b="0"/>
              <a:pathLst>
                <a:path w="126170" h="243890">
                  <a:moveTo>
                    <a:pt x="1" y="154989"/>
                  </a:moveTo>
                  <a:lnTo>
                    <a:pt x="1" y="154989"/>
                  </a:lnTo>
                  <a:lnTo>
                    <a:pt x="0" y="144054"/>
                  </a:lnTo>
                  <a:lnTo>
                    <a:pt x="706" y="144171"/>
                  </a:lnTo>
                  <a:lnTo>
                    <a:pt x="10671" y="149429"/>
                  </a:lnTo>
                  <a:lnTo>
                    <a:pt x="26681" y="153341"/>
                  </a:lnTo>
                  <a:lnTo>
                    <a:pt x="32604" y="153891"/>
                  </a:lnTo>
                  <a:lnTo>
                    <a:pt x="44830" y="150738"/>
                  </a:lnTo>
                  <a:lnTo>
                    <a:pt x="57319" y="143222"/>
                  </a:lnTo>
                  <a:lnTo>
                    <a:pt x="75545" y="122418"/>
                  </a:lnTo>
                  <a:lnTo>
                    <a:pt x="96585" y="80377"/>
                  </a:lnTo>
                  <a:lnTo>
                    <a:pt x="112814" y="43041"/>
                  </a:lnTo>
                  <a:lnTo>
                    <a:pt x="126169" y="0"/>
                  </a:lnTo>
                  <a:lnTo>
                    <a:pt x="119984" y="36916"/>
                  </a:lnTo>
                  <a:lnTo>
                    <a:pt x="116121" y="67234"/>
                  </a:lnTo>
                  <a:lnTo>
                    <a:pt x="112052" y="104228"/>
                  </a:lnTo>
                  <a:lnTo>
                    <a:pt x="109773" y="140425"/>
                  </a:lnTo>
                  <a:lnTo>
                    <a:pt x="108491" y="186892"/>
                  </a:lnTo>
                  <a:lnTo>
                    <a:pt x="109601" y="210090"/>
                  </a:lnTo>
                  <a:lnTo>
                    <a:pt x="120651" y="24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94">
              <a:extLst>
                <a:ext uri="{FF2B5EF4-FFF2-40B4-BE49-F238E27FC236}">
                  <a16:creationId xmlns:a16="http://schemas.microsoft.com/office/drawing/2014/main" xmlns="" id="{628DF759-4149-4CA1-8D57-CAFFDDB9800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50100" y="3120542"/>
              <a:ext cx="15810" cy="270359"/>
            </a:xfrm>
            <a:custGeom>
              <a:avLst/>
              <a:gdLst/>
              <a:ahLst/>
              <a:cxnLst/>
              <a:rect l="0" t="0" r="0" b="0"/>
              <a:pathLst>
                <a:path w="15810" h="270359">
                  <a:moveTo>
                    <a:pt x="6350" y="3658"/>
                  </a:moveTo>
                  <a:lnTo>
                    <a:pt x="6350" y="3658"/>
                  </a:lnTo>
                  <a:lnTo>
                    <a:pt x="9720" y="287"/>
                  </a:lnTo>
                  <a:lnTo>
                    <a:pt x="10714" y="0"/>
                  </a:lnTo>
                  <a:lnTo>
                    <a:pt x="11376" y="514"/>
                  </a:lnTo>
                  <a:lnTo>
                    <a:pt x="15809" y="19892"/>
                  </a:lnTo>
                  <a:lnTo>
                    <a:pt x="14718" y="64520"/>
                  </a:lnTo>
                  <a:lnTo>
                    <a:pt x="13597" y="104321"/>
                  </a:lnTo>
                  <a:lnTo>
                    <a:pt x="12393" y="147175"/>
                  </a:lnTo>
                  <a:lnTo>
                    <a:pt x="9505" y="189739"/>
                  </a:lnTo>
                  <a:lnTo>
                    <a:pt x="3914" y="236515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64">
            <a:extLst>
              <a:ext uri="{FF2B5EF4-FFF2-40B4-BE49-F238E27FC236}">
                <a16:creationId xmlns:a16="http://schemas.microsoft.com/office/drawing/2014/main" xmlns="" id="{B260341A-9875-4322-899A-1E2CDBEDD970}"/>
              </a:ext>
            </a:extLst>
          </p:cNvPr>
          <p:cNvGrpSpPr/>
          <p:nvPr/>
        </p:nvGrpSpPr>
        <p:grpSpPr>
          <a:xfrm>
            <a:off x="3841750" y="2755900"/>
            <a:ext cx="24250" cy="190501"/>
            <a:chOff x="3841750" y="2755900"/>
            <a:chExt cx="24250" cy="190501"/>
          </a:xfrm>
        </p:grpSpPr>
        <p:sp>
          <p:nvSpPr>
            <p:cNvPr id="94" name="SMARTInkShape-2295">
              <a:extLst>
                <a:ext uri="{FF2B5EF4-FFF2-40B4-BE49-F238E27FC236}">
                  <a16:creationId xmlns:a16="http://schemas.microsoft.com/office/drawing/2014/main" xmlns="" id="{84F8FE1D-7485-4383-8529-EE2D88356D3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41750" y="2755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96">
              <a:extLst>
                <a:ext uri="{FF2B5EF4-FFF2-40B4-BE49-F238E27FC236}">
                  <a16:creationId xmlns:a16="http://schemas.microsoft.com/office/drawing/2014/main" xmlns="" id="{857F7316-B88F-4C69-B602-C66B76A3879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48100" y="2813050"/>
              <a:ext cx="17900" cy="133351"/>
            </a:xfrm>
            <a:custGeom>
              <a:avLst/>
              <a:gdLst/>
              <a:ahLst/>
              <a:cxnLst/>
              <a:rect l="0" t="0" r="0" b="0"/>
              <a:pathLst>
                <a:path w="17900" h="13335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13223" y="17578"/>
                  </a:lnTo>
                  <a:lnTo>
                    <a:pt x="17899" y="50901"/>
                  </a:lnTo>
                  <a:lnTo>
                    <a:pt x="14458" y="91455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2297">
            <a:extLst>
              <a:ext uri="{FF2B5EF4-FFF2-40B4-BE49-F238E27FC236}">
                <a16:creationId xmlns:a16="http://schemas.microsoft.com/office/drawing/2014/main" xmlns="" id="{6F200241-4930-422F-8A4D-A19CA2D66E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07583" y="4246622"/>
            <a:ext cx="640468" cy="450962"/>
          </a:xfrm>
          <a:custGeom>
            <a:avLst/>
            <a:gdLst/>
            <a:ahLst/>
            <a:cxnLst/>
            <a:rect l="0" t="0" r="0" b="0"/>
            <a:pathLst>
              <a:path w="640468" h="450962">
                <a:moveTo>
                  <a:pt x="5467" y="446028"/>
                </a:moveTo>
                <a:lnTo>
                  <a:pt x="5467" y="446028"/>
                </a:lnTo>
                <a:lnTo>
                  <a:pt x="0" y="446028"/>
                </a:lnTo>
                <a:lnTo>
                  <a:pt x="2750" y="442657"/>
                </a:lnTo>
                <a:lnTo>
                  <a:pt x="5066" y="442370"/>
                </a:lnTo>
                <a:lnTo>
                  <a:pt x="39760" y="448777"/>
                </a:lnTo>
                <a:lnTo>
                  <a:pt x="71273" y="450778"/>
                </a:lnTo>
                <a:lnTo>
                  <a:pt x="109503" y="450961"/>
                </a:lnTo>
                <a:lnTo>
                  <a:pt x="152364" y="448691"/>
                </a:lnTo>
                <a:lnTo>
                  <a:pt x="191640" y="445330"/>
                </a:lnTo>
                <a:lnTo>
                  <a:pt x="225794" y="440073"/>
                </a:lnTo>
                <a:lnTo>
                  <a:pt x="268939" y="423215"/>
                </a:lnTo>
                <a:lnTo>
                  <a:pt x="274248" y="420236"/>
                </a:lnTo>
                <a:lnTo>
                  <a:pt x="277082" y="417544"/>
                </a:lnTo>
                <a:lnTo>
                  <a:pt x="278266" y="415044"/>
                </a:lnTo>
                <a:lnTo>
                  <a:pt x="278350" y="412672"/>
                </a:lnTo>
                <a:lnTo>
                  <a:pt x="276994" y="410386"/>
                </a:lnTo>
                <a:lnTo>
                  <a:pt x="239821" y="374173"/>
                </a:lnTo>
                <a:lnTo>
                  <a:pt x="217819" y="331839"/>
                </a:lnTo>
                <a:lnTo>
                  <a:pt x="203562" y="293442"/>
                </a:lnTo>
                <a:lnTo>
                  <a:pt x="191582" y="249095"/>
                </a:lnTo>
                <a:lnTo>
                  <a:pt x="187399" y="224428"/>
                </a:lnTo>
                <a:lnTo>
                  <a:pt x="183905" y="198811"/>
                </a:lnTo>
                <a:lnTo>
                  <a:pt x="181904" y="153415"/>
                </a:lnTo>
                <a:lnTo>
                  <a:pt x="184778" y="113483"/>
                </a:lnTo>
                <a:lnTo>
                  <a:pt x="193111" y="79273"/>
                </a:lnTo>
                <a:lnTo>
                  <a:pt x="209514" y="51368"/>
                </a:lnTo>
                <a:lnTo>
                  <a:pt x="231621" y="28618"/>
                </a:lnTo>
                <a:lnTo>
                  <a:pt x="257910" y="11451"/>
                </a:lnTo>
                <a:lnTo>
                  <a:pt x="300477" y="0"/>
                </a:lnTo>
                <a:lnTo>
                  <a:pt x="340998" y="3348"/>
                </a:lnTo>
                <a:lnTo>
                  <a:pt x="376444" y="20020"/>
                </a:lnTo>
                <a:lnTo>
                  <a:pt x="394712" y="40556"/>
                </a:lnTo>
                <a:lnTo>
                  <a:pt x="402547" y="52947"/>
                </a:lnTo>
                <a:lnTo>
                  <a:pt x="409371" y="83647"/>
                </a:lnTo>
                <a:lnTo>
                  <a:pt x="408641" y="119165"/>
                </a:lnTo>
                <a:lnTo>
                  <a:pt x="401261" y="158468"/>
                </a:lnTo>
                <a:lnTo>
                  <a:pt x="389044" y="199455"/>
                </a:lnTo>
                <a:lnTo>
                  <a:pt x="374912" y="241190"/>
                </a:lnTo>
                <a:lnTo>
                  <a:pt x="361576" y="283257"/>
                </a:lnTo>
                <a:lnTo>
                  <a:pt x="350475" y="319828"/>
                </a:lnTo>
                <a:lnTo>
                  <a:pt x="340055" y="362539"/>
                </a:lnTo>
                <a:lnTo>
                  <a:pt x="338592" y="373435"/>
                </a:lnTo>
                <a:lnTo>
                  <a:pt x="342611" y="391187"/>
                </a:lnTo>
                <a:lnTo>
                  <a:pt x="346647" y="398884"/>
                </a:lnTo>
                <a:lnTo>
                  <a:pt x="360538" y="411199"/>
                </a:lnTo>
                <a:lnTo>
                  <a:pt x="369181" y="416458"/>
                </a:lnTo>
                <a:lnTo>
                  <a:pt x="393836" y="420421"/>
                </a:lnTo>
                <a:lnTo>
                  <a:pt x="427842" y="419830"/>
                </a:lnTo>
                <a:lnTo>
                  <a:pt x="450739" y="418685"/>
                </a:lnTo>
                <a:lnTo>
                  <a:pt x="475882" y="417216"/>
                </a:lnTo>
                <a:lnTo>
                  <a:pt x="500405" y="415531"/>
                </a:lnTo>
                <a:lnTo>
                  <a:pt x="524514" y="413702"/>
                </a:lnTo>
                <a:lnTo>
                  <a:pt x="567766" y="409789"/>
                </a:lnTo>
                <a:lnTo>
                  <a:pt x="609832" y="405030"/>
                </a:lnTo>
                <a:lnTo>
                  <a:pt x="640467" y="4079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466">
            <a:extLst>
              <a:ext uri="{FF2B5EF4-FFF2-40B4-BE49-F238E27FC236}">
                <a16:creationId xmlns:a16="http://schemas.microsoft.com/office/drawing/2014/main" xmlns="" id="{513289A0-5275-4BA2-ACA6-E52157E5DF65}"/>
              </a:ext>
            </a:extLst>
          </p:cNvPr>
          <p:cNvGrpSpPr/>
          <p:nvPr/>
        </p:nvGrpSpPr>
        <p:grpSpPr>
          <a:xfrm>
            <a:off x="3755829" y="4451350"/>
            <a:ext cx="117672" cy="158825"/>
            <a:chOff x="3755829" y="4451350"/>
            <a:chExt cx="117672" cy="158825"/>
          </a:xfrm>
        </p:grpSpPr>
        <p:sp>
          <p:nvSpPr>
            <p:cNvPr id="98" name="SMARTInkShape-2298">
              <a:extLst>
                <a:ext uri="{FF2B5EF4-FFF2-40B4-BE49-F238E27FC236}">
                  <a16:creationId xmlns:a16="http://schemas.microsoft.com/office/drawing/2014/main" xmlns="" id="{FD5A24AE-C264-4241-9F85-95AC04D30CF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766102" y="4578350"/>
              <a:ext cx="101049" cy="31825"/>
            </a:xfrm>
            <a:custGeom>
              <a:avLst/>
              <a:gdLst/>
              <a:ahLst/>
              <a:cxnLst/>
              <a:rect l="0" t="0" r="0" b="0"/>
              <a:pathLst>
                <a:path w="101049" h="31825">
                  <a:moveTo>
                    <a:pt x="18498" y="0"/>
                  </a:moveTo>
                  <a:lnTo>
                    <a:pt x="18498" y="0"/>
                  </a:lnTo>
                  <a:lnTo>
                    <a:pt x="5014" y="13484"/>
                  </a:lnTo>
                  <a:lnTo>
                    <a:pt x="1747" y="18867"/>
                  </a:lnTo>
                  <a:lnTo>
                    <a:pt x="275" y="23867"/>
                  </a:lnTo>
                  <a:lnTo>
                    <a:pt x="0" y="28611"/>
                  </a:lnTo>
                  <a:lnTo>
                    <a:pt x="4049" y="31068"/>
                  </a:lnTo>
                  <a:lnTo>
                    <a:pt x="48492" y="31824"/>
                  </a:lnTo>
                  <a:lnTo>
                    <a:pt x="10104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99">
              <a:extLst>
                <a:ext uri="{FF2B5EF4-FFF2-40B4-BE49-F238E27FC236}">
                  <a16:creationId xmlns:a16="http://schemas.microsoft.com/office/drawing/2014/main" xmlns="" id="{2B25E1DC-2BB7-4223-B458-71AE1E81A30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755829" y="4451350"/>
              <a:ext cx="117672" cy="25401"/>
            </a:xfrm>
            <a:custGeom>
              <a:avLst/>
              <a:gdLst/>
              <a:ahLst/>
              <a:cxnLst/>
              <a:rect l="0" t="0" r="0" b="0"/>
              <a:pathLst>
                <a:path w="1176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7281" y="9820"/>
                  </a:lnTo>
                  <a:lnTo>
                    <a:pt x="83974" y="2910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467">
            <a:extLst>
              <a:ext uri="{FF2B5EF4-FFF2-40B4-BE49-F238E27FC236}">
                <a16:creationId xmlns:a16="http://schemas.microsoft.com/office/drawing/2014/main" xmlns="" id="{93FB7310-104C-4347-B588-93B806195BBF}"/>
              </a:ext>
            </a:extLst>
          </p:cNvPr>
          <p:cNvGrpSpPr/>
          <p:nvPr/>
        </p:nvGrpSpPr>
        <p:grpSpPr>
          <a:xfrm>
            <a:off x="4253826" y="4256207"/>
            <a:ext cx="610275" cy="510098"/>
            <a:chOff x="4253826" y="4256207"/>
            <a:chExt cx="610275" cy="510098"/>
          </a:xfrm>
        </p:grpSpPr>
        <p:sp>
          <p:nvSpPr>
            <p:cNvPr id="101" name="SMARTInkShape-2300">
              <a:extLst>
                <a:ext uri="{FF2B5EF4-FFF2-40B4-BE49-F238E27FC236}">
                  <a16:creationId xmlns:a16="http://schemas.microsoft.com/office/drawing/2014/main" xmlns="" id="{FEC27296-2D52-4D6F-810E-121857AC126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87900" y="4597400"/>
              <a:ext cx="76201" cy="139701"/>
            </a:xfrm>
            <a:custGeom>
              <a:avLst/>
              <a:gdLst/>
              <a:ahLst/>
              <a:cxnLst/>
              <a:rect l="0" t="0" r="0" b="0"/>
              <a:pathLst>
                <a:path w="76201" h="139701">
                  <a:moveTo>
                    <a:pt x="76200" y="0"/>
                  </a:moveTo>
                  <a:lnTo>
                    <a:pt x="76200" y="0"/>
                  </a:lnTo>
                  <a:lnTo>
                    <a:pt x="72829" y="39999"/>
                  </a:lnTo>
                  <a:lnTo>
                    <a:pt x="53878" y="80133"/>
                  </a:lnTo>
                  <a:lnTo>
                    <a:pt x="15032" y="12427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01">
              <a:extLst>
                <a:ext uri="{FF2B5EF4-FFF2-40B4-BE49-F238E27FC236}">
                  <a16:creationId xmlns:a16="http://schemas.microsoft.com/office/drawing/2014/main" xmlns="" id="{133603C3-F5B6-4D69-AC8E-B9EE72D77D5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673600" y="4374114"/>
              <a:ext cx="31751" cy="286787"/>
            </a:xfrm>
            <a:custGeom>
              <a:avLst/>
              <a:gdLst/>
              <a:ahLst/>
              <a:cxnLst/>
              <a:rect l="0" t="0" r="0" b="0"/>
              <a:pathLst>
                <a:path w="31751" h="286787">
                  <a:moveTo>
                    <a:pt x="0" y="20086"/>
                  </a:moveTo>
                  <a:lnTo>
                    <a:pt x="0" y="20086"/>
                  </a:lnTo>
                  <a:lnTo>
                    <a:pt x="0" y="0"/>
                  </a:lnTo>
                  <a:lnTo>
                    <a:pt x="0" y="345"/>
                  </a:lnTo>
                  <a:lnTo>
                    <a:pt x="9434" y="38503"/>
                  </a:lnTo>
                  <a:lnTo>
                    <a:pt x="14306" y="72956"/>
                  </a:lnTo>
                  <a:lnTo>
                    <a:pt x="18822" y="111788"/>
                  </a:lnTo>
                  <a:lnTo>
                    <a:pt x="22477" y="152564"/>
                  </a:lnTo>
                  <a:lnTo>
                    <a:pt x="24100" y="194206"/>
                  </a:lnTo>
                  <a:lnTo>
                    <a:pt x="26704" y="232469"/>
                  </a:lnTo>
                  <a:lnTo>
                    <a:pt x="31750" y="286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302">
              <a:extLst>
                <a:ext uri="{FF2B5EF4-FFF2-40B4-BE49-F238E27FC236}">
                  <a16:creationId xmlns:a16="http://schemas.microsoft.com/office/drawing/2014/main" xmlns="" id="{E54517C9-1A5E-457A-865C-BD1659C3F5A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53826" y="4256207"/>
              <a:ext cx="139068" cy="510098"/>
            </a:xfrm>
            <a:custGeom>
              <a:avLst/>
              <a:gdLst/>
              <a:ahLst/>
              <a:cxnLst/>
              <a:rect l="0" t="0" r="0" b="0"/>
              <a:pathLst>
                <a:path w="139068" h="510098">
                  <a:moveTo>
                    <a:pt x="127674" y="55443"/>
                  </a:moveTo>
                  <a:lnTo>
                    <a:pt x="127674" y="55443"/>
                  </a:lnTo>
                  <a:lnTo>
                    <a:pt x="137094" y="23655"/>
                  </a:lnTo>
                  <a:lnTo>
                    <a:pt x="135859" y="14034"/>
                  </a:lnTo>
                  <a:lnTo>
                    <a:pt x="132425" y="10198"/>
                  </a:lnTo>
                  <a:lnTo>
                    <a:pt x="121084" y="4054"/>
                  </a:lnTo>
                  <a:lnTo>
                    <a:pt x="95461" y="0"/>
                  </a:lnTo>
                  <a:lnTo>
                    <a:pt x="62155" y="2170"/>
                  </a:lnTo>
                  <a:lnTo>
                    <a:pt x="32218" y="14023"/>
                  </a:lnTo>
                  <a:lnTo>
                    <a:pt x="12215" y="30941"/>
                  </a:lnTo>
                  <a:lnTo>
                    <a:pt x="722" y="49359"/>
                  </a:lnTo>
                  <a:lnTo>
                    <a:pt x="0" y="55620"/>
                  </a:lnTo>
                  <a:lnTo>
                    <a:pt x="2961" y="68221"/>
                  </a:lnTo>
                  <a:lnTo>
                    <a:pt x="26046" y="90587"/>
                  </a:lnTo>
                  <a:lnTo>
                    <a:pt x="63068" y="115088"/>
                  </a:lnTo>
                  <a:lnTo>
                    <a:pt x="105317" y="143593"/>
                  </a:lnTo>
                  <a:lnTo>
                    <a:pt x="132260" y="171010"/>
                  </a:lnTo>
                  <a:lnTo>
                    <a:pt x="138414" y="190297"/>
                  </a:lnTo>
                  <a:lnTo>
                    <a:pt x="139067" y="200379"/>
                  </a:lnTo>
                  <a:lnTo>
                    <a:pt x="128504" y="220989"/>
                  </a:lnTo>
                  <a:lnTo>
                    <a:pt x="109699" y="240497"/>
                  </a:lnTo>
                  <a:lnTo>
                    <a:pt x="76017" y="261968"/>
                  </a:lnTo>
                  <a:lnTo>
                    <a:pt x="32119" y="278853"/>
                  </a:lnTo>
                  <a:lnTo>
                    <a:pt x="23396" y="282505"/>
                  </a:lnTo>
                  <a:lnTo>
                    <a:pt x="22878" y="283017"/>
                  </a:lnTo>
                  <a:lnTo>
                    <a:pt x="23237" y="283359"/>
                  </a:lnTo>
                  <a:lnTo>
                    <a:pt x="24183" y="283587"/>
                  </a:lnTo>
                  <a:lnTo>
                    <a:pt x="32256" y="290650"/>
                  </a:lnTo>
                  <a:lnTo>
                    <a:pt x="43585" y="308421"/>
                  </a:lnTo>
                  <a:lnTo>
                    <a:pt x="46086" y="327333"/>
                  </a:lnTo>
                  <a:lnTo>
                    <a:pt x="41646" y="363662"/>
                  </a:lnTo>
                  <a:lnTo>
                    <a:pt x="31393" y="405706"/>
                  </a:lnTo>
                  <a:lnTo>
                    <a:pt x="23182" y="445680"/>
                  </a:lnTo>
                  <a:lnTo>
                    <a:pt x="23778" y="487421"/>
                  </a:lnTo>
                  <a:lnTo>
                    <a:pt x="27365" y="495123"/>
                  </a:lnTo>
                  <a:lnTo>
                    <a:pt x="38877" y="507443"/>
                  </a:lnTo>
                  <a:lnTo>
                    <a:pt x="62809" y="510097"/>
                  </a:lnTo>
                  <a:lnTo>
                    <a:pt x="108624" y="506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68">
            <a:extLst>
              <a:ext uri="{FF2B5EF4-FFF2-40B4-BE49-F238E27FC236}">
                <a16:creationId xmlns:a16="http://schemas.microsoft.com/office/drawing/2014/main" xmlns="" id="{C23497ED-65D3-4CF5-BF25-9C1B5ADF92D5}"/>
              </a:ext>
            </a:extLst>
          </p:cNvPr>
          <p:cNvGrpSpPr/>
          <p:nvPr/>
        </p:nvGrpSpPr>
        <p:grpSpPr>
          <a:xfrm>
            <a:off x="5094133" y="4215994"/>
            <a:ext cx="420031" cy="495623"/>
            <a:chOff x="5094133" y="4215994"/>
            <a:chExt cx="420031" cy="495623"/>
          </a:xfrm>
        </p:grpSpPr>
        <p:sp>
          <p:nvSpPr>
            <p:cNvPr id="105" name="SMARTInkShape-2303">
              <a:extLst>
                <a:ext uri="{FF2B5EF4-FFF2-40B4-BE49-F238E27FC236}">
                  <a16:creationId xmlns:a16="http://schemas.microsoft.com/office/drawing/2014/main" xmlns="" id="{7F232CAB-A891-4938-97B6-8E688481D0F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429250" y="4215994"/>
              <a:ext cx="84914" cy="495623"/>
            </a:xfrm>
            <a:custGeom>
              <a:avLst/>
              <a:gdLst/>
              <a:ahLst/>
              <a:cxnLst/>
              <a:rect l="0" t="0" r="0" b="0"/>
              <a:pathLst>
                <a:path w="84914" h="495623">
                  <a:moveTo>
                    <a:pt x="0" y="70256"/>
                  </a:moveTo>
                  <a:lnTo>
                    <a:pt x="0" y="70256"/>
                  </a:lnTo>
                  <a:lnTo>
                    <a:pt x="3371" y="32806"/>
                  </a:lnTo>
                  <a:lnTo>
                    <a:pt x="12209" y="13299"/>
                  </a:lnTo>
                  <a:lnTo>
                    <a:pt x="21654" y="4254"/>
                  </a:lnTo>
                  <a:lnTo>
                    <a:pt x="27136" y="855"/>
                  </a:lnTo>
                  <a:lnTo>
                    <a:pt x="32907" y="0"/>
                  </a:lnTo>
                  <a:lnTo>
                    <a:pt x="44964" y="2812"/>
                  </a:lnTo>
                  <a:lnTo>
                    <a:pt x="67023" y="15701"/>
                  </a:lnTo>
                  <a:lnTo>
                    <a:pt x="79412" y="34485"/>
                  </a:lnTo>
                  <a:lnTo>
                    <a:pt x="84691" y="46409"/>
                  </a:lnTo>
                  <a:lnTo>
                    <a:pt x="84913" y="72828"/>
                  </a:lnTo>
                  <a:lnTo>
                    <a:pt x="73137" y="115468"/>
                  </a:lnTo>
                  <a:lnTo>
                    <a:pt x="56242" y="155619"/>
                  </a:lnTo>
                  <a:lnTo>
                    <a:pt x="34942" y="200791"/>
                  </a:lnTo>
                  <a:lnTo>
                    <a:pt x="21630" y="247406"/>
                  </a:lnTo>
                  <a:lnTo>
                    <a:pt x="20770" y="256090"/>
                  </a:lnTo>
                  <a:lnTo>
                    <a:pt x="25459" y="273263"/>
                  </a:lnTo>
                  <a:lnTo>
                    <a:pt x="50233" y="316470"/>
                  </a:lnTo>
                  <a:lnTo>
                    <a:pt x="64984" y="363587"/>
                  </a:lnTo>
                  <a:lnTo>
                    <a:pt x="68889" y="408303"/>
                  </a:lnTo>
                  <a:lnTo>
                    <a:pt x="67779" y="454139"/>
                  </a:lnTo>
                  <a:lnTo>
                    <a:pt x="66352" y="463761"/>
                  </a:lnTo>
                  <a:lnTo>
                    <a:pt x="59124" y="478216"/>
                  </a:lnTo>
                  <a:lnTo>
                    <a:pt x="54232" y="484046"/>
                  </a:lnTo>
                  <a:lnTo>
                    <a:pt x="39391" y="492405"/>
                  </a:lnTo>
                  <a:lnTo>
                    <a:pt x="30493" y="495622"/>
                  </a:lnTo>
                  <a:lnTo>
                    <a:pt x="14963" y="495434"/>
                  </a:lnTo>
                  <a:lnTo>
                    <a:pt x="7859" y="493408"/>
                  </a:lnTo>
                  <a:lnTo>
                    <a:pt x="3828" y="489235"/>
                  </a:lnTo>
                  <a:lnTo>
                    <a:pt x="1846" y="483631"/>
                  </a:lnTo>
                  <a:lnTo>
                    <a:pt x="0" y="4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304">
              <a:extLst>
                <a:ext uri="{FF2B5EF4-FFF2-40B4-BE49-F238E27FC236}">
                  <a16:creationId xmlns:a16="http://schemas.microsoft.com/office/drawing/2014/main" xmlns="" id="{EDF19938-1D7F-4979-B72F-2C45825B13F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094133" y="4405196"/>
              <a:ext cx="206034" cy="273811"/>
            </a:xfrm>
            <a:custGeom>
              <a:avLst/>
              <a:gdLst/>
              <a:ahLst/>
              <a:cxnLst/>
              <a:rect l="0" t="0" r="0" b="0"/>
              <a:pathLst>
                <a:path w="206034" h="273811">
                  <a:moveTo>
                    <a:pt x="163667" y="27104"/>
                  </a:moveTo>
                  <a:lnTo>
                    <a:pt x="163667" y="27104"/>
                  </a:lnTo>
                  <a:lnTo>
                    <a:pt x="149361" y="7331"/>
                  </a:lnTo>
                  <a:lnTo>
                    <a:pt x="132539" y="0"/>
                  </a:lnTo>
                  <a:lnTo>
                    <a:pt x="117612" y="1182"/>
                  </a:lnTo>
                  <a:lnTo>
                    <a:pt x="100159" y="8528"/>
                  </a:lnTo>
                  <a:lnTo>
                    <a:pt x="66533" y="34613"/>
                  </a:lnTo>
                  <a:lnTo>
                    <a:pt x="42179" y="61956"/>
                  </a:lnTo>
                  <a:lnTo>
                    <a:pt x="22890" y="100449"/>
                  </a:lnTo>
                  <a:lnTo>
                    <a:pt x="8672" y="144369"/>
                  </a:lnTo>
                  <a:lnTo>
                    <a:pt x="0" y="187407"/>
                  </a:lnTo>
                  <a:lnTo>
                    <a:pt x="1321" y="222527"/>
                  </a:lnTo>
                  <a:lnTo>
                    <a:pt x="4636" y="237819"/>
                  </a:lnTo>
                  <a:lnTo>
                    <a:pt x="11785" y="250131"/>
                  </a:lnTo>
                  <a:lnTo>
                    <a:pt x="32899" y="269455"/>
                  </a:lnTo>
                  <a:lnTo>
                    <a:pt x="66272" y="273810"/>
                  </a:lnTo>
                  <a:lnTo>
                    <a:pt x="104858" y="266573"/>
                  </a:lnTo>
                  <a:lnTo>
                    <a:pt x="140822" y="249246"/>
                  </a:lnTo>
                  <a:lnTo>
                    <a:pt x="186061" y="208948"/>
                  </a:lnTo>
                  <a:lnTo>
                    <a:pt x="201843" y="170012"/>
                  </a:lnTo>
                  <a:lnTo>
                    <a:pt x="206033" y="125896"/>
                  </a:lnTo>
                  <a:lnTo>
                    <a:pt x="198489" y="82771"/>
                  </a:lnTo>
                  <a:lnTo>
                    <a:pt x="183847" y="51375"/>
                  </a:lnTo>
                  <a:lnTo>
                    <a:pt x="159534" y="23477"/>
                  </a:lnTo>
                  <a:lnTo>
                    <a:pt x="148424" y="14908"/>
                  </a:lnTo>
                  <a:lnTo>
                    <a:pt x="146449" y="12624"/>
                  </a:lnTo>
                  <a:lnTo>
                    <a:pt x="144617" y="8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5249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MARTInkShape-2477">
            <a:extLst>
              <a:ext uri="{FF2B5EF4-FFF2-40B4-BE49-F238E27FC236}">
                <a16:creationId xmlns:a16="http://schemas.microsoft.com/office/drawing/2014/main" xmlns="" id="{4C1C83F3-09FA-4A93-AFC5-81F54D89C9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23023" y="4356481"/>
            <a:ext cx="4037075" cy="1613332"/>
          </a:xfrm>
          <a:custGeom>
            <a:avLst/>
            <a:gdLst/>
            <a:ahLst/>
            <a:cxnLst/>
            <a:rect l="0" t="0" r="0" b="0"/>
            <a:pathLst>
              <a:path w="4037075" h="1613332">
                <a:moveTo>
                  <a:pt x="38077" y="221869"/>
                </a:moveTo>
                <a:lnTo>
                  <a:pt x="38077" y="221869"/>
                </a:lnTo>
                <a:lnTo>
                  <a:pt x="38075" y="218498"/>
                </a:lnTo>
                <a:lnTo>
                  <a:pt x="43722" y="214961"/>
                </a:lnTo>
                <a:lnTo>
                  <a:pt x="71981" y="205568"/>
                </a:lnTo>
                <a:lnTo>
                  <a:pt x="111069" y="201480"/>
                </a:lnTo>
                <a:lnTo>
                  <a:pt x="152602" y="197954"/>
                </a:lnTo>
                <a:lnTo>
                  <a:pt x="187755" y="195717"/>
                </a:lnTo>
                <a:lnTo>
                  <a:pt x="226897" y="190021"/>
                </a:lnTo>
                <a:lnTo>
                  <a:pt x="269693" y="184665"/>
                </a:lnTo>
                <a:lnTo>
                  <a:pt x="316700" y="179229"/>
                </a:lnTo>
                <a:lnTo>
                  <a:pt x="343065" y="175802"/>
                </a:lnTo>
                <a:lnTo>
                  <a:pt x="370519" y="172108"/>
                </a:lnTo>
                <a:lnTo>
                  <a:pt x="399405" y="168939"/>
                </a:lnTo>
                <a:lnTo>
                  <a:pt x="429245" y="166121"/>
                </a:lnTo>
                <a:lnTo>
                  <a:pt x="459723" y="163537"/>
                </a:lnTo>
                <a:lnTo>
                  <a:pt x="492741" y="159698"/>
                </a:lnTo>
                <a:lnTo>
                  <a:pt x="527453" y="155022"/>
                </a:lnTo>
                <a:lnTo>
                  <a:pt x="563294" y="149787"/>
                </a:lnTo>
                <a:lnTo>
                  <a:pt x="602711" y="144886"/>
                </a:lnTo>
                <a:lnTo>
                  <a:pt x="644511" y="140208"/>
                </a:lnTo>
                <a:lnTo>
                  <a:pt x="687899" y="135679"/>
                </a:lnTo>
                <a:lnTo>
                  <a:pt x="731642" y="131953"/>
                </a:lnTo>
                <a:lnTo>
                  <a:pt x="775621" y="128763"/>
                </a:lnTo>
                <a:lnTo>
                  <a:pt x="819755" y="125932"/>
                </a:lnTo>
                <a:lnTo>
                  <a:pt x="865407" y="122634"/>
                </a:lnTo>
                <a:lnTo>
                  <a:pt x="912069" y="119023"/>
                </a:lnTo>
                <a:lnTo>
                  <a:pt x="959404" y="115205"/>
                </a:lnTo>
                <a:lnTo>
                  <a:pt x="1007895" y="111248"/>
                </a:lnTo>
                <a:lnTo>
                  <a:pt x="1057156" y="107199"/>
                </a:lnTo>
                <a:lnTo>
                  <a:pt x="1106930" y="103089"/>
                </a:lnTo>
                <a:lnTo>
                  <a:pt x="1158457" y="98938"/>
                </a:lnTo>
                <a:lnTo>
                  <a:pt x="1211153" y="94759"/>
                </a:lnTo>
                <a:lnTo>
                  <a:pt x="1264627" y="90563"/>
                </a:lnTo>
                <a:lnTo>
                  <a:pt x="1318621" y="86354"/>
                </a:lnTo>
                <a:lnTo>
                  <a:pt x="1372962" y="82136"/>
                </a:lnTo>
                <a:lnTo>
                  <a:pt x="1427533" y="77914"/>
                </a:lnTo>
                <a:lnTo>
                  <a:pt x="1483671" y="73687"/>
                </a:lnTo>
                <a:lnTo>
                  <a:pt x="1540850" y="69459"/>
                </a:lnTo>
                <a:lnTo>
                  <a:pt x="1598724" y="65229"/>
                </a:lnTo>
                <a:lnTo>
                  <a:pt x="1657065" y="60997"/>
                </a:lnTo>
                <a:lnTo>
                  <a:pt x="1715713" y="56766"/>
                </a:lnTo>
                <a:lnTo>
                  <a:pt x="1774568" y="52534"/>
                </a:lnTo>
                <a:lnTo>
                  <a:pt x="1832853" y="48301"/>
                </a:lnTo>
                <a:lnTo>
                  <a:pt x="1890762" y="44068"/>
                </a:lnTo>
                <a:lnTo>
                  <a:pt x="1948417" y="39835"/>
                </a:lnTo>
                <a:lnTo>
                  <a:pt x="2008726" y="35602"/>
                </a:lnTo>
                <a:lnTo>
                  <a:pt x="2070803" y="31369"/>
                </a:lnTo>
                <a:lnTo>
                  <a:pt x="2134062" y="27135"/>
                </a:lnTo>
                <a:lnTo>
                  <a:pt x="2195989" y="23607"/>
                </a:lnTo>
                <a:lnTo>
                  <a:pt x="2257028" y="20551"/>
                </a:lnTo>
                <a:lnTo>
                  <a:pt x="2317479" y="17807"/>
                </a:lnTo>
                <a:lnTo>
                  <a:pt x="2376828" y="15272"/>
                </a:lnTo>
                <a:lnTo>
                  <a:pt x="2435444" y="12877"/>
                </a:lnTo>
                <a:lnTo>
                  <a:pt x="2493571" y="10575"/>
                </a:lnTo>
                <a:lnTo>
                  <a:pt x="2552785" y="8334"/>
                </a:lnTo>
                <a:lnTo>
                  <a:pt x="2612721" y="6134"/>
                </a:lnTo>
                <a:lnTo>
                  <a:pt x="2673139" y="3962"/>
                </a:lnTo>
                <a:lnTo>
                  <a:pt x="2732468" y="2515"/>
                </a:lnTo>
                <a:lnTo>
                  <a:pt x="2791071" y="1550"/>
                </a:lnTo>
                <a:lnTo>
                  <a:pt x="2849190" y="906"/>
                </a:lnTo>
                <a:lnTo>
                  <a:pt x="2905575" y="477"/>
                </a:lnTo>
                <a:lnTo>
                  <a:pt x="2960802" y="191"/>
                </a:lnTo>
                <a:lnTo>
                  <a:pt x="3015260" y="0"/>
                </a:lnTo>
                <a:lnTo>
                  <a:pt x="3071321" y="579"/>
                </a:lnTo>
                <a:lnTo>
                  <a:pt x="3128452" y="1670"/>
                </a:lnTo>
                <a:lnTo>
                  <a:pt x="3186293" y="3103"/>
                </a:lnTo>
                <a:lnTo>
                  <a:pt x="3241083" y="4058"/>
                </a:lnTo>
                <a:lnTo>
                  <a:pt x="3293836" y="4695"/>
                </a:lnTo>
                <a:lnTo>
                  <a:pt x="3345232" y="5120"/>
                </a:lnTo>
                <a:lnTo>
                  <a:pt x="3395021" y="6109"/>
                </a:lnTo>
                <a:lnTo>
                  <a:pt x="3443733" y="7473"/>
                </a:lnTo>
                <a:lnTo>
                  <a:pt x="3491731" y="9089"/>
                </a:lnTo>
                <a:lnTo>
                  <a:pt x="3536429" y="11577"/>
                </a:lnTo>
                <a:lnTo>
                  <a:pt x="3578928" y="14646"/>
                </a:lnTo>
                <a:lnTo>
                  <a:pt x="3619961" y="18104"/>
                </a:lnTo>
                <a:lnTo>
                  <a:pt x="3657901" y="21115"/>
                </a:lnTo>
                <a:lnTo>
                  <a:pt x="3693776" y="23827"/>
                </a:lnTo>
                <a:lnTo>
                  <a:pt x="3728277" y="26341"/>
                </a:lnTo>
                <a:lnTo>
                  <a:pt x="3759744" y="29428"/>
                </a:lnTo>
                <a:lnTo>
                  <a:pt x="3789188" y="32898"/>
                </a:lnTo>
                <a:lnTo>
                  <a:pt x="3817284" y="36621"/>
                </a:lnTo>
                <a:lnTo>
                  <a:pt x="3861672" y="42640"/>
                </a:lnTo>
                <a:lnTo>
                  <a:pt x="3897157" y="47668"/>
                </a:lnTo>
                <a:lnTo>
                  <a:pt x="3939525" y="53758"/>
                </a:lnTo>
                <a:lnTo>
                  <a:pt x="3979838" y="58055"/>
                </a:lnTo>
                <a:lnTo>
                  <a:pt x="3988835" y="59744"/>
                </a:lnTo>
                <a:lnTo>
                  <a:pt x="3995538" y="63691"/>
                </a:lnTo>
                <a:lnTo>
                  <a:pt x="4004866" y="75602"/>
                </a:lnTo>
                <a:lnTo>
                  <a:pt x="4015817" y="120642"/>
                </a:lnTo>
                <a:lnTo>
                  <a:pt x="4021641" y="157359"/>
                </a:lnTo>
                <a:lnTo>
                  <a:pt x="4025170" y="180979"/>
                </a:lnTo>
                <a:lnTo>
                  <a:pt x="4028228" y="213659"/>
                </a:lnTo>
                <a:lnTo>
                  <a:pt x="4030972" y="252380"/>
                </a:lnTo>
                <a:lnTo>
                  <a:pt x="4033507" y="295126"/>
                </a:lnTo>
                <a:lnTo>
                  <a:pt x="4035197" y="334912"/>
                </a:lnTo>
                <a:lnTo>
                  <a:pt x="4036324" y="372725"/>
                </a:lnTo>
                <a:lnTo>
                  <a:pt x="4037074" y="409223"/>
                </a:lnTo>
                <a:lnTo>
                  <a:pt x="4027698" y="540800"/>
                </a:lnTo>
                <a:lnTo>
                  <a:pt x="4011569" y="735762"/>
                </a:lnTo>
                <a:lnTo>
                  <a:pt x="3990937" y="972981"/>
                </a:lnTo>
                <a:lnTo>
                  <a:pt x="3977184" y="1138182"/>
                </a:lnTo>
                <a:lnTo>
                  <a:pt x="3968015" y="1255372"/>
                </a:lnTo>
                <a:lnTo>
                  <a:pt x="3961902" y="1340553"/>
                </a:lnTo>
                <a:lnTo>
                  <a:pt x="3954300" y="1410748"/>
                </a:lnTo>
                <a:lnTo>
                  <a:pt x="3945703" y="1470951"/>
                </a:lnTo>
                <a:lnTo>
                  <a:pt x="3936444" y="1524489"/>
                </a:lnTo>
                <a:lnTo>
                  <a:pt x="3923217" y="1559478"/>
                </a:lnTo>
                <a:lnTo>
                  <a:pt x="3907342" y="1582098"/>
                </a:lnTo>
                <a:lnTo>
                  <a:pt x="3889703" y="1596470"/>
                </a:lnTo>
                <a:lnTo>
                  <a:pt x="3853172" y="1610561"/>
                </a:lnTo>
                <a:lnTo>
                  <a:pt x="3834541" y="1613331"/>
                </a:lnTo>
                <a:lnTo>
                  <a:pt x="3783314" y="1607415"/>
                </a:lnTo>
                <a:lnTo>
                  <a:pt x="3710357" y="1595711"/>
                </a:lnTo>
                <a:lnTo>
                  <a:pt x="3622915" y="1580147"/>
                </a:lnTo>
                <a:lnTo>
                  <a:pt x="3549801" y="1567654"/>
                </a:lnTo>
                <a:lnTo>
                  <a:pt x="3486242" y="1557209"/>
                </a:lnTo>
                <a:lnTo>
                  <a:pt x="3429055" y="1548129"/>
                </a:lnTo>
                <a:lnTo>
                  <a:pt x="3373995" y="1539959"/>
                </a:lnTo>
                <a:lnTo>
                  <a:pt x="3320355" y="1532396"/>
                </a:lnTo>
                <a:lnTo>
                  <a:pt x="3267663" y="1525237"/>
                </a:lnTo>
                <a:lnTo>
                  <a:pt x="3214190" y="1519053"/>
                </a:lnTo>
                <a:lnTo>
                  <a:pt x="3160197" y="1513519"/>
                </a:lnTo>
                <a:lnTo>
                  <a:pt x="3105856" y="1508419"/>
                </a:lnTo>
                <a:lnTo>
                  <a:pt x="3049170" y="1502902"/>
                </a:lnTo>
                <a:lnTo>
                  <a:pt x="2990917" y="1497108"/>
                </a:lnTo>
                <a:lnTo>
                  <a:pt x="2931621" y="1491128"/>
                </a:lnTo>
                <a:lnTo>
                  <a:pt x="2869511" y="1485731"/>
                </a:lnTo>
                <a:lnTo>
                  <a:pt x="2805527" y="1480721"/>
                </a:lnTo>
                <a:lnTo>
                  <a:pt x="2740294" y="1475971"/>
                </a:lnTo>
                <a:lnTo>
                  <a:pt x="2672815" y="1471391"/>
                </a:lnTo>
                <a:lnTo>
                  <a:pt x="2603841" y="1466929"/>
                </a:lnTo>
                <a:lnTo>
                  <a:pt x="2533870" y="1462542"/>
                </a:lnTo>
                <a:lnTo>
                  <a:pt x="2463234" y="1458912"/>
                </a:lnTo>
                <a:lnTo>
                  <a:pt x="2392152" y="1455786"/>
                </a:lnTo>
                <a:lnTo>
                  <a:pt x="2320778" y="1452997"/>
                </a:lnTo>
                <a:lnTo>
                  <a:pt x="2247794" y="1451138"/>
                </a:lnTo>
                <a:lnTo>
                  <a:pt x="2173738" y="1449898"/>
                </a:lnTo>
                <a:lnTo>
                  <a:pt x="2098967" y="1449072"/>
                </a:lnTo>
                <a:lnTo>
                  <a:pt x="2024426" y="1447814"/>
                </a:lnTo>
                <a:lnTo>
                  <a:pt x="1950038" y="1446273"/>
                </a:lnTo>
                <a:lnTo>
                  <a:pt x="1875750" y="1444537"/>
                </a:lnTo>
                <a:lnTo>
                  <a:pt x="1802943" y="1443381"/>
                </a:lnTo>
                <a:lnTo>
                  <a:pt x="1731122" y="1442610"/>
                </a:lnTo>
                <a:lnTo>
                  <a:pt x="1659956" y="1442097"/>
                </a:lnTo>
                <a:lnTo>
                  <a:pt x="1587819" y="1441755"/>
                </a:lnTo>
                <a:lnTo>
                  <a:pt x="1515033" y="1441526"/>
                </a:lnTo>
                <a:lnTo>
                  <a:pt x="1441814" y="1441374"/>
                </a:lnTo>
                <a:lnTo>
                  <a:pt x="1370425" y="1440566"/>
                </a:lnTo>
                <a:lnTo>
                  <a:pt x="1300253" y="1439322"/>
                </a:lnTo>
                <a:lnTo>
                  <a:pt x="1230894" y="1437788"/>
                </a:lnTo>
                <a:lnTo>
                  <a:pt x="1162782" y="1436765"/>
                </a:lnTo>
                <a:lnTo>
                  <a:pt x="1095503" y="1436082"/>
                </a:lnTo>
                <a:lnTo>
                  <a:pt x="1028778" y="1435629"/>
                </a:lnTo>
                <a:lnTo>
                  <a:pt x="963127" y="1435325"/>
                </a:lnTo>
                <a:lnTo>
                  <a:pt x="898193" y="1435123"/>
                </a:lnTo>
                <a:lnTo>
                  <a:pt x="833739" y="1434988"/>
                </a:lnTo>
                <a:lnTo>
                  <a:pt x="771717" y="1434898"/>
                </a:lnTo>
                <a:lnTo>
                  <a:pt x="711321" y="1434839"/>
                </a:lnTo>
                <a:lnTo>
                  <a:pt x="652007" y="1434798"/>
                </a:lnTo>
                <a:lnTo>
                  <a:pt x="596941" y="1434066"/>
                </a:lnTo>
                <a:lnTo>
                  <a:pt x="544708" y="1432873"/>
                </a:lnTo>
                <a:lnTo>
                  <a:pt x="494365" y="1431372"/>
                </a:lnTo>
                <a:lnTo>
                  <a:pt x="448102" y="1429665"/>
                </a:lnTo>
                <a:lnTo>
                  <a:pt x="404561" y="1427822"/>
                </a:lnTo>
                <a:lnTo>
                  <a:pt x="362832" y="1425887"/>
                </a:lnTo>
                <a:lnTo>
                  <a:pt x="325842" y="1422481"/>
                </a:lnTo>
                <a:lnTo>
                  <a:pt x="292009" y="1418094"/>
                </a:lnTo>
                <a:lnTo>
                  <a:pt x="260282" y="1413052"/>
                </a:lnTo>
                <a:lnTo>
                  <a:pt x="232780" y="1408280"/>
                </a:lnTo>
                <a:lnTo>
                  <a:pt x="185289" y="1399215"/>
                </a:lnTo>
                <a:lnTo>
                  <a:pt x="146779" y="1390482"/>
                </a:lnTo>
                <a:lnTo>
                  <a:pt x="101095" y="1379513"/>
                </a:lnTo>
                <a:lnTo>
                  <a:pt x="53926" y="1362877"/>
                </a:lnTo>
                <a:lnTo>
                  <a:pt x="31558" y="1350347"/>
                </a:lnTo>
                <a:lnTo>
                  <a:pt x="21528" y="1342349"/>
                </a:lnTo>
                <a:lnTo>
                  <a:pt x="13063" y="1339581"/>
                </a:lnTo>
                <a:lnTo>
                  <a:pt x="12047" y="1330058"/>
                </a:lnTo>
                <a:lnTo>
                  <a:pt x="8335" y="1322177"/>
                </a:lnTo>
                <a:lnTo>
                  <a:pt x="6445" y="1281059"/>
                </a:lnTo>
                <a:lnTo>
                  <a:pt x="6342" y="1238408"/>
                </a:lnTo>
                <a:lnTo>
                  <a:pt x="4449" y="1192271"/>
                </a:lnTo>
                <a:lnTo>
                  <a:pt x="1302" y="1153097"/>
                </a:lnTo>
                <a:lnTo>
                  <a:pt x="370" y="1110211"/>
                </a:lnTo>
                <a:lnTo>
                  <a:pt x="93" y="1064343"/>
                </a:lnTo>
                <a:lnTo>
                  <a:pt x="29" y="1031630"/>
                </a:lnTo>
                <a:lnTo>
                  <a:pt x="0" y="998276"/>
                </a:lnTo>
                <a:lnTo>
                  <a:pt x="1868" y="964636"/>
                </a:lnTo>
                <a:lnTo>
                  <a:pt x="4345" y="930871"/>
                </a:lnTo>
                <a:lnTo>
                  <a:pt x="5446" y="897050"/>
                </a:lnTo>
                <a:lnTo>
                  <a:pt x="7817" y="863203"/>
                </a:lnTo>
                <a:lnTo>
                  <a:pt x="11927" y="827934"/>
                </a:lnTo>
                <a:lnTo>
                  <a:pt x="18458" y="788740"/>
                </a:lnTo>
                <a:lnTo>
                  <a:pt x="26065" y="751565"/>
                </a:lnTo>
                <a:lnTo>
                  <a:pt x="34150" y="715523"/>
                </a:lnTo>
                <a:lnTo>
                  <a:pt x="42447" y="678336"/>
                </a:lnTo>
                <a:lnTo>
                  <a:pt x="52719" y="638763"/>
                </a:lnTo>
                <a:lnTo>
                  <a:pt x="63634" y="599066"/>
                </a:lnTo>
                <a:lnTo>
                  <a:pt x="73190" y="562609"/>
                </a:lnTo>
                <a:lnTo>
                  <a:pt x="84021" y="525709"/>
                </a:lnTo>
                <a:lnTo>
                  <a:pt x="95891" y="488142"/>
                </a:lnTo>
                <a:lnTo>
                  <a:pt x="108222" y="450279"/>
                </a:lnTo>
                <a:lnTo>
                  <a:pt x="120759" y="416047"/>
                </a:lnTo>
                <a:lnTo>
                  <a:pt x="137834" y="370891"/>
                </a:lnTo>
                <a:lnTo>
                  <a:pt x="151831" y="328818"/>
                </a:lnTo>
                <a:lnTo>
                  <a:pt x="164914" y="288835"/>
                </a:lnTo>
                <a:lnTo>
                  <a:pt x="181979" y="243720"/>
                </a:lnTo>
                <a:lnTo>
                  <a:pt x="199409" y="198998"/>
                </a:lnTo>
                <a:lnTo>
                  <a:pt x="211795" y="155538"/>
                </a:lnTo>
                <a:lnTo>
                  <a:pt x="217221" y="135036"/>
                </a:lnTo>
                <a:lnTo>
                  <a:pt x="220002" y="129654"/>
                </a:lnTo>
                <a:lnTo>
                  <a:pt x="221787" y="120450"/>
                </a:lnTo>
                <a:lnTo>
                  <a:pt x="222227" y="113919"/>
                </a:lnTo>
                <a:lnTo>
                  <a:pt x="222227" y="12026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SMARTInkShape-Group515">
            <a:extLst>
              <a:ext uri="{FF2B5EF4-FFF2-40B4-BE49-F238E27FC236}">
                <a16:creationId xmlns:a16="http://schemas.microsoft.com/office/drawing/2014/main" xmlns="" id="{00E573C7-BA54-47C5-B95D-F9A4D00D8C56}"/>
              </a:ext>
            </a:extLst>
          </p:cNvPr>
          <p:cNvGrpSpPr/>
          <p:nvPr/>
        </p:nvGrpSpPr>
        <p:grpSpPr>
          <a:xfrm>
            <a:off x="8502650" y="4552950"/>
            <a:ext cx="1199522" cy="765092"/>
            <a:chOff x="8502650" y="4552950"/>
            <a:chExt cx="1199522" cy="765092"/>
          </a:xfrm>
        </p:grpSpPr>
        <p:sp>
          <p:nvSpPr>
            <p:cNvPr id="203" name="SMARTInkShape-2478">
              <a:extLst>
                <a:ext uri="{FF2B5EF4-FFF2-40B4-BE49-F238E27FC236}">
                  <a16:creationId xmlns:a16="http://schemas.microsoft.com/office/drawing/2014/main" xmlns="" id="{422BFDE8-B455-4626-A703-41C2CE70C2D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502650" y="5005467"/>
              <a:ext cx="37152" cy="226934"/>
            </a:xfrm>
            <a:custGeom>
              <a:avLst/>
              <a:gdLst/>
              <a:ahLst/>
              <a:cxnLst/>
              <a:rect l="0" t="0" r="0" b="0"/>
              <a:pathLst>
                <a:path w="37152" h="226934">
                  <a:moveTo>
                    <a:pt x="0" y="23733"/>
                  </a:moveTo>
                  <a:lnTo>
                    <a:pt x="0" y="23733"/>
                  </a:lnTo>
                  <a:lnTo>
                    <a:pt x="6907" y="6774"/>
                  </a:lnTo>
                  <a:lnTo>
                    <a:pt x="10831" y="2084"/>
                  </a:lnTo>
                  <a:lnTo>
                    <a:pt x="14927" y="0"/>
                  </a:lnTo>
                  <a:lnTo>
                    <a:pt x="17007" y="2266"/>
                  </a:lnTo>
                  <a:lnTo>
                    <a:pt x="30897" y="43946"/>
                  </a:lnTo>
                  <a:lnTo>
                    <a:pt x="35965" y="91341"/>
                  </a:lnTo>
                  <a:lnTo>
                    <a:pt x="37151" y="125277"/>
                  </a:lnTo>
                  <a:lnTo>
                    <a:pt x="34055" y="172353"/>
                  </a:lnTo>
                  <a:lnTo>
                    <a:pt x="22177" y="217446"/>
                  </a:lnTo>
                  <a:lnTo>
                    <a:pt x="19050" y="22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479">
              <a:extLst>
                <a:ext uri="{FF2B5EF4-FFF2-40B4-BE49-F238E27FC236}">
                  <a16:creationId xmlns:a16="http://schemas.microsoft.com/office/drawing/2014/main" xmlns="" id="{74ED8E1E-09D4-426F-BA96-B5411D9DE82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616950" y="5130800"/>
              <a:ext cx="95251" cy="10321"/>
            </a:xfrm>
            <a:custGeom>
              <a:avLst/>
              <a:gdLst/>
              <a:ahLst/>
              <a:cxnLst/>
              <a:rect l="0" t="0" r="0" b="0"/>
              <a:pathLst>
                <a:path w="95251" h="1032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742" y="9460"/>
                  </a:lnTo>
                  <a:lnTo>
                    <a:pt x="49626" y="10320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480">
              <a:extLst>
                <a:ext uri="{FF2B5EF4-FFF2-40B4-BE49-F238E27FC236}">
                  <a16:creationId xmlns:a16="http://schemas.microsoft.com/office/drawing/2014/main" xmlns="" id="{2F103136-FDD8-4442-B46C-0634B37928F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842865" y="5009102"/>
              <a:ext cx="187238" cy="308940"/>
            </a:xfrm>
            <a:custGeom>
              <a:avLst/>
              <a:gdLst/>
              <a:ahLst/>
              <a:cxnLst/>
              <a:rect l="0" t="0" r="0" b="0"/>
              <a:pathLst>
                <a:path w="187238" h="308940">
                  <a:moveTo>
                    <a:pt x="104285" y="45498"/>
                  </a:moveTo>
                  <a:lnTo>
                    <a:pt x="104285" y="45498"/>
                  </a:lnTo>
                  <a:lnTo>
                    <a:pt x="89980" y="54337"/>
                  </a:lnTo>
                  <a:lnTo>
                    <a:pt x="83269" y="67167"/>
                  </a:lnTo>
                  <a:lnTo>
                    <a:pt x="79044" y="107791"/>
                  </a:lnTo>
                  <a:lnTo>
                    <a:pt x="75898" y="139506"/>
                  </a:lnTo>
                  <a:lnTo>
                    <a:pt x="72148" y="174768"/>
                  </a:lnTo>
                  <a:lnTo>
                    <a:pt x="67423" y="210196"/>
                  </a:lnTo>
                  <a:lnTo>
                    <a:pt x="56124" y="256497"/>
                  </a:lnTo>
                  <a:lnTo>
                    <a:pt x="39685" y="291069"/>
                  </a:lnTo>
                  <a:lnTo>
                    <a:pt x="27596" y="305394"/>
                  </a:lnTo>
                  <a:lnTo>
                    <a:pt x="22821" y="308368"/>
                  </a:lnTo>
                  <a:lnTo>
                    <a:pt x="18931" y="308939"/>
                  </a:lnTo>
                  <a:lnTo>
                    <a:pt x="15631" y="307908"/>
                  </a:lnTo>
                  <a:lnTo>
                    <a:pt x="10085" y="293593"/>
                  </a:lnTo>
                  <a:lnTo>
                    <a:pt x="2997" y="250241"/>
                  </a:lnTo>
                  <a:lnTo>
                    <a:pt x="0" y="208462"/>
                  </a:lnTo>
                  <a:lnTo>
                    <a:pt x="190" y="184480"/>
                  </a:lnTo>
                  <a:lnTo>
                    <a:pt x="1022" y="159319"/>
                  </a:lnTo>
                  <a:lnTo>
                    <a:pt x="7590" y="114429"/>
                  </a:lnTo>
                  <a:lnTo>
                    <a:pt x="18975" y="75429"/>
                  </a:lnTo>
                  <a:lnTo>
                    <a:pt x="45220" y="31788"/>
                  </a:lnTo>
                  <a:lnTo>
                    <a:pt x="65097" y="12593"/>
                  </a:lnTo>
                  <a:lnTo>
                    <a:pt x="87574" y="2651"/>
                  </a:lnTo>
                  <a:lnTo>
                    <a:pt x="99495" y="0"/>
                  </a:lnTo>
                  <a:lnTo>
                    <a:pt x="124027" y="2699"/>
                  </a:lnTo>
                  <a:lnTo>
                    <a:pt x="147634" y="12365"/>
                  </a:lnTo>
                  <a:lnTo>
                    <a:pt x="167528" y="28421"/>
                  </a:lnTo>
                  <a:lnTo>
                    <a:pt x="180135" y="47315"/>
                  </a:lnTo>
                  <a:lnTo>
                    <a:pt x="186681" y="67472"/>
                  </a:lnTo>
                  <a:lnTo>
                    <a:pt x="187237" y="88190"/>
                  </a:lnTo>
                  <a:lnTo>
                    <a:pt x="177605" y="107276"/>
                  </a:lnTo>
                  <a:lnTo>
                    <a:pt x="160155" y="124459"/>
                  </a:lnTo>
                  <a:lnTo>
                    <a:pt x="123269" y="144625"/>
                  </a:lnTo>
                  <a:lnTo>
                    <a:pt x="97906" y="152583"/>
                  </a:lnTo>
                  <a:lnTo>
                    <a:pt x="76284" y="150947"/>
                  </a:lnTo>
                  <a:lnTo>
                    <a:pt x="66567" y="147548"/>
                  </a:lnTo>
                  <a:lnTo>
                    <a:pt x="60090" y="142458"/>
                  </a:lnTo>
                  <a:lnTo>
                    <a:pt x="47135" y="115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481">
              <a:extLst>
                <a:ext uri="{FF2B5EF4-FFF2-40B4-BE49-F238E27FC236}">
                  <a16:creationId xmlns:a16="http://schemas.microsoft.com/office/drawing/2014/main" xmlns="" id="{DB163491-72BE-45CF-97E0-80528AEB0E7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144000" y="4955979"/>
              <a:ext cx="87341" cy="219272"/>
            </a:xfrm>
            <a:custGeom>
              <a:avLst/>
              <a:gdLst/>
              <a:ahLst/>
              <a:cxnLst/>
              <a:rect l="0" t="0" r="0" b="0"/>
              <a:pathLst>
                <a:path w="87341" h="2192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24418" y="1275"/>
                  </a:lnTo>
                  <a:lnTo>
                    <a:pt x="47530" y="16234"/>
                  </a:lnTo>
                  <a:lnTo>
                    <a:pt x="72252" y="48653"/>
                  </a:lnTo>
                  <a:lnTo>
                    <a:pt x="83383" y="79236"/>
                  </a:lnTo>
                  <a:lnTo>
                    <a:pt x="87340" y="96280"/>
                  </a:lnTo>
                  <a:lnTo>
                    <a:pt x="84208" y="128390"/>
                  </a:lnTo>
                  <a:lnTo>
                    <a:pt x="66578" y="170471"/>
                  </a:lnTo>
                  <a:lnTo>
                    <a:pt x="50050" y="191938"/>
                  </a:lnTo>
                  <a:lnTo>
                    <a:pt x="63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482">
              <a:extLst>
                <a:ext uri="{FF2B5EF4-FFF2-40B4-BE49-F238E27FC236}">
                  <a16:creationId xmlns:a16="http://schemas.microsoft.com/office/drawing/2014/main" xmlns="" id="{A588B1B4-6EDE-4187-AC73-5B6280CBB3D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251948" y="4723469"/>
              <a:ext cx="101603" cy="146982"/>
            </a:xfrm>
            <a:custGeom>
              <a:avLst/>
              <a:gdLst/>
              <a:ahLst/>
              <a:cxnLst/>
              <a:rect l="0" t="0" r="0" b="0"/>
              <a:pathLst>
                <a:path w="101603" h="146982">
                  <a:moveTo>
                    <a:pt x="2" y="26331"/>
                  </a:moveTo>
                  <a:lnTo>
                    <a:pt x="2" y="26331"/>
                  </a:lnTo>
                  <a:lnTo>
                    <a:pt x="0" y="22960"/>
                  </a:lnTo>
                  <a:lnTo>
                    <a:pt x="1883" y="19423"/>
                  </a:lnTo>
                  <a:lnTo>
                    <a:pt x="3372" y="17492"/>
                  </a:lnTo>
                  <a:lnTo>
                    <a:pt x="4365" y="16911"/>
                  </a:lnTo>
                  <a:lnTo>
                    <a:pt x="5028" y="17229"/>
                  </a:lnTo>
                  <a:lnTo>
                    <a:pt x="9461" y="26179"/>
                  </a:lnTo>
                  <a:lnTo>
                    <a:pt x="15788" y="72930"/>
                  </a:lnTo>
                  <a:lnTo>
                    <a:pt x="14714" y="94937"/>
                  </a:lnTo>
                  <a:lnTo>
                    <a:pt x="9833" y="106447"/>
                  </a:lnTo>
                  <a:lnTo>
                    <a:pt x="1943" y="118591"/>
                  </a:lnTo>
                  <a:lnTo>
                    <a:pt x="9010" y="77127"/>
                  </a:lnTo>
                  <a:lnTo>
                    <a:pt x="21406" y="29883"/>
                  </a:lnTo>
                  <a:lnTo>
                    <a:pt x="29784" y="9431"/>
                  </a:lnTo>
                  <a:lnTo>
                    <a:pt x="36992" y="1651"/>
                  </a:lnTo>
                  <a:lnTo>
                    <a:pt x="41594" y="0"/>
                  </a:lnTo>
                  <a:lnTo>
                    <a:pt x="52355" y="47"/>
                  </a:lnTo>
                  <a:lnTo>
                    <a:pt x="64191" y="8064"/>
                  </a:lnTo>
                  <a:lnTo>
                    <a:pt x="75804" y="21740"/>
                  </a:lnTo>
                  <a:lnTo>
                    <a:pt x="85667" y="39577"/>
                  </a:lnTo>
                  <a:lnTo>
                    <a:pt x="93358" y="84138"/>
                  </a:lnTo>
                  <a:lnTo>
                    <a:pt x="98374" y="131580"/>
                  </a:lnTo>
                  <a:lnTo>
                    <a:pt x="101602" y="146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483">
              <a:extLst>
                <a:ext uri="{FF2B5EF4-FFF2-40B4-BE49-F238E27FC236}">
                  <a16:creationId xmlns:a16="http://schemas.microsoft.com/office/drawing/2014/main" xmlns="" id="{26646099-7F2F-4362-B916-911416392C33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653765" y="4552950"/>
              <a:ext cx="48407" cy="71691"/>
            </a:xfrm>
            <a:custGeom>
              <a:avLst/>
              <a:gdLst/>
              <a:ahLst/>
              <a:cxnLst/>
              <a:rect l="0" t="0" r="0" b="0"/>
              <a:pathLst>
                <a:path w="48407" h="71691">
                  <a:moveTo>
                    <a:pt x="10935" y="19050"/>
                  </a:moveTo>
                  <a:lnTo>
                    <a:pt x="10935" y="19050"/>
                  </a:lnTo>
                  <a:lnTo>
                    <a:pt x="10935" y="22421"/>
                  </a:lnTo>
                  <a:lnTo>
                    <a:pt x="2207" y="35656"/>
                  </a:lnTo>
                  <a:lnTo>
                    <a:pt x="0" y="46186"/>
                  </a:lnTo>
                  <a:lnTo>
                    <a:pt x="903" y="56040"/>
                  </a:lnTo>
                  <a:lnTo>
                    <a:pt x="2129" y="60643"/>
                  </a:lnTo>
                  <a:lnTo>
                    <a:pt x="7257" y="67640"/>
                  </a:lnTo>
                  <a:lnTo>
                    <a:pt x="10599" y="70493"/>
                  </a:lnTo>
                  <a:lnTo>
                    <a:pt x="14944" y="71690"/>
                  </a:lnTo>
                  <a:lnTo>
                    <a:pt x="25417" y="71138"/>
                  </a:lnTo>
                  <a:lnTo>
                    <a:pt x="37126" y="64778"/>
                  </a:lnTo>
                  <a:lnTo>
                    <a:pt x="43213" y="60118"/>
                  </a:lnTo>
                  <a:lnTo>
                    <a:pt x="46564" y="53484"/>
                  </a:lnTo>
                  <a:lnTo>
                    <a:pt x="48406" y="36706"/>
                  </a:lnTo>
                  <a:lnTo>
                    <a:pt x="44994" y="21253"/>
                  </a:lnTo>
                  <a:lnTo>
                    <a:pt x="42106" y="14169"/>
                  </a:lnTo>
                  <a:lnTo>
                    <a:pt x="36654" y="9446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484">
              <a:extLst>
                <a:ext uri="{FF2B5EF4-FFF2-40B4-BE49-F238E27FC236}">
                  <a16:creationId xmlns:a16="http://schemas.microsoft.com/office/drawing/2014/main" xmlns="" id="{6F26A985-056D-4868-9E38-C65F694AEF58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461500" y="48069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20722" y="1881"/>
                  </a:lnTo>
                  <a:lnTo>
                    <a:pt x="65006" y="5467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485">
              <a:extLst>
                <a:ext uri="{FF2B5EF4-FFF2-40B4-BE49-F238E27FC236}">
                  <a16:creationId xmlns:a16="http://schemas.microsoft.com/office/drawing/2014/main" xmlns="" id="{710D6373-557C-4411-883C-F73D879FB07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639300" y="4721029"/>
              <a:ext cx="19051" cy="155772"/>
            </a:xfrm>
            <a:custGeom>
              <a:avLst/>
              <a:gdLst/>
              <a:ahLst/>
              <a:cxnLst/>
              <a:rect l="0" t="0" r="0" b="0"/>
              <a:pathLst>
                <a:path w="19051" h="15577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14024" y="45766"/>
                  </a:lnTo>
                  <a:lnTo>
                    <a:pt x="9329" y="90958"/>
                  </a:lnTo>
                  <a:lnTo>
                    <a:pt x="2763" y="131392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2486">
            <a:extLst>
              <a:ext uri="{FF2B5EF4-FFF2-40B4-BE49-F238E27FC236}">
                <a16:creationId xmlns:a16="http://schemas.microsoft.com/office/drawing/2014/main" xmlns="" id="{064D0435-AA50-48D6-9A09-40FA277227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240064" y="4965993"/>
            <a:ext cx="122887" cy="291808"/>
          </a:xfrm>
          <a:custGeom>
            <a:avLst/>
            <a:gdLst/>
            <a:ahLst/>
            <a:cxnLst/>
            <a:rect l="0" t="0" r="0" b="0"/>
            <a:pathLst>
              <a:path w="122887" h="291808">
                <a:moveTo>
                  <a:pt x="103836" y="31457"/>
                </a:moveTo>
                <a:lnTo>
                  <a:pt x="103836" y="31457"/>
                </a:lnTo>
                <a:lnTo>
                  <a:pt x="103836" y="25990"/>
                </a:lnTo>
                <a:lnTo>
                  <a:pt x="108199" y="20212"/>
                </a:lnTo>
                <a:lnTo>
                  <a:pt x="109598" y="14327"/>
                </a:lnTo>
                <a:lnTo>
                  <a:pt x="110164" y="3050"/>
                </a:lnTo>
                <a:lnTo>
                  <a:pt x="109465" y="1936"/>
                </a:lnTo>
                <a:lnTo>
                  <a:pt x="108294" y="1193"/>
                </a:lnTo>
                <a:lnTo>
                  <a:pt x="104405" y="368"/>
                </a:lnTo>
                <a:lnTo>
                  <a:pt x="97975" y="0"/>
                </a:lnTo>
                <a:lnTo>
                  <a:pt x="90412" y="3600"/>
                </a:lnTo>
                <a:lnTo>
                  <a:pt x="55372" y="33642"/>
                </a:lnTo>
                <a:lnTo>
                  <a:pt x="29817" y="71301"/>
                </a:lnTo>
                <a:lnTo>
                  <a:pt x="7194" y="118601"/>
                </a:lnTo>
                <a:lnTo>
                  <a:pt x="911" y="154148"/>
                </a:lnTo>
                <a:lnTo>
                  <a:pt x="0" y="187353"/>
                </a:lnTo>
                <a:lnTo>
                  <a:pt x="3359" y="217160"/>
                </a:lnTo>
                <a:lnTo>
                  <a:pt x="11907" y="242167"/>
                </a:lnTo>
                <a:lnTo>
                  <a:pt x="26524" y="261277"/>
                </a:lnTo>
                <a:lnTo>
                  <a:pt x="45486" y="275417"/>
                </a:lnTo>
                <a:lnTo>
                  <a:pt x="79256" y="286637"/>
                </a:lnTo>
                <a:lnTo>
                  <a:pt x="122886" y="2918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517">
            <a:extLst>
              <a:ext uri="{FF2B5EF4-FFF2-40B4-BE49-F238E27FC236}">
                <a16:creationId xmlns:a16="http://schemas.microsoft.com/office/drawing/2014/main" xmlns="" id="{68B93B9B-BE8A-4DE6-8F46-B6F08FC0B468}"/>
              </a:ext>
            </a:extLst>
          </p:cNvPr>
          <p:cNvGrpSpPr/>
          <p:nvPr/>
        </p:nvGrpSpPr>
        <p:grpSpPr>
          <a:xfrm>
            <a:off x="7386455" y="4636796"/>
            <a:ext cx="568092" cy="761005"/>
            <a:chOff x="7386455" y="4636796"/>
            <a:chExt cx="568092" cy="761005"/>
          </a:xfrm>
        </p:grpSpPr>
        <p:sp>
          <p:nvSpPr>
            <p:cNvPr id="213" name="SMARTInkShape-2487">
              <a:extLst>
                <a:ext uri="{FF2B5EF4-FFF2-40B4-BE49-F238E27FC236}">
                  <a16:creationId xmlns:a16="http://schemas.microsoft.com/office/drawing/2014/main" xmlns="" id="{2FB974AF-030A-445C-808C-43670D41DC7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553916" y="4983635"/>
              <a:ext cx="207928" cy="414166"/>
            </a:xfrm>
            <a:custGeom>
              <a:avLst/>
              <a:gdLst/>
              <a:ahLst/>
              <a:cxnLst/>
              <a:rect l="0" t="0" r="0" b="0"/>
              <a:pathLst>
                <a:path w="207928" h="414166">
                  <a:moveTo>
                    <a:pt x="53384" y="70965"/>
                  </a:moveTo>
                  <a:lnTo>
                    <a:pt x="53384" y="70965"/>
                  </a:lnTo>
                  <a:lnTo>
                    <a:pt x="50013" y="77707"/>
                  </a:lnTo>
                  <a:lnTo>
                    <a:pt x="48328" y="109953"/>
                  </a:lnTo>
                  <a:lnTo>
                    <a:pt x="50866" y="155502"/>
                  </a:lnTo>
                  <a:lnTo>
                    <a:pt x="49208" y="198143"/>
                  </a:lnTo>
                  <a:lnTo>
                    <a:pt x="46119" y="241553"/>
                  </a:lnTo>
                  <a:lnTo>
                    <a:pt x="41687" y="282954"/>
                  </a:lnTo>
                  <a:lnTo>
                    <a:pt x="35015" y="320170"/>
                  </a:lnTo>
                  <a:lnTo>
                    <a:pt x="26696" y="366112"/>
                  </a:lnTo>
                  <a:lnTo>
                    <a:pt x="17564" y="406601"/>
                  </a:lnTo>
                  <a:lnTo>
                    <a:pt x="13240" y="414165"/>
                  </a:lnTo>
                  <a:lnTo>
                    <a:pt x="11099" y="413358"/>
                  </a:lnTo>
                  <a:lnTo>
                    <a:pt x="6840" y="404938"/>
                  </a:lnTo>
                  <a:lnTo>
                    <a:pt x="474" y="374217"/>
                  </a:lnTo>
                  <a:lnTo>
                    <a:pt x="0" y="334625"/>
                  </a:lnTo>
                  <a:lnTo>
                    <a:pt x="862" y="310238"/>
                  </a:lnTo>
                  <a:lnTo>
                    <a:pt x="2846" y="284809"/>
                  </a:lnTo>
                  <a:lnTo>
                    <a:pt x="5581" y="258683"/>
                  </a:lnTo>
                  <a:lnTo>
                    <a:pt x="8815" y="232094"/>
                  </a:lnTo>
                  <a:lnTo>
                    <a:pt x="13794" y="205901"/>
                  </a:lnTo>
                  <a:lnTo>
                    <a:pt x="19935" y="179972"/>
                  </a:lnTo>
                  <a:lnTo>
                    <a:pt x="26852" y="154220"/>
                  </a:lnTo>
                  <a:lnTo>
                    <a:pt x="42062" y="110554"/>
                  </a:lnTo>
                  <a:lnTo>
                    <a:pt x="59641" y="73744"/>
                  </a:lnTo>
                  <a:lnTo>
                    <a:pt x="93338" y="31336"/>
                  </a:lnTo>
                  <a:lnTo>
                    <a:pt x="128722" y="6542"/>
                  </a:lnTo>
                  <a:lnTo>
                    <a:pt x="148487" y="0"/>
                  </a:lnTo>
                  <a:lnTo>
                    <a:pt x="166678" y="854"/>
                  </a:lnTo>
                  <a:lnTo>
                    <a:pt x="175480" y="3058"/>
                  </a:lnTo>
                  <a:lnTo>
                    <a:pt x="190904" y="14913"/>
                  </a:lnTo>
                  <a:lnTo>
                    <a:pt x="197981" y="23014"/>
                  </a:lnTo>
                  <a:lnTo>
                    <a:pt x="205844" y="45185"/>
                  </a:lnTo>
                  <a:lnTo>
                    <a:pt x="207927" y="72207"/>
                  </a:lnTo>
                  <a:lnTo>
                    <a:pt x="199755" y="118449"/>
                  </a:lnTo>
                  <a:lnTo>
                    <a:pt x="178676" y="162332"/>
                  </a:lnTo>
                  <a:lnTo>
                    <a:pt x="157752" y="186832"/>
                  </a:lnTo>
                  <a:lnTo>
                    <a:pt x="115431" y="213716"/>
                  </a:lnTo>
                  <a:lnTo>
                    <a:pt x="83548" y="224486"/>
                  </a:lnTo>
                  <a:lnTo>
                    <a:pt x="67143" y="228346"/>
                  </a:lnTo>
                  <a:lnTo>
                    <a:pt x="56206" y="228096"/>
                  </a:lnTo>
                  <a:lnTo>
                    <a:pt x="48915" y="225108"/>
                  </a:lnTo>
                  <a:lnTo>
                    <a:pt x="44054" y="220294"/>
                  </a:lnTo>
                  <a:lnTo>
                    <a:pt x="44341" y="213556"/>
                  </a:lnTo>
                  <a:lnTo>
                    <a:pt x="66084" y="178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488">
              <a:extLst>
                <a:ext uri="{FF2B5EF4-FFF2-40B4-BE49-F238E27FC236}">
                  <a16:creationId xmlns:a16="http://schemas.microsoft.com/office/drawing/2014/main" xmlns="" id="{31BE814F-4F25-4CE6-972C-135D92E34022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386455" y="5118100"/>
              <a:ext cx="17646" cy="12701"/>
            </a:xfrm>
            <a:custGeom>
              <a:avLst/>
              <a:gdLst/>
              <a:ahLst/>
              <a:cxnLst/>
              <a:rect l="0" t="0" r="0" b="0"/>
              <a:pathLst>
                <a:path w="17646" h="12701">
                  <a:moveTo>
                    <a:pt x="17645" y="0"/>
                  </a:moveTo>
                  <a:lnTo>
                    <a:pt x="17645" y="0"/>
                  </a:lnTo>
                  <a:lnTo>
                    <a:pt x="0" y="11556"/>
                  </a:lnTo>
                  <a:lnTo>
                    <a:pt x="238" y="11936"/>
                  </a:lnTo>
                  <a:lnTo>
                    <a:pt x="494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489">
              <a:extLst>
                <a:ext uri="{FF2B5EF4-FFF2-40B4-BE49-F238E27FC236}">
                  <a16:creationId xmlns:a16="http://schemas.microsoft.com/office/drawing/2014/main" xmlns="" id="{782917EC-A92B-402E-ABBF-0F941404596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918789" y="4636796"/>
              <a:ext cx="35758" cy="70498"/>
            </a:xfrm>
            <a:custGeom>
              <a:avLst/>
              <a:gdLst/>
              <a:ahLst/>
              <a:cxnLst/>
              <a:rect l="0" t="0" r="0" b="0"/>
              <a:pathLst>
                <a:path w="35758" h="70498">
                  <a:moveTo>
                    <a:pt x="12361" y="24104"/>
                  </a:moveTo>
                  <a:lnTo>
                    <a:pt x="12361" y="24104"/>
                  </a:lnTo>
                  <a:lnTo>
                    <a:pt x="2234" y="50130"/>
                  </a:lnTo>
                  <a:lnTo>
                    <a:pt x="0" y="69219"/>
                  </a:lnTo>
                  <a:lnTo>
                    <a:pt x="593" y="70409"/>
                  </a:lnTo>
                  <a:lnTo>
                    <a:pt x="1693" y="70497"/>
                  </a:lnTo>
                  <a:lnTo>
                    <a:pt x="3132" y="69849"/>
                  </a:lnTo>
                  <a:lnTo>
                    <a:pt x="18642" y="55454"/>
                  </a:lnTo>
                  <a:lnTo>
                    <a:pt x="27617" y="39214"/>
                  </a:lnTo>
                  <a:lnTo>
                    <a:pt x="35757" y="6785"/>
                  </a:lnTo>
                  <a:lnTo>
                    <a:pt x="35719" y="2680"/>
                  </a:lnTo>
                  <a:lnTo>
                    <a:pt x="34988" y="649"/>
                  </a:lnTo>
                  <a:lnTo>
                    <a:pt x="33796" y="0"/>
                  </a:lnTo>
                  <a:lnTo>
                    <a:pt x="22005" y="5830"/>
                  </a:lnTo>
                  <a:lnTo>
                    <a:pt x="18789" y="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490">
              <a:extLst>
                <a:ext uri="{FF2B5EF4-FFF2-40B4-BE49-F238E27FC236}">
                  <a16:creationId xmlns:a16="http://schemas.microsoft.com/office/drawing/2014/main" xmlns="" id="{D367FCB3-B50E-4DFE-B55E-A29FB690329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893050" y="48069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1411"/>
                  </a:lnTo>
                  <a:lnTo>
                    <a:pt x="13288" y="10844"/>
                  </a:lnTo>
                  <a:lnTo>
                    <a:pt x="9406" y="48805"/>
                  </a:lnTo>
                  <a:lnTo>
                    <a:pt x="1726" y="9282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518">
            <a:extLst>
              <a:ext uri="{FF2B5EF4-FFF2-40B4-BE49-F238E27FC236}">
                <a16:creationId xmlns:a16="http://schemas.microsoft.com/office/drawing/2014/main" xmlns="" id="{B8BD690B-7584-46DD-B675-E176710C6D0C}"/>
              </a:ext>
            </a:extLst>
          </p:cNvPr>
          <p:cNvGrpSpPr/>
          <p:nvPr/>
        </p:nvGrpSpPr>
        <p:grpSpPr>
          <a:xfrm>
            <a:off x="6458020" y="4845050"/>
            <a:ext cx="634931" cy="501651"/>
            <a:chOff x="6458020" y="4845050"/>
            <a:chExt cx="634931" cy="501651"/>
          </a:xfrm>
        </p:grpSpPr>
        <p:sp>
          <p:nvSpPr>
            <p:cNvPr id="218" name="SMARTInkShape-2491">
              <a:extLst>
                <a:ext uri="{FF2B5EF4-FFF2-40B4-BE49-F238E27FC236}">
                  <a16:creationId xmlns:a16="http://schemas.microsoft.com/office/drawing/2014/main" xmlns="" id="{BFB45525-4666-49EC-91CB-00917E66C9A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458020" y="4845050"/>
              <a:ext cx="169530" cy="133351"/>
            </a:xfrm>
            <a:custGeom>
              <a:avLst/>
              <a:gdLst/>
              <a:ahLst/>
              <a:cxnLst/>
              <a:rect l="0" t="0" r="0" b="0"/>
              <a:pathLst>
                <a:path w="169530" h="133351">
                  <a:moveTo>
                    <a:pt x="6280" y="0"/>
                  </a:moveTo>
                  <a:lnTo>
                    <a:pt x="6280" y="0"/>
                  </a:lnTo>
                  <a:lnTo>
                    <a:pt x="192" y="0"/>
                  </a:lnTo>
                  <a:lnTo>
                    <a:pt x="687" y="11550"/>
                  </a:lnTo>
                  <a:lnTo>
                    <a:pt x="5404" y="54271"/>
                  </a:lnTo>
                  <a:lnTo>
                    <a:pt x="1743" y="95805"/>
                  </a:lnTo>
                  <a:lnTo>
                    <a:pt x="89" y="126935"/>
                  </a:lnTo>
                  <a:lnTo>
                    <a:pt x="0" y="124384"/>
                  </a:lnTo>
                  <a:lnTo>
                    <a:pt x="8774" y="78882"/>
                  </a:lnTo>
                  <a:lnTo>
                    <a:pt x="18229" y="46734"/>
                  </a:lnTo>
                  <a:lnTo>
                    <a:pt x="29700" y="29237"/>
                  </a:lnTo>
                  <a:lnTo>
                    <a:pt x="43500" y="15816"/>
                  </a:lnTo>
                  <a:lnTo>
                    <a:pt x="56689" y="7500"/>
                  </a:lnTo>
                  <a:lnTo>
                    <a:pt x="82755" y="2222"/>
                  </a:lnTo>
                  <a:lnTo>
                    <a:pt x="109451" y="4029"/>
                  </a:lnTo>
                  <a:lnTo>
                    <a:pt x="135236" y="15775"/>
                  </a:lnTo>
                  <a:lnTo>
                    <a:pt x="154007" y="32661"/>
                  </a:lnTo>
                  <a:lnTo>
                    <a:pt x="165134" y="54441"/>
                  </a:lnTo>
                  <a:lnTo>
                    <a:pt x="169529" y="82139"/>
                  </a:lnTo>
                  <a:lnTo>
                    <a:pt x="167461" y="105947"/>
                  </a:lnTo>
                  <a:lnTo>
                    <a:pt x="159775" y="130294"/>
                  </a:lnTo>
                  <a:lnTo>
                    <a:pt x="160116" y="131313"/>
                  </a:lnTo>
                  <a:lnTo>
                    <a:pt x="161047" y="131992"/>
                  </a:lnTo>
                  <a:lnTo>
                    <a:pt x="16503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492">
              <a:extLst>
                <a:ext uri="{FF2B5EF4-FFF2-40B4-BE49-F238E27FC236}">
                  <a16:creationId xmlns:a16="http://schemas.microsoft.com/office/drawing/2014/main" xmlns="" id="{39313D4B-8BFE-444E-98DA-0923689065C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049939" y="5122004"/>
              <a:ext cx="43012" cy="40109"/>
            </a:xfrm>
            <a:custGeom>
              <a:avLst/>
              <a:gdLst/>
              <a:ahLst/>
              <a:cxnLst/>
              <a:rect l="0" t="0" r="0" b="0"/>
              <a:pathLst>
                <a:path w="43012" h="40109">
                  <a:moveTo>
                    <a:pt x="43011" y="34196"/>
                  </a:moveTo>
                  <a:lnTo>
                    <a:pt x="43011" y="34196"/>
                  </a:lnTo>
                  <a:lnTo>
                    <a:pt x="26418" y="18309"/>
                  </a:lnTo>
                  <a:lnTo>
                    <a:pt x="18910" y="15563"/>
                  </a:lnTo>
                  <a:lnTo>
                    <a:pt x="11253" y="18640"/>
                  </a:lnTo>
                  <a:lnTo>
                    <a:pt x="5849" y="23990"/>
                  </a:lnTo>
                  <a:lnTo>
                    <a:pt x="1800" y="30365"/>
                  </a:lnTo>
                  <a:lnTo>
                    <a:pt x="0" y="35550"/>
                  </a:lnTo>
                  <a:lnTo>
                    <a:pt x="226" y="37216"/>
                  </a:lnTo>
                  <a:lnTo>
                    <a:pt x="1082" y="38326"/>
                  </a:lnTo>
                  <a:lnTo>
                    <a:pt x="2358" y="39066"/>
                  </a:lnTo>
                  <a:lnTo>
                    <a:pt x="10897" y="40108"/>
                  </a:lnTo>
                  <a:lnTo>
                    <a:pt x="25733" y="33674"/>
                  </a:lnTo>
                  <a:lnTo>
                    <a:pt x="33687" y="24791"/>
                  </a:lnTo>
                  <a:lnTo>
                    <a:pt x="40248" y="11654"/>
                  </a:lnTo>
                  <a:lnTo>
                    <a:pt x="41169" y="8584"/>
                  </a:lnTo>
                  <a:lnTo>
                    <a:pt x="39666" y="5833"/>
                  </a:lnTo>
                  <a:lnTo>
                    <a:pt x="32352" y="894"/>
                  </a:lnTo>
                  <a:lnTo>
                    <a:pt x="28144" y="0"/>
                  </a:lnTo>
                  <a:lnTo>
                    <a:pt x="11261" y="2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493">
              <a:extLst>
                <a:ext uri="{FF2B5EF4-FFF2-40B4-BE49-F238E27FC236}">
                  <a16:creationId xmlns:a16="http://schemas.microsoft.com/office/drawing/2014/main" xmlns="" id="{F4DAA840-496E-40EE-ADC5-161182EE7DC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010400" y="52324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8345" y="10139"/>
                  </a:lnTo>
                  <a:lnTo>
                    <a:pt x="6184" y="53894"/>
                  </a:lnTo>
                  <a:lnTo>
                    <a:pt x="542" y="988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494">
              <a:extLst>
                <a:ext uri="{FF2B5EF4-FFF2-40B4-BE49-F238E27FC236}">
                  <a16:creationId xmlns:a16="http://schemas.microsoft.com/office/drawing/2014/main" xmlns="" id="{59082A86-47D0-4DBE-A919-24C29D6B71D0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682468" y="4978816"/>
              <a:ext cx="217003" cy="289996"/>
            </a:xfrm>
            <a:custGeom>
              <a:avLst/>
              <a:gdLst/>
              <a:ahLst/>
              <a:cxnLst/>
              <a:rect l="0" t="0" r="0" b="0"/>
              <a:pathLst>
                <a:path w="217003" h="289996">
                  <a:moveTo>
                    <a:pt x="213632" y="18634"/>
                  </a:moveTo>
                  <a:lnTo>
                    <a:pt x="213632" y="18634"/>
                  </a:lnTo>
                  <a:lnTo>
                    <a:pt x="217002" y="11892"/>
                  </a:lnTo>
                  <a:lnTo>
                    <a:pt x="216585" y="9200"/>
                  </a:lnTo>
                  <a:lnTo>
                    <a:pt x="214895" y="6701"/>
                  </a:lnTo>
                  <a:lnTo>
                    <a:pt x="212357" y="4328"/>
                  </a:lnTo>
                  <a:lnTo>
                    <a:pt x="205774" y="1694"/>
                  </a:lnTo>
                  <a:lnTo>
                    <a:pt x="183308" y="0"/>
                  </a:lnTo>
                  <a:lnTo>
                    <a:pt x="145919" y="9805"/>
                  </a:lnTo>
                  <a:lnTo>
                    <a:pt x="110078" y="24093"/>
                  </a:lnTo>
                  <a:lnTo>
                    <a:pt x="69904" y="53883"/>
                  </a:lnTo>
                  <a:lnTo>
                    <a:pt x="36441" y="90932"/>
                  </a:lnTo>
                  <a:lnTo>
                    <a:pt x="13905" y="136324"/>
                  </a:lnTo>
                  <a:lnTo>
                    <a:pt x="2838" y="180662"/>
                  </a:lnTo>
                  <a:lnTo>
                    <a:pt x="0" y="207769"/>
                  </a:lnTo>
                  <a:lnTo>
                    <a:pt x="6266" y="232045"/>
                  </a:lnTo>
                  <a:lnTo>
                    <a:pt x="18458" y="252478"/>
                  </a:lnTo>
                  <a:lnTo>
                    <a:pt x="33285" y="266263"/>
                  </a:lnTo>
                  <a:lnTo>
                    <a:pt x="64240" y="278585"/>
                  </a:lnTo>
                  <a:lnTo>
                    <a:pt x="100223" y="286706"/>
                  </a:lnTo>
                  <a:lnTo>
                    <a:pt x="143122" y="289995"/>
                  </a:lnTo>
                  <a:lnTo>
                    <a:pt x="167379" y="284582"/>
                  </a:lnTo>
                  <a:lnTo>
                    <a:pt x="181882" y="27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519">
            <a:extLst>
              <a:ext uri="{FF2B5EF4-FFF2-40B4-BE49-F238E27FC236}">
                <a16:creationId xmlns:a16="http://schemas.microsoft.com/office/drawing/2014/main" xmlns="" id="{93DC9E98-E110-477F-84F9-30E7E29B54F6}"/>
              </a:ext>
            </a:extLst>
          </p:cNvPr>
          <p:cNvGrpSpPr/>
          <p:nvPr/>
        </p:nvGrpSpPr>
        <p:grpSpPr>
          <a:xfrm>
            <a:off x="7677150" y="92762"/>
            <a:ext cx="4063119" cy="529539"/>
            <a:chOff x="7677150" y="92762"/>
            <a:chExt cx="4063119" cy="529539"/>
          </a:xfrm>
        </p:grpSpPr>
        <p:sp>
          <p:nvSpPr>
            <p:cNvPr id="223" name="SMARTInkShape-2495">
              <a:extLst>
                <a:ext uri="{FF2B5EF4-FFF2-40B4-BE49-F238E27FC236}">
                  <a16:creationId xmlns:a16="http://schemas.microsoft.com/office/drawing/2014/main" xmlns="" id="{545EB5DE-E33B-4970-BCAF-918993A37C1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677150" y="379933"/>
              <a:ext cx="2584451" cy="242368"/>
            </a:xfrm>
            <a:custGeom>
              <a:avLst/>
              <a:gdLst/>
              <a:ahLst/>
              <a:cxnLst/>
              <a:rect l="0" t="0" r="0" b="0"/>
              <a:pathLst>
                <a:path w="2584451" h="242368">
                  <a:moveTo>
                    <a:pt x="0" y="115367"/>
                  </a:moveTo>
                  <a:lnTo>
                    <a:pt x="0" y="115367"/>
                  </a:lnTo>
                  <a:lnTo>
                    <a:pt x="15580" y="139786"/>
                  </a:lnTo>
                  <a:lnTo>
                    <a:pt x="42716" y="156155"/>
                  </a:lnTo>
                  <a:lnTo>
                    <a:pt x="80603" y="156073"/>
                  </a:lnTo>
                  <a:lnTo>
                    <a:pt x="104535" y="153088"/>
                  </a:lnTo>
                  <a:lnTo>
                    <a:pt x="136013" y="145453"/>
                  </a:lnTo>
                  <a:lnTo>
                    <a:pt x="172519" y="134719"/>
                  </a:lnTo>
                  <a:lnTo>
                    <a:pt x="212379" y="121918"/>
                  </a:lnTo>
                  <a:lnTo>
                    <a:pt x="258707" y="107034"/>
                  </a:lnTo>
                  <a:lnTo>
                    <a:pt x="309350" y="90762"/>
                  </a:lnTo>
                  <a:lnTo>
                    <a:pt x="362866" y="73564"/>
                  </a:lnTo>
                  <a:lnTo>
                    <a:pt x="416889" y="57865"/>
                  </a:lnTo>
                  <a:lnTo>
                    <a:pt x="471248" y="43165"/>
                  </a:lnTo>
                  <a:lnTo>
                    <a:pt x="525831" y="29133"/>
                  </a:lnTo>
                  <a:lnTo>
                    <a:pt x="579155" y="18366"/>
                  </a:lnTo>
                  <a:lnTo>
                    <a:pt x="631636" y="9778"/>
                  </a:lnTo>
                  <a:lnTo>
                    <a:pt x="683558" y="2641"/>
                  </a:lnTo>
                  <a:lnTo>
                    <a:pt x="732988" y="0"/>
                  </a:lnTo>
                  <a:lnTo>
                    <a:pt x="780759" y="355"/>
                  </a:lnTo>
                  <a:lnTo>
                    <a:pt x="827422" y="2709"/>
                  </a:lnTo>
                  <a:lnTo>
                    <a:pt x="870526" y="7806"/>
                  </a:lnTo>
                  <a:lnTo>
                    <a:pt x="911256" y="14732"/>
                  </a:lnTo>
                  <a:lnTo>
                    <a:pt x="950404" y="22877"/>
                  </a:lnTo>
                  <a:lnTo>
                    <a:pt x="987791" y="31835"/>
                  </a:lnTo>
                  <a:lnTo>
                    <a:pt x="1024005" y="41334"/>
                  </a:lnTo>
                  <a:lnTo>
                    <a:pt x="1059437" y="51195"/>
                  </a:lnTo>
                  <a:lnTo>
                    <a:pt x="1095051" y="59886"/>
                  </a:lnTo>
                  <a:lnTo>
                    <a:pt x="1130791" y="67796"/>
                  </a:lnTo>
                  <a:lnTo>
                    <a:pt x="1166610" y="75186"/>
                  </a:lnTo>
                  <a:lnTo>
                    <a:pt x="1203191" y="80819"/>
                  </a:lnTo>
                  <a:lnTo>
                    <a:pt x="1240275" y="85279"/>
                  </a:lnTo>
                  <a:lnTo>
                    <a:pt x="1277700" y="88959"/>
                  </a:lnTo>
                  <a:lnTo>
                    <a:pt x="1315350" y="90000"/>
                  </a:lnTo>
                  <a:lnTo>
                    <a:pt x="1353149" y="89284"/>
                  </a:lnTo>
                  <a:lnTo>
                    <a:pt x="1391050" y="87395"/>
                  </a:lnTo>
                  <a:lnTo>
                    <a:pt x="1429016" y="84019"/>
                  </a:lnTo>
                  <a:lnTo>
                    <a:pt x="1467028" y="79652"/>
                  </a:lnTo>
                  <a:lnTo>
                    <a:pt x="1505070" y="74623"/>
                  </a:lnTo>
                  <a:lnTo>
                    <a:pt x="1541719" y="71271"/>
                  </a:lnTo>
                  <a:lnTo>
                    <a:pt x="1577439" y="69037"/>
                  </a:lnTo>
                  <a:lnTo>
                    <a:pt x="1612543" y="67547"/>
                  </a:lnTo>
                  <a:lnTo>
                    <a:pt x="1645823" y="67259"/>
                  </a:lnTo>
                  <a:lnTo>
                    <a:pt x="1677886" y="67773"/>
                  </a:lnTo>
                  <a:lnTo>
                    <a:pt x="1709140" y="68821"/>
                  </a:lnTo>
                  <a:lnTo>
                    <a:pt x="1737739" y="72342"/>
                  </a:lnTo>
                  <a:lnTo>
                    <a:pt x="1764564" y="77511"/>
                  </a:lnTo>
                  <a:lnTo>
                    <a:pt x="1790209" y="83780"/>
                  </a:lnTo>
                  <a:lnTo>
                    <a:pt x="1815067" y="90781"/>
                  </a:lnTo>
                  <a:lnTo>
                    <a:pt x="1839401" y="98271"/>
                  </a:lnTo>
                  <a:lnTo>
                    <a:pt x="1863384" y="106086"/>
                  </a:lnTo>
                  <a:lnTo>
                    <a:pt x="1910728" y="120414"/>
                  </a:lnTo>
                  <a:lnTo>
                    <a:pt x="1934218" y="127199"/>
                  </a:lnTo>
                  <a:lnTo>
                    <a:pt x="1959052" y="133838"/>
                  </a:lnTo>
                  <a:lnTo>
                    <a:pt x="1984779" y="140381"/>
                  </a:lnTo>
                  <a:lnTo>
                    <a:pt x="2011104" y="146860"/>
                  </a:lnTo>
                  <a:lnTo>
                    <a:pt x="2037824" y="154001"/>
                  </a:lnTo>
                  <a:lnTo>
                    <a:pt x="2064810" y="161584"/>
                  </a:lnTo>
                  <a:lnTo>
                    <a:pt x="2091974" y="169462"/>
                  </a:lnTo>
                  <a:lnTo>
                    <a:pt x="2119254" y="176830"/>
                  </a:lnTo>
                  <a:lnTo>
                    <a:pt x="2146614" y="183859"/>
                  </a:lnTo>
                  <a:lnTo>
                    <a:pt x="2174026" y="190662"/>
                  </a:lnTo>
                  <a:lnTo>
                    <a:pt x="2202883" y="196608"/>
                  </a:lnTo>
                  <a:lnTo>
                    <a:pt x="2232706" y="201983"/>
                  </a:lnTo>
                  <a:lnTo>
                    <a:pt x="2263171" y="206978"/>
                  </a:lnTo>
                  <a:lnTo>
                    <a:pt x="2295474" y="210307"/>
                  </a:lnTo>
                  <a:lnTo>
                    <a:pt x="2329007" y="212527"/>
                  </a:lnTo>
                  <a:lnTo>
                    <a:pt x="2363355" y="214007"/>
                  </a:lnTo>
                  <a:lnTo>
                    <a:pt x="2396130" y="216405"/>
                  </a:lnTo>
                  <a:lnTo>
                    <a:pt x="2427860" y="219415"/>
                  </a:lnTo>
                  <a:lnTo>
                    <a:pt x="2458889" y="222832"/>
                  </a:lnTo>
                  <a:lnTo>
                    <a:pt x="2486630" y="226521"/>
                  </a:lnTo>
                  <a:lnTo>
                    <a:pt x="2512183" y="230392"/>
                  </a:lnTo>
                  <a:lnTo>
                    <a:pt x="2552330" y="237045"/>
                  </a:lnTo>
                  <a:lnTo>
                    <a:pt x="2584450" y="242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496">
              <a:extLst>
                <a:ext uri="{FF2B5EF4-FFF2-40B4-BE49-F238E27FC236}">
                  <a16:creationId xmlns:a16="http://schemas.microsoft.com/office/drawing/2014/main" xmlns="" id="{0F7CA264-7346-4A54-AB0B-DA5D4B8846C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004300" y="180492"/>
              <a:ext cx="19051" cy="130659"/>
            </a:xfrm>
            <a:custGeom>
              <a:avLst/>
              <a:gdLst/>
              <a:ahLst/>
              <a:cxnLst/>
              <a:rect l="0" t="0" r="0" b="0"/>
              <a:pathLst>
                <a:path w="19051" h="1306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7003" y="46168"/>
                  </a:lnTo>
                  <a:lnTo>
                    <a:pt x="9485" y="84779"/>
                  </a:lnTo>
                  <a:lnTo>
                    <a:pt x="9154" y="101801"/>
                  </a:lnTo>
                  <a:lnTo>
                    <a:pt x="19050" y="130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497">
              <a:extLst>
                <a:ext uri="{FF2B5EF4-FFF2-40B4-BE49-F238E27FC236}">
                  <a16:creationId xmlns:a16="http://schemas.microsoft.com/office/drawing/2014/main" xmlns="" id="{72045AC4-C021-4C1A-ACAA-486CD1CDD70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999355" y="95250"/>
              <a:ext cx="62974" cy="48708"/>
            </a:xfrm>
            <a:custGeom>
              <a:avLst/>
              <a:gdLst/>
              <a:ahLst/>
              <a:cxnLst/>
              <a:rect l="0" t="0" r="0" b="0"/>
              <a:pathLst>
                <a:path w="62974" h="48708">
                  <a:moveTo>
                    <a:pt x="17645" y="12700"/>
                  </a:moveTo>
                  <a:lnTo>
                    <a:pt x="17645" y="12700"/>
                  </a:lnTo>
                  <a:lnTo>
                    <a:pt x="17645" y="5958"/>
                  </a:lnTo>
                  <a:lnTo>
                    <a:pt x="16233" y="4678"/>
                  </a:lnTo>
                  <a:lnTo>
                    <a:pt x="13882" y="4529"/>
                  </a:lnTo>
                  <a:lnTo>
                    <a:pt x="10902" y="5136"/>
                  </a:lnTo>
                  <a:lnTo>
                    <a:pt x="5712" y="9574"/>
                  </a:lnTo>
                  <a:lnTo>
                    <a:pt x="3340" y="12732"/>
                  </a:lnTo>
                  <a:lnTo>
                    <a:pt x="0" y="30662"/>
                  </a:lnTo>
                  <a:lnTo>
                    <a:pt x="2354" y="35964"/>
                  </a:lnTo>
                  <a:lnTo>
                    <a:pt x="12495" y="43736"/>
                  </a:lnTo>
                  <a:lnTo>
                    <a:pt x="34072" y="48707"/>
                  </a:lnTo>
                  <a:lnTo>
                    <a:pt x="46346" y="46107"/>
                  </a:lnTo>
                  <a:lnTo>
                    <a:pt x="51596" y="43438"/>
                  </a:lnTo>
                  <a:lnTo>
                    <a:pt x="59311" y="34828"/>
                  </a:lnTo>
                  <a:lnTo>
                    <a:pt x="62354" y="29569"/>
                  </a:lnTo>
                  <a:lnTo>
                    <a:pt x="62973" y="24651"/>
                  </a:lnTo>
                  <a:lnTo>
                    <a:pt x="59897" y="15425"/>
                  </a:lnTo>
                  <a:lnTo>
                    <a:pt x="46863" y="2297"/>
                  </a:lnTo>
                  <a:lnTo>
                    <a:pt x="41356" y="120"/>
                  </a:lnTo>
                  <a:lnTo>
                    <a:pt x="1764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498">
              <a:extLst>
                <a:ext uri="{FF2B5EF4-FFF2-40B4-BE49-F238E27FC236}">
                  <a16:creationId xmlns:a16="http://schemas.microsoft.com/office/drawing/2014/main" xmlns="" id="{5A69248D-EFBA-43AC-8497-F168CEC708B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273813" y="151499"/>
              <a:ext cx="390888" cy="144832"/>
            </a:xfrm>
            <a:custGeom>
              <a:avLst/>
              <a:gdLst/>
              <a:ahLst/>
              <a:cxnLst/>
              <a:rect l="0" t="0" r="0" b="0"/>
              <a:pathLst>
                <a:path w="390888" h="144832">
                  <a:moveTo>
                    <a:pt x="67037" y="51701"/>
                  </a:moveTo>
                  <a:lnTo>
                    <a:pt x="67037" y="51701"/>
                  </a:lnTo>
                  <a:lnTo>
                    <a:pt x="67037" y="44959"/>
                  </a:lnTo>
                  <a:lnTo>
                    <a:pt x="65156" y="39768"/>
                  </a:lnTo>
                  <a:lnTo>
                    <a:pt x="52110" y="18762"/>
                  </a:lnTo>
                  <a:lnTo>
                    <a:pt x="48618" y="18453"/>
                  </a:lnTo>
                  <a:lnTo>
                    <a:pt x="39096" y="21872"/>
                  </a:lnTo>
                  <a:lnTo>
                    <a:pt x="21834" y="38473"/>
                  </a:lnTo>
                  <a:lnTo>
                    <a:pt x="6685" y="64636"/>
                  </a:lnTo>
                  <a:lnTo>
                    <a:pt x="0" y="87989"/>
                  </a:lnTo>
                  <a:lnTo>
                    <a:pt x="474" y="93532"/>
                  </a:lnTo>
                  <a:lnTo>
                    <a:pt x="2200" y="97933"/>
                  </a:lnTo>
                  <a:lnTo>
                    <a:pt x="4763" y="101572"/>
                  </a:lnTo>
                  <a:lnTo>
                    <a:pt x="8588" y="103293"/>
                  </a:lnTo>
                  <a:lnTo>
                    <a:pt x="18482" y="103323"/>
                  </a:lnTo>
                  <a:lnTo>
                    <a:pt x="39323" y="92632"/>
                  </a:lnTo>
                  <a:lnTo>
                    <a:pt x="58486" y="73322"/>
                  </a:lnTo>
                  <a:lnTo>
                    <a:pt x="59220" y="73876"/>
                  </a:lnTo>
                  <a:lnTo>
                    <a:pt x="60251" y="82104"/>
                  </a:lnTo>
                  <a:lnTo>
                    <a:pt x="62060" y="119299"/>
                  </a:lnTo>
                  <a:lnTo>
                    <a:pt x="67411" y="130193"/>
                  </a:lnTo>
                  <a:lnTo>
                    <a:pt x="72225" y="133662"/>
                  </a:lnTo>
                  <a:lnTo>
                    <a:pt x="85099" y="137517"/>
                  </a:lnTo>
                  <a:lnTo>
                    <a:pt x="91075" y="137134"/>
                  </a:lnTo>
                  <a:lnTo>
                    <a:pt x="101473" y="132945"/>
                  </a:lnTo>
                  <a:lnTo>
                    <a:pt x="118633" y="115912"/>
                  </a:lnTo>
                  <a:lnTo>
                    <a:pt x="133752" y="86249"/>
                  </a:lnTo>
                  <a:lnTo>
                    <a:pt x="143797" y="47277"/>
                  </a:lnTo>
                  <a:lnTo>
                    <a:pt x="143252" y="26452"/>
                  </a:lnTo>
                  <a:lnTo>
                    <a:pt x="136891" y="6590"/>
                  </a:lnTo>
                  <a:lnTo>
                    <a:pt x="134773" y="2577"/>
                  </a:lnTo>
                  <a:lnTo>
                    <a:pt x="132655" y="607"/>
                  </a:lnTo>
                  <a:lnTo>
                    <a:pt x="130539" y="0"/>
                  </a:lnTo>
                  <a:lnTo>
                    <a:pt x="128420" y="300"/>
                  </a:lnTo>
                  <a:lnTo>
                    <a:pt x="128420" y="1206"/>
                  </a:lnTo>
                  <a:lnTo>
                    <a:pt x="132183" y="4094"/>
                  </a:lnTo>
                  <a:lnTo>
                    <a:pt x="175199" y="15812"/>
                  </a:lnTo>
                  <a:lnTo>
                    <a:pt x="195197" y="18725"/>
                  </a:lnTo>
                  <a:lnTo>
                    <a:pt x="199044" y="20545"/>
                  </a:lnTo>
                  <a:lnTo>
                    <a:pt x="201609" y="23169"/>
                  </a:lnTo>
                  <a:lnTo>
                    <a:pt x="204457" y="29848"/>
                  </a:lnTo>
                  <a:lnTo>
                    <a:pt x="205724" y="37520"/>
                  </a:lnTo>
                  <a:lnTo>
                    <a:pt x="203066" y="53144"/>
                  </a:lnTo>
                  <a:lnTo>
                    <a:pt x="181704" y="95530"/>
                  </a:lnTo>
                  <a:lnTo>
                    <a:pt x="182288" y="100676"/>
                  </a:lnTo>
                  <a:lnTo>
                    <a:pt x="184087" y="105518"/>
                  </a:lnTo>
                  <a:lnTo>
                    <a:pt x="189849" y="112779"/>
                  </a:lnTo>
                  <a:lnTo>
                    <a:pt x="193363" y="115703"/>
                  </a:lnTo>
                  <a:lnTo>
                    <a:pt x="204792" y="118952"/>
                  </a:lnTo>
                  <a:lnTo>
                    <a:pt x="211789" y="119818"/>
                  </a:lnTo>
                  <a:lnTo>
                    <a:pt x="235123" y="114296"/>
                  </a:lnTo>
                  <a:lnTo>
                    <a:pt x="259911" y="103722"/>
                  </a:lnTo>
                  <a:lnTo>
                    <a:pt x="281759" y="84910"/>
                  </a:lnTo>
                  <a:lnTo>
                    <a:pt x="308724" y="48850"/>
                  </a:lnTo>
                  <a:lnTo>
                    <a:pt x="312920" y="38548"/>
                  </a:lnTo>
                  <a:lnTo>
                    <a:pt x="310685" y="37288"/>
                  </a:lnTo>
                  <a:lnTo>
                    <a:pt x="300679" y="37769"/>
                  </a:lnTo>
                  <a:lnTo>
                    <a:pt x="295472" y="41002"/>
                  </a:lnTo>
                  <a:lnTo>
                    <a:pt x="269239" y="77617"/>
                  </a:lnTo>
                  <a:lnTo>
                    <a:pt x="264621" y="95440"/>
                  </a:lnTo>
                  <a:lnTo>
                    <a:pt x="265623" y="112063"/>
                  </a:lnTo>
                  <a:lnTo>
                    <a:pt x="270773" y="126506"/>
                  </a:lnTo>
                  <a:lnTo>
                    <a:pt x="276944" y="131910"/>
                  </a:lnTo>
                  <a:lnTo>
                    <a:pt x="295091" y="139796"/>
                  </a:lnTo>
                  <a:lnTo>
                    <a:pt x="332477" y="144831"/>
                  </a:lnTo>
                  <a:lnTo>
                    <a:pt x="375691" y="137804"/>
                  </a:lnTo>
                  <a:lnTo>
                    <a:pt x="390887" y="1342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499">
              <a:extLst>
                <a:ext uri="{FF2B5EF4-FFF2-40B4-BE49-F238E27FC236}">
                  <a16:creationId xmlns:a16="http://schemas.microsoft.com/office/drawing/2014/main" xmlns="" id="{BCD7936E-5642-42FE-B996-D402592EFA6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786738" y="92762"/>
              <a:ext cx="24013" cy="228366"/>
            </a:xfrm>
            <a:custGeom>
              <a:avLst/>
              <a:gdLst/>
              <a:ahLst/>
              <a:cxnLst/>
              <a:rect l="0" t="0" r="0" b="0"/>
              <a:pathLst>
                <a:path w="24013" h="228366">
                  <a:moveTo>
                    <a:pt x="17662" y="8838"/>
                  </a:moveTo>
                  <a:lnTo>
                    <a:pt x="17662" y="8838"/>
                  </a:lnTo>
                  <a:lnTo>
                    <a:pt x="17662" y="0"/>
                  </a:lnTo>
                  <a:lnTo>
                    <a:pt x="16957" y="829"/>
                  </a:lnTo>
                  <a:lnTo>
                    <a:pt x="14292" y="7395"/>
                  </a:lnTo>
                  <a:lnTo>
                    <a:pt x="14853" y="45477"/>
                  </a:lnTo>
                  <a:lnTo>
                    <a:pt x="8519" y="89858"/>
                  </a:lnTo>
                  <a:lnTo>
                    <a:pt x="6543" y="122223"/>
                  </a:lnTo>
                  <a:lnTo>
                    <a:pt x="2060" y="168806"/>
                  </a:lnTo>
                  <a:lnTo>
                    <a:pt x="0" y="211469"/>
                  </a:lnTo>
                  <a:lnTo>
                    <a:pt x="2285" y="221898"/>
                  </a:lnTo>
                  <a:lnTo>
                    <a:pt x="3883" y="224961"/>
                  </a:lnTo>
                  <a:lnTo>
                    <a:pt x="5654" y="227004"/>
                  </a:lnTo>
                  <a:lnTo>
                    <a:pt x="7539" y="228365"/>
                  </a:lnTo>
                  <a:lnTo>
                    <a:pt x="10208" y="227862"/>
                  </a:lnTo>
                  <a:lnTo>
                    <a:pt x="24012" y="2183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500">
              <a:extLst>
                <a:ext uri="{FF2B5EF4-FFF2-40B4-BE49-F238E27FC236}">
                  <a16:creationId xmlns:a16="http://schemas.microsoft.com/office/drawing/2014/main" xmlns="" id="{AF08B8C1-3F6F-4DFA-92EB-7300182C0D1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045700" y="31115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57148" y="6742"/>
                  </a:lnTo>
                  <a:lnTo>
                    <a:pt x="36167" y="32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501">
              <a:extLst>
                <a:ext uri="{FF2B5EF4-FFF2-40B4-BE49-F238E27FC236}">
                  <a16:creationId xmlns:a16="http://schemas.microsoft.com/office/drawing/2014/main" xmlns="" id="{E2D1C993-2321-4DD8-93D4-350621F9A90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320637" y="149468"/>
              <a:ext cx="175914" cy="186148"/>
            </a:xfrm>
            <a:custGeom>
              <a:avLst/>
              <a:gdLst/>
              <a:ahLst/>
              <a:cxnLst/>
              <a:rect l="0" t="0" r="0" b="0"/>
              <a:pathLst>
                <a:path w="175914" h="186148">
                  <a:moveTo>
                    <a:pt x="42563" y="28332"/>
                  </a:moveTo>
                  <a:lnTo>
                    <a:pt x="42563" y="28332"/>
                  </a:lnTo>
                  <a:lnTo>
                    <a:pt x="42563" y="24961"/>
                  </a:lnTo>
                  <a:lnTo>
                    <a:pt x="45933" y="16123"/>
                  </a:lnTo>
                  <a:lnTo>
                    <a:pt x="54119" y="4415"/>
                  </a:lnTo>
                  <a:lnTo>
                    <a:pt x="49109" y="1710"/>
                  </a:lnTo>
                  <a:lnTo>
                    <a:pt x="44812" y="0"/>
                  </a:lnTo>
                  <a:lnTo>
                    <a:pt x="40533" y="272"/>
                  </a:lnTo>
                  <a:lnTo>
                    <a:pt x="32019" y="4337"/>
                  </a:lnTo>
                  <a:lnTo>
                    <a:pt x="15920" y="24672"/>
                  </a:lnTo>
                  <a:lnTo>
                    <a:pt x="4485" y="59781"/>
                  </a:lnTo>
                  <a:lnTo>
                    <a:pt x="0" y="104835"/>
                  </a:lnTo>
                  <a:lnTo>
                    <a:pt x="2042" y="143819"/>
                  </a:lnTo>
                  <a:lnTo>
                    <a:pt x="9031" y="162915"/>
                  </a:lnTo>
                  <a:lnTo>
                    <a:pt x="13860" y="170971"/>
                  </a:lnTo>
                  <a:lnTo>
                    <a:pt x="28630" y="181803"/>
                  </a:lnTo>
                  <a:lnTo>
                    <a:pt x="37507" y="185679"/>
                  </a:lnTo>
                  <a:lnTo>
                    <a:pt x="44837" y="186147"/>
                  </a:lnTo>
                  <a:lnTo>
                    <a:pt x="51135" y="184342"/>
                  </a:lnTo>
                  <a:lnTo>
                    <a:pt x="56744" y="181022"/>
                  </a:lnTo>
                  <a:lnTo>
                    <a:pt x="64859" y="169807"/>
                  </a:lnTo>
                  <a:lnTo>
                    <a:pt x="87573" y="122718"/>
                  </a:lnTo>
                  <a:lnTo>
                    <a:pt x="105259" y="81633"/>
                  </a:lnTo>
                  <a:lnTo>
                    <a:pt x="96596" y="122603"/>
                  </a:lnTo>
                  <a:lnTo>
                    <a:pt x="99549" y="164824"/>
                  </a:lnTo>
                  <a:lnTo>
                    <a:pt x="100311" y="164483"/>
                  </a:lnTo>
                  <a:lnTo>
                    <a:pt x="103035" y="160340"/>
                  </a:lnTo>
                  <a:lnTo>
                    <a:pt x="108287" y="130268"/>
                  </a:lnTo>
                  <a:lnTo>
                    <a:pt x="131693" y="89938"/>
                  </a:lnTo>
                  <a:lnTo>
                    <a:pt x="146819" y="73397"/>
                  </a:lnTo>
                  <a:lnTo>
                    <a:pt x="150168" y="71075"/>
                  </a:lnTo>
                  <a:lnTo>
                    <a:pt x="153810" y="70233"/>
                  </a:lnTo>
                  <a:lnTo>
                    <a:pt x="161622" y="71179"/>
                  </a:lnTo>
                  <a:lnTo>
                    <a:pt x="163563" y="73830"/>
                  </a:lnTo>
                  <a:lnTo>
                    <a:pt x="165176" y="116341"/>
                  </a:lnTo>
                  <a:lnTo>
                    <a:pt x="175913" y="1489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02">
              <a:extLst>
                <a:ext uri="{FF2B5EF4-FFF2-40B4-BE49-F238E27FC236}">
                  <a16:creationId xmlns:a16="http://schemas.microsoft.com/office/drawing/2014/main" xmlns="" id="{5ABF42A1-FFFD-4835-8F7A-57714EBAC685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560048" y="261233"/>
              <a:ext cx="38103" cy="5468"/>
            </a:xfrm>
            <a:custGeom>
              <a:avLst/>
              <a:gdLst/>
              <a:ahLst/>
              <a:cxnLst/>
              <a:rect l="0" t="0" r="0" b="0"/>
              <a:pathLst>
                <a:path w="38103" h="54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3" y="441"/>
                  </a:lnTo>
                  <a:lnTo>
                    <a:pt x="3372" y="0"/>
                  </a:lnTo>
                  <a:lnTo>
                    <a:pt x="38102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503">
              <a:extLst>
                <a:ext uri="{FF2B5EF4-FFF2-40B4-BE49-F238E27FC236}">
                  <a16:creationId xmlns:a16="http://schemas.microsoft.com/office/drawing/2014/main" xmlns="" id="{638532E4-6D41-441B-AF68-79A17EAB824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0687050" y="234950"/>
              <a:ext cx="3658" cy="82551"/>
            </a:xfrm>
            <a:custGeom>
              <a:avLst/>
              <a:gdLst/>
              <a:ahLst/>
              <a:cxnLst/>
              <a:rect l="0" t="0" r="0" b="0"/>
              <a:pathLst>
                <a:path w="3658" h="82551">
                  <a:moveTo>
                    <a:pt x="0" y="0"/>
                  </a:moveTo>
                  <a:lnTo>
                    <a:pt x="0" y="0"/>
                  </a:lnTo>
                  <a:lnTo>
                    <a:pt x="1881" y="43898"/>
                  </a:lnTo>
                  <a:lnTo>
                    <a:pt x="3657" y="5690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504">
              <a:extLst>
                <a:ext uri="{FF2B5EF4-FFF2-40B4-BE49-F238E27FC236}">
                  <a16:creationId xmlns:a16="http://schemas.microsoft.com/office/drawing/2014/main" xmlns="" id="{6A35DBA9-7E9E-4C6B-B480-64F7BA22CA4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719059" y="146050"/>
              <a:ext cx="15584" cy="36701"/>
            </a:xfrm>
            <a:custGeom>
              <a:avLst/>
              <a:gdLst/>
              <a:ahLst/>
              <a:cxnLst/>
              <a:rect l="0" t="0" r="0" b="0"/>
              <a:pathLst>
                <a:path w="15584" h="36701">
                  <a:moveTo>
                    <a:pt x="6091" y="0"/>
                  </a:moveTo>
                  <a:lnTo>
                    <a:pt x="6091" y="0"/>
                  </a:lnTo>
                  <a:lnTo>
                    <a:pt x="2720" y="0"/>
                  </a:lnTo>
                  <a:lnTo>
                    <a:pt x="1728" y="706"/>
                  </a:lnTo>
                  <a:lnTo>
                    <a:pt x="1064" y="1881"/>
                  </a:lnTo>
                  <a:lnTo>
                    <a:pt x="329" y="6481"/>
                  </a:lnTo>
                  <a:lnTo>
                    <a:pt x="0" y="15580"/>
                  </a:lnTo>
                  <a:lnTo>
                    <a:pt x="1326" y="19559"/>
                  </a:lnTo>
                  <a:lnTo>
                    <a:pt x="7813" y="28530"/>
                  </a:lnTo>
                  <a:lnTo>
                    <a:pt x="7945" y="31014"/>
                  </a:lnTo>
                  <a:lnTo>
                    <a:pt x="7327" y="33376"/>
                  </a:lnTo>
                  <a:lnTo>
                    <a:pt x="7620" y="34951"/>
                  </a:lnTo>
                  <a:lnTo>
                    <a:pt x="8520" y="36001"/>
                  </a:lnTo>
                  <a:lnTo>
                    <a:pt x="9828" y="36700"/>
                  </a:lnTo>
                  <a:lnTo>
                    <a:pt x="11405" y="35756"/>
                  </a:lnTo>
                  <a:lnTo>
                    <a:pt x="15037" y="30943"/>
                  </a:lnTo>
                  <a:lnTo>
                    <a:pt x="15583" y="27684"/>
                  </a:lnTo>
                  <a:lnTo>
                    <a:pt x="1244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505">
              <a:extLst>
                <a:ext uri="{FF2B5EF4-FFF2-40B4-BE49-F238E27FC236}">
                  <a16:creationId xmlns:a16="http://schemas.microsoft.com/office/drawing/2014/main" xmlns="" id="{57F1E195-30FB-4017-A35D-97C740A1A92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763250" y="127000"/>
              <a:ext cx="69892" cy="196851"/>
            </a:xfrm>
            <a:custGeom>
              <a:avLst/>
              <a:gdLst/>
              <a:ahLst/>
              <a:cxnLst/>
              <a:rect l="0" t="0" r="0" b="0"/>
              <a:pathLst>
                <a:path w="69892" h="196851">
                  <a:moveTo>
                    <a:pt x="44450" y="0"/>
                  </a:moveTo>
                  <a:lnTo>
                    <a:pt x="44450" y="0"/>
                  </a:lnTo>
                  <a:lnTo>
                    <a:pt x="66772" y="44645"/>
                  </a:lnTo>
                  <a:lnTo>
                    <a:pt x="69891" y="77227"/>
                  </a:lnTo>
                  <a:lnTo>
                    <a:pt x="63518" y="109112"/>
                  </a:lnTo>
                  <a:lnTo>
                    <a:pt x="42654" y="15015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506">
              <a:extLst>
                <a:ext uri="{FF2B5EF4-FFF2-40B4-BE49-F238E27FC236}">
                  <a16:creationId xmlns:a16="http://schemas.microsoft.com/office/drawing/2014/main" xmlns="" id="{448E403F-AFCF-424E-8DC4-BE82AD4B5C5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1047147" y="186718"/>
              <a:ext cx="363804" cy="145760"/>
            </a:xfrm>
            <a:custGeom>
              <a:avLst/>
              <a:gdLst/>
              <a:ahLst/>
              <a:cxnLst/>
              <a:rect l="0" t="0" r="0" b="0"/>
              <a:pathLst>
                <a:path w="363804" h="145760">
                  <a:moveTo>
                    <a:pt x="71703" y="67282"/>
                  </a:moveTo>
                  <a:lnTo>
                    <a:pt x="71703" y="67282"/>
                  </a:lnTo>
                  <a:lnTo>
                    <a:pt x="39752" y="40799"/>
                  </a:lnTo>
                  <a:lnTo>
                    <a:pt x="35587" y="41160"/>
                  </a:lnTo>
                  <a:lnTo>
                    <a:pt x="25313" y="47206"/>
                  </a:lnTo>
                  <a:lnTo>
                    <a:pt x="10999" y="72622"/>
                  </a:lnTo>
                  <a:lnTo>
                    <a:pt x="0" y="117020"/>
                  </a:lnTo>
                  <a:lnTo>
                    <a:pt x="1697" y="139169"/>
                  </a:lnTo>
                  <a:lnTo>
                    <a:pt x="3159" y="142724"/>
                  </a:lnTo>
                  <a:lnTo>
                    <a:pt x="4840" y="145093"/>
                  </a:lnTo>
                  <a:lnTo>
                    <a:pt x="7372" y="145262"/>
                  </a:lnTo>
                  <a:lnTo>
                    <a:pt x="13948" y="141686"/>
                  </a:lnTo>
                  <a:lnTo>
                    <a:pt x="25585" y="124997"/>
                  </a:lnTo>
                  <a:lnTo>
                    <a:pt x="38863" y="88344"/>
                  </a:lnTo>
                  <a:lnTo>
                    <a:pt x="41349" y="92871"/>
                  </a:lnTo>
                  <a:lnTo>
                    <a:pt x="44102" y="102644"/>
                  </a:lnTo>
                  <a:lnTo>
                    <a:pt x="47062" y="122601"/>
                  </a:lnTo>
                  <a:lnTo>
                    <a:pt x="52755" y="133261"/>
                  </a:lnTo>
                  <a:lnTo>
                    <a:pt x="61871" y="140821"/>
                  </a:lnTo>
                  <a:lnTo>
                    <a:pt x="67265" y="143825"/>
                  </a:lnTo>
                  <a:lnTo>
                    <a:pt x="72977" y="144416"/>
                  </a:lnTo>
                  <a:lnTo>
                    <a:pt x="84970" y="141310"/>
                  </a:lnTo>
                  <a:lnTo>
                    <a:pt x="106992" y="121515"/>
                  </a:lnTo>
                  <a:lnTo>
                    <a:pt x="124650" y="89936"/>
                  </a:lnTo>
                  <a:lnTo>
                    <a:pt x="138188" y="42751"/>
                  </a:lnTo>
                  <a:lnTo>
                    <a:pt x="146484" y="6100"/>
                  </a:lnTo>
                  <a:lnTo>
                    <a:pt x="148367" y="3211"/>
                  </a:lnTo>
                  <a:lnTo>
                    <a:pt x="151035" y="1285"/>
                  </a:lnTo>
                  <a:lnTo>
                    <a:pt x="154225" y="0"/>
                  </a:lnTo>
                  <a:lnTo>
                    <a:pt x="161531" y="455"/>
                  </a:lnTo>
                  <a:lnTo>
                    <a:pt x="165455" y="1564"/>
                  </a:lnTo>
                  <a:lnTo>
                    <a:pt x="173577" y="8441"/>
                  </a:lnTo>
                  <a:lnTo>
                    <a:pt x="184202" y="24212"/>
                  </a:lnTo>
                  <a:lnTo>
                    <a:pt x="189938" y="40409"/>
                  </a:lnTo>
                  <a:lnTo>
                    <a:pt x="191876" y="61895"/>
                  </a:lnTo>
                  <a:lnTo>
                    <a:pt x="188842" y="80267"/>
                  </a:lnTo>
                  <a:lnTo>
                    <a:pt x="171946" y="123574"/>
                  </a:lnTo>
                  <a:lnTo>
                    <a:pt x="168434" y="136486"/>
                  </a:lnTo>
                  <a:lnTo>
                    <a:pt x="168645" y="139524"/>
                  </a:lnTo>
                  <a:lnTo>
                    <a:pt x="170763" y="144780"/>
                  </a:lnTo>
                  <a:lnTo>
                    <a:pt x="173725" y="145759"/>
                  </a:lnTo>
                  <a:lnTo>
                    <a:pt x="182663" y="144964"/>
                  </a:lnTo>
                  <a:lnTo>
                    <a:pt x="206353" y="132930"/>
                  </a:lnTo>
                  <a:lnTo>
                    <a:pt x="252462" y="98087"/>
                  </a:lnTo>
                  <a:lnTo>
                    <a:pt x="293701" y="63280"/>
                  </a:lnTo>
                  <a:lnTo>
                    <a:pt x="319066" y="27488"/>
                  </a:lnTo>
                  <a:lnTo>
                    <a:pt x="319867" y="24525"/>
                  </a:lnTo>
                  <a:lnTo>
                    <a:pt x="318990" y="23255"/>
                  </a:lnTo>
                  <a:lnTo>
                    <a:pt x="316994" y="23114"/>
                  </a:lnTo>
                  <a:lnTo>
                    <a:pt x="297330" y="33028"/>
                  </a:lnTo>
                  <a:lnTo>
                    <a:pt x="272533" y="56114"/>
                  </a:lnTo>
                  <a:lnTo>
                    <a:pt x="257423" y="85296"/>
                  </a:lnTo>
                  <a:lnTo>
                    <a:pt x="258668" y="105862"/>
                  </a:lnTo>
                  <a:lnTo>
                    <a:pt x="266275" y="123940"/>
                  </a:lnTo>
                  <a:lnTo>
                    <a:pt x="276714" y="134326"/>
                  </a:lnTo>
                  <a:lnTo>
                    <a:pt x="292171" y="139413"/>
                  </a:lnTo>
                  <a:lnTo>
                    <a:pt x="324471" y="140395"/>
                  </a:lnTo>
                  <a:lnTo>
                    <a:pt x="363803" y="137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507">
              <a:extLst>
                <a:ext uri="{FF2B5EF4-FFF2-40B4-BE49-F238E27FC236}">
                  <a16:creationId xmlns:a16="http://schemas.microsoft.com/office/drawing/2014/main" xmlns="" id="{BAB6BA0D-8C64-4B5F-A7F1-AF4B2B73BF5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1570932" y="163216"/>
              <a:ext cx="127642" cy="180243"/>
            </a:xfrm>
            <a:custGeom>
              <a:avLst/>
              <a:gdLst/>
              <a:ahLst/>
              <a:cxnLst/>
              <a:rect l="0" t="0" r="0" b="0"/>
              <a:pathLst>
                <a:path w="127642" h="180243">
                  <a:moveTo>
                    <a:pt x="100368" y="33634"/>
                  </a:moveTo>
                  <a:lnTo>
                    <a:pt x="100368" y="33634"/>
                  </a:lnTo>
                  <a:lnTo>
                    <a:pt x="99663" y="11972"/>
                  </a:lnTo>
                  <a:lnTo>
                    <a:pt x="96998" y="3780"/>
                  </a:lnTo>
                  <a:lnTo>
                    <a:pt x="93887" y="1737"/>
                  </a:lnTo>
                  <a:lnTo>
                    <a:pt x="84788" y="1348"/>
                  </a:lnTo>
                  <a:lnTo>
                    <a:pt x="61022" y="18580"/>
                  </a:lnTo>
                  <a:lnTo>
                    <a:pt x="27161" y="61783"/>
                  </a:lnTo>
                  <a:lnTo>
                    <a:pt x="8122" y="102809"/>
                  </a:lnTo>
                  <a:lnTo>
                    <a:pt x="1539" y="143422"/>
                  </a:lnTo>
                  <a:lnTo>
                    <a:pt x="0" y="162157"/>
                  </a:lnTo>
                  <a:lnTo>
                    <a:pt x="1706" y="168705"/>
                  </a:lnTo>
                  <a:lnTo>
                    <a:pt x="4960" y="173775"/>
                  </a:lnTo>
                  <a:lnTo>
                    <a:pt x="9245" y="177862"/>
                  </a:lnTo>
                  <a:lnTo>
                    <a:pt x="15631" y="179880"/>
                  </a:lnTo>
                  <a:lnTo>
                    <a:pt x="32133" y="180242"/>
                  </a:lnTo>
                  <a:lnTo>
                    <a:pt x="51227" y="170524"/>
                  </a:lnTo>
                  <a:lnTo>
                    <a:pt x="92229" y="132170"/>
                  </a:lnTo>
                  <a:lnTo>
                    <a:pt x="117008" y="86113"/>
                  </a:lnTo>
                  <a:lnTo>
                    <a:pt x="127641" y="38992"/>
                  </a:lnTo>
                  <a:lnTo>
                    <a:pt x="124484" y="18141"/>
                  </a:lnTo>
                  <a:lnTo>
                    <a:pt x="120679" y="10606"/>
                  </a:lnTo>
                  <a:lnTo>
                    <a:pt x="115320" y="5582"/>
                  </a:lnTo>
                  <a:lnTo>
                    <a:pt x="101840" y="0"/>
                  </a:lnTo>
                  <a:lnTo>
                    <a:pt x="97115" y="628"/>
                  </a:lnTo>
                  <a:lnTo>
                    <a:pt x="93965" y="3163"/>
                  </a:lnTo>
                  <a:lnTo>
                    <a:pt x="87668" y="145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508">
              <a:extLst>
                <a:ext uri="{FF2B5EF4-FFF2-40B4-BE49-F238E27FC236}">
                  <a16:creationId xmlns:a16="http://schemas.microsoft.com/office/drawing/2014/main" xmlns="" id="{2CCFEDE5-E053-4A9F-B17C-1716EED0554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1671300" y="249133"/>
              <a:ext cx="68969" cy="113765"/>
            </a:xfrm>
            <a:custGeom>
              <a:avLst/>
              <a:gdLst/>
              <a:ahLst/>
              <a:cxnLst/>
              <a:rect l="0" t="0" r="0" b="0"/>
              <a:pathLst>
                <a:path w="68969" h="113765">
                  <a:moveTo>
                    <a:pt x="63500" y="23917"/>
                  </a:moveTo>
                  <a:lnTo>
                    <a:pt x="63500" y="23917"/>
                  </a:lnTo>
                  <a:lnTo>
                    <a:pt x="66870" y="20546"/>
                  </a:lnTo>
                  <a:lnTo>
                    <a:pt x="68526" y="15128"/>
                  </a:lnTo>
                  <a:lnTo>
                    <a:pt x="68968" y="11708"/>
                  </a:lnTo>
                  <a:lnTo>
                    <a:pt x="67576" y="6026"/>
                  </a:lnTo>
                  <a:lnTo>
                    <a:pt x="66218" y="3523"/>
                  </a:lnTo>
                  <a:lnTo>
                    <a:pt x="63900" y="1854"/>
                  </a:lnTo>
                  <a:lnTo>
                    <a:pt x="57563" y="0"/>
                  </a:lnTo>
                  <a:lnTo>
                    <a:pt x="53897" y="917"/>
                  </a:lnTo>
                  <a:lnTo>
                    <a:pt x="39758" y="10646"/>
                  </a:lnTo>
                  <a:lnTo>
                    <a:pt x="37087" y="12953"/>
                  </a:lnTo>
                  <a:lnTo>
                    <a:pt x="36013" y="16608"/>
                  </a:lnTo>
                  <a:lnTo>
                    <a:pt x="36702" y="26313"/>
                  </a:lnTo>
                  <a:lnTo>
                    <a:pt x="41057" y="40306"/>
                  </a:lnTo>
                  <a:lnTo>
                    <a:pt x="52508" y="58382"/>
                  </a:lnTo>
                  <a:lnTo>
                    <a:pt x="56235" y="81603"/>
                  </a:lnTo>
                  <a:lnTo>
                    <a:pt x="56538" y="87774"/>
                  </a:lnTo>
                  <a:lnTo>
                    <a:pt x="55331" y="92594"/>
                  </a:lnTo>
                  <a:lnTo>
                    <a:pt x="50226" y="99831"/>
                  </a:lnTo>
                  <a:lnTo>
                    <a:pt x="32677" y="111243"/>
                  </a:lnTo>
                  <a:lnTo>
                    <a:pt x="19461" y="113764"/>
                  </a:lnTo>
                  <a:lnTo>
                    <a:pt x="0" y="112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520">
            <a:extLst>
              <a:ext uri="{FF2B5EF4-FFF2-40B4-BE49-F238E27FC236}">
                <a16:creationId xmlns:a16="http://schemas.microsoft.com/office/drawing/2014/main" xmlns="" id="{E21EAB16-4DC1-4209-B3D0-9CFCA73477B0}"/>
              </a:ext>
            </a:extLst>
          </p:cNvPr>
          <p:cNvGrpSpPr/>
          <p:nvPr/>
        </p:nvGrpSpPr>
        <p:grpSpPr>
          <a:xfrm>
            <a:off x="6953250" y="596900"/>
            <a:ext cx="344001" cy="285751"/>
            <a:chOff x="6953250" y="596900"/>
            <a:chExt cx="344001" cy="285751"/>
          </a:xfrm>
        </p:grpSpPr>
        <p:sp>
          <p:nvSpPr>
            <p:cNvPr id="238" name="SMARTInkShape-2509">
              <a:extLst>
                <a:ext uri="{FF2B5EF4-FFF2-40B4-BE49-F238E27FC236}">
                  <a16:creationId xmlns:a16="http://schemas.microsoft.com/office/drawing/2014/main" xmlns="" id="{80D9A9C4-74A2-4FAA-97C3-A9124CC235C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953250" y="642233"/>
              <a:ext cx="25401" cy="189618"/>
            </a:xfrm>
            <a:custGeom>
              <a:avLst/>
              <a:gdLst/>
              <a:ahLst/>
              <a:cxnLst/>
              <a:rect l="0" t="0" r="0" b="0"/>
              <a:pathLst>
                <a:path w="25401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4305" y="47324"/>
                  </a:lnTo>
                  <a:lnTo>
                    <a:pt x="17644" y="86151"/>
                  </a:lnTo>
                  <a:lnTo>
                    <a:pt x="18066" y="133379"/>
                  </a:lnTo>
                  <a:lnTo>
                    <a:pt x="15850" y="171035"/>
                  </a:lnTo>
                  <a:lnTo>
                    <a:pt x="18333" y="181358"/>
                  </a:lnTo>
                  <a:lnTo>
                    <a:pt x="19983" y="184111"/>
                  </a:lnTo>
                  <a:lnTo>
                    <a:pt x="25400" y="189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510">
              <a:extLst>
                <a:ext uri="{FF2B5EF4-FFF2-40B4-BE49-F238E27FC236}">
                  <a16:creationId xmlns:a16="http://schemas.microsoft.com/office/drawing/2014/main" xmlns="" id="{4C87B41E-4972-49B4-AE59-591220ABC91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061200" y="596900"/>
              <a:ext cx="88901" cy="285751"/>
            </a:xfrm>
            <a:custGeom>
              <a:avLst/>
              <a:gdLst/>
              <a:ahLst/>
              <a:cxnLst/>
              <a:rect l="0" t="0" r="0" b="0"/>
              <a:pathLst>
                <a:path w="88901" h="2857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4536" y="2117"/>
                  </a:lnTo>
                  <a:lnTo>
                    <a:pt x="76949" y="49113"/>
                  </a:lnTo>
                  <a:lnTo>
                    <a:pt x="65995" y="94358"/>
                  </a:lnTo>
                  <a:lnTo>
                    <a:pt x="55437" y="129426"/>
                  </a:lnTo>
                  <a:lnTo>
                    <a:pt x="43689" y="166178"/>
                  </a:lnTo>
                  <a:lnTo>
                    <a:pt x="31411" y="201563"/>
                  </a:lnTo>
                  <a:lnTo>
                    <a:pt x="14011" y="24387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511">
              <a:extLst>
                <a:ext uri="{FF2B5EF4-FFF2-40B4-BE49-F238E27FC236}">
                  <a16:creationId xmlns:a16="http://schemas.microsoft.com/office/drawing/2014/main" xmlns="" id="{1AB7F658-E03F-45F3-952E-B922B9ED19E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160600" y="698500"/>
              <a:ext cx="136651" cy="154240"/>
            </a:xfrm>
            <a:custGeom>
              <a:avLst/>
              <a:gdLst/>
              <a:ahLst/>
              <a:cxnLst/>
              <a:rect l="0" t="0" r="0" b="0"/>
              <a:pathLst>
                <a:path w="136651" h="154240">
                  <a:moveTo>
                    <a:pt x="91100" y="0"/>
                  </a:moveTo>
                  <a:lnTo>
                    <a:pt x="91100" y="0"/>
                  </a:lnTo>
                  <a:lnTo>
                    <a:pt x="49172" y="12948"/>
                  </a:lnTo>
                  <a:lnTo>
                    <a:pt x="32014" y="25040"/>
                  </a:lnTo>
                  <a:lnTo>
                    <a:pt x="9858" y="54456"/>
                  </a:lnTo>
                  <a:lnTo>
                    <a:pt x="0" y="86612"/>
                  </a:lnTo>
                  <a:lnTo>
                    <a:pt x="3822" y="118483"/>
                  </a:lnTo>
                  <a:lnTo>
                    <a:pt x="17262" y="143526"/>
                  </a:lnTo>
                  <a:lnTo>
                    <a:pt x="23530" y="148601"/>
                  </a:lnTo>
                  <a:lnTo>
                    <a:pt x="38020" y="154239"/>
                  </a:lnTo>
                  <a:lnTo>
                    <a:pt x="55749" y="151101"/>
                  </a:lnTo>
                  <a:lnTo>
                    <a:pt x="99247" y="128468"/>
                  </a:lnTo>
                  <a:lnTo>
                    <a:pt x="116123" y="111190"/>
                  </a:lnTo>
                  <a:lnTo>
                    <a:pt x="131676" y="83510"/>
                  </a:lnTo>
                  <a:lnTo>
                    <a:pt x="136650" y="66043"/>
                  </a:lnTo>
                  <a:lnTo>
                    <a:pt x="136509" y="48873"/>
                  </a:lnTo>
                  <a:lnTo>
                    <a:pt x="130332" y="35597"/>
                  </a:lnTo>
                  <a:lnTo>
                    <a:pt x="121236" y="26404"/>
                  </a:lnTo>
                  <a:lnTo>
                    <a:pt x="1038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2512">
            <a:extLst>
              <a:ext uri="{FF2B5EF4-FFF2-40B4-BE49-F238E27FC236}">
                <a16:creationId xmlns:a16="http://schemas.microsoft.com/office/drawing/2014/main" xmlns="" id="{CE5E42FD-D8DB-4831-A8A0-E620442ECD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68000" y="1212671"/>
            <a:ext cx="156257" cy="146523"/>
          </a:xfrm>
          <a:custGeom>
            <a:avLst/>
            <a:gdLst/>
            <a:ahLst/>
            <a:cxnLst/>
            <a:rect l="0" t="0" r="0" b="0"/>
            <a:pathLst>
              <a:path w="156257" h="146523">
                <a:moveTo>
                  <a:pt x="0" y="44629"/>
                </a:moveTo>
                <a:lnTo>
                  <a:pt x="0" y="44629"/>
                </a:lnTo>
                <a:lnTo>
                  <a:pt x="0" y="33694"/>
                </a:lnTo>
                <a:lnTo>
                  <a:pt x="705" y="33106"/>
                </a:lnTo>
                <a:lnTo>
                  <a:pt x="3370" y="32452"/>
                </a:lnTo>
                <a:lnTo>
                  <a:pt x="5069" y="33689"/>
                </a:lnTo>
                <a:lnTo>
                  <a:pt x="8837" y="38826"/>
                </a:lnTo>
                <a:lnTo>
                  <a:pt x="12190" y="80284"/>
                </a:lnTo>
                <a:lnTo>
                  <a:pt x="9229" y="124579"/>
                </a:lnTo>
                <a:lnTo>
                  <a:pt x="3830" y="143185"/>
                </a:lnTo>
                <a:lnTo>
                  <a:pt x="2553" y="145611"/>
                </a:lnTo>
                <a:lnTo>
                  <a:pt x="1702" y="146522"/>
                </a:lnTo>
                <a:lnTo>
                  <a:pt x="1135" y="146425"/>
                </a:lnTo>
                <a:lnTo>
                  <a:pt x="17776" y="100780"/>
                </a:lnTo>
                <a:lnTo>
                  <a:pt x="39995" y="56641"/>
                </a:lnTo>
                <a:lnTo>
                  <a:pt x="72293" y="17928"/>
                </a:lnTo>
                <a:lnTo>
                  <a:pt x="94454" y="4539"/>
                </a:lnTo>
                <a:lnTo>
                  <a:pt x="115357" y="0"/>
                </a:lnTo>
                <a:lnTo>
                  <a:pt x="134055" y="2687"/>
                </a:lnTo>
                <a:lnTo>
                  <a:pt x="140876" y="7495"/>
                </a:lnTo>
                <a:lnTo>
                  <a:pt x="150336" y="22245"/>
                </a:lnTo>
                <a:lnTo>
                  <a:pt x="156256" y="50383"/>
                </a:lnTo>
                <a:lnTo>
                  <a:pt x="151514" y="95072"/>
                </a:lnTo>
                <a:lnTo>
                  <a:pt x="146050" y="12082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MARTInkShape-2513">
            <a:extLst>
              <a:ext uri="{FF2B5EF4-FFF2-40B4-BE49-F238E27FC236}">
                <a16:creationId xmlns:a16="http://schemas.microsoft.com/office/drawing/2014/main" xmlns="" id="{68DEB4B6-2292-43AD-BDB4-995315F526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55000" y="1215081"/>
            <a:ext cx="95210" cy="150170"/>
          </a:xfrm>
          <a:custGeom>
            <a:avLst/>
            <a:gdLst/>
            <a:ahLst/>
            <a:cxnLst/>
            <a:rect l="0" t="0" r="0" b="0"/>
            <a:pathLst>
              <a:path w="95210" h="150170">
                <a:moveTo>
                  <a:pt x="0" y="23169"/>
                </a:moveTo>
                <a:lnTo>
                  <a:pt x="0" y="23169"/>
                </a:lnTo>
                <a:lnTo>
                  <a:pt x="3370" y="16427"/>
                </a:lnTo>
                <a:lnTo>
                  <a:pt x="15580" y="5492"/>
                </a:lnTo>
                <a:lnTo>
                  <a:pt x="25861" y="57"/>
                </a:lnTo>
                <a:lnTo>
                  <a:pt x="28529" y="0"/>
                </a:lnTo>
                <a:lnTo>
                  <a:pt x="55362" y="12755"/>
                </a:lnTo>
                <a:lnTo>
                  <a:pt x="59882" y="16894"/>
                </a:lnTo>
                <a:lnTo>
                  <a:pt x="61088" y="18986"/>
                </a:lnTo>
                <a:lnTo>
                  <a:pt x="62785" y="28672"/>
                </a:lnTo>
                <a:lnTo>
                  <a:pt x="59916" y="40478"/>
                </a:lnTo>
                <a:lnTo>
                  <a:pt x="54039" y="56404"/>
                </a:lnTo>
                <a:lnTo>
                  <a:pt x="55297" y="62164"/>
                </a:lnTo>
                <a:lnTo>
                  <a:pt x="59972" y="69374"/>
                </a:lnTo>
                <a:lnTo>
                  <a:pt x="63813" y="71927"/>
                </a:lnTo>
                <a:lnTo>
                  <a:pt x="75398" y="76937"/>
                </a:lnTo>
                <a:lnTo>
                  <a:pt x="81253" y="82579"/>
                </a:lnTo>
                <a:lnTo>
                  <a:pt x="86913" y="89084"/>
                </a:lnTo>
                <a:lnTo>
                  <a:pt x="94131" y="94328"/>
                </a:lnTo>
                <a:lnTo>
                  <a:pt x="95209" y="98125"/>
                </a:lnTo>
                <a:lnTo>
                  <a:pt x="92647" y="107988"/>
                </a:lnTo>
                <a:lnTo>
                  <a:pt x="83268" y="125441"/>
                </a:lnTo>
                <a:lnTo>
                  <a:pt x="68180" y="140647"/>
                </a:lnTo>
                <a:lnTo>
                  <a:pt x="56408" y="145937"/>
                </a:lnTo>
                <a:lnTo>
                  <a:pt x="25400" y="15016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InkShape-2514">
            <a:extLst>
              <a:ext uri="{FF2B5EF4-FFF2-40B4-BE49-F238E27FC236}">
                <a16:creationId xmlns:a16="http://schemas.microsoft.com/office/drawing/2014/main" xmlns="" id="{80C63D0A-E3DF-42E9-95F1-5981F8BFEB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70728" y="1249807"/>
            <a:ext cx="204873" cy="136746"/>
          </a:xfrm>
          <a:custGeom>
            <a:avLst/>
            <a:gdLst/>
            <a:ahLst/>
            <a:cxnLst/>
            <a:rect l="0" t="0" r="0" b="0"/>
            <a:pathLst>
              <a:path w="204873" h="136746">
                <a:moveTo>
                  <a:pt x="8022" y="45593"/>
                </a:moveTo>
                <a:lnTo>
                  <a:pt x="8022" y="45593"/>
                </a:lnTo>
                <a:lnTo>
                  <a:pt x="1280" y="38851"/>
                </a:lnTo>
                <a:lnTo>
                  <a:pt x="0" y="35454"/>
                </a:lnTo>
                <a:lnTo>
                  <a:pt x="458" y="27916"/>
                </a:lnTo>
                <a:lnTo>
                  <a:pt x="2274" y="24636"/>
                </a:lnTo>
                <a:lnTo>
                  <a:pt x="8055" y="19110"/>
                </a:lnTo>
                <a:lnTo>
                  <a:pt x="48077" y="2603"/>
                </a:lnTo>
                <a:lnTo>
                  <a:pt x="58008" y="0"/>
                </a:lnTo>
                <a:lnTo>
                  <a:pt x="78451" y="870"/>
                </a:lnTo>
                <a:lnTo>
                  <a:pt x="97179" y="6666"/>
                </a:lnTo>
                <a:lnTo>
                  <a:pt x="110206" y="16298"/>
                </a:lnTo>
                <a:lnTo>
                  <a:pt x="112129" y="23241"/>
                </a:lnTo>
                <a:lnTo>
                  <a:pt x="108619" y="40362"/>
                </a:lnTo>
                <a:lnTo>
                  <a:pt x="88412" y="75029"/>
                </a:lnTo>
                <a:lnTo>
                  <a:pt x="53063" y="119528"/>
                </a:lnTo>
                <a:lnTo>
                  <a:pt x="49207" y="127372"/>
                </a:lnTo>
                <a:lnTo>
                  <a:pt x="49590" y="130451"/>
                </a:lnTo>
                <a:lnTo>
                  <a:pt x="51255" y="133209"/>
                </a:lnTo>
                <a:lnTo>
                  <a:pt x="53778" y="135754"/>
                </a:lnTo>
                <a:lnTo>
                  <a:pt x="58282" y="136745"/>
                </a:lnTo>
                <a:lnTo>
                  <a:pt x="93313" y="133265"/>
                </a:lnTo>
                <a:lnTo>
                  <a:pt x="124246" y="128303"/>
                </a:lnTo>
                <a:lnTo>
                  <a:pt x="163864" y="119042"/>
                </a:lnTo>
                <a:lnTo>
                  <a:pt x="204872" y="1090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Shape-2515">
            <a:extLst>
              <a:ext uri="{FF2B5EF4-FFF2-40B4-BE49-F238E27FC236}">
                <a16:creationId xmlns:a16="http://schemas.microsoft.com/office/drawing/2014/main" xmlns="" id="{2615A70F-53F7-4558-BAD1-948FAE6DE60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226300" y="1244600"/>
            <a:ext cx="69851" cy="190501"/>
          </a:xfrm>
          <a:custGeom>
            <a:avLst/>
            <a:gdLst/>
            <a:ahLst/>
            <a:cxnLst/>
            <a:rect l="0" t="0" r="0" b="0"/>
            <a:pathLst>
              <a:path w="69851" h="190501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6907" y="1881"/>
                </a:lnTo>
                <a:lnTo>
                  <a:pt x="8838" y="3371"/>
                </a:lnTo>
                <a:lnTo>
                  <a:pt x="18297" y="18951"/>
                </a:lnTo>
                <a:lnTo>
                  <a:pt x="26667" y="44813"/>
                </a:lnTo>
                <a:lnTo>
                  <a:pt x="30243" y="81560"/>
                </a:lnTo>
                <a:lnTo>
                  <a:pt x="34674" y="120357"/>
                </a:lnTo>
                <a:lnTo>
                  <a:pt x="40455" y="151921"/>
                </a:lnTo>
                <a:lnTo>
                  <a:pt x="50201" y="168415"/>
                </a:lnTo>
                <a:lnTo>
                  <a:pt x="69850" y="1905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SMARTInkShape-2516">
            <a:extLst>
              <a:ext uri="{FF2B5EF4-FFF2-40B4-BE49-F238E27FC236}">
                <a16:creationId xmlns:a16="http://schemas.microsoft.com/office/drawing/2014/main" xmlns="" id="{52280285-CD57-432D-88E2-40B08D0B311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462667" y="1022611"/>
            <a:ext cx="376784" cy="12440"/>
          </a:xfrm>
          <a:custGeom>
            <a:avLst/>
            <a:gdLst/>
            <a:ahLst/>
            <a:cxnLst/>
            <a:rect l="0" t="0" r="0" b="0"/>
            <a:pathLst>
              <a:path w="376784" h="12440">
                <a:moveTo>
                  <a:pt x="27533" y="6089"/>
                </a:moveTo>
                <a:lnTo>
                  <a:pt x="27533" y="6089"/>
                </a:lnTo>
                <a:lnTo>
                  <a:pt x="0" y="6089"/>
                </a:lnTo>
                <a:lnTo>
                  <a:pt x="46641" y="5383"/>
                </a:lnTo>
                <a:lnTo>
                  <a:pt x="92941" y="2718"/>
                </a:lnTo>
                <a:lnTo>
                  <a:pt x="122643" y="1725"/>
                </a:lnTo>
                <a:lnTo>
                  <a:pt x="155851" y="1063"/>
                </a:lnTo>
                <a:lnTo>
                  <a:pt x="191395" y="622"/>
                </a:lnTo>
                <a:lnTo>
                  <a:pt x="223556" y="327"/>
                </a:lnTo>
                <a:lnTo>
                  <a:pt x="253465" y="131"/>
                </a:lnTo>
                <a:lnTo>
                  <a:pt x="281873" y="0"/>
                </a:lnTo>
                <a:lnTo>
                  <a:pt x="322841" y="1737"/>
                </a:lnTo>
                <a:lnTo>
                  <a:pt x="368530" y="9880"/>
                </a:lnTo>
                <a:lnTo>
                  <a:pt x="376783" y="1243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SMARTInkShape-Group526">
            <a:extLst>
              <a:ext uri="{FF2B5EF4-FFF2-40B4-BE49-F238E27FC236}">
                <a16:creationId xmlns:a16="http://schemas.microsoft.com/office/drawing/2014/main" xmlns="" id="{A66089F1-7AFB-4F12-8BEB-FFE9EFB96CF8}"/>
              </a:ext>
            </a:extLst>
          </p:cNvPr>
          <p:cNvGrpSpPr/>
          <p:nvPr/>
        </p:nvGrpSpPr>
        <p:grpSpPr>
          <a:xfrm>
            <a:off x="9493250" y="1054100"/>
            <a:ext cx="279401" cy="12701"/>
            <a:chOff x="9493250" y="1054100"/>
            <a:chExt cx="279401" cy="12701"/>
          </a:xfrm>
        </p:grpSpPr>
        <p:sp>
          <p:nvSpPr>
            <p:cNvPr id="247" name="SMARTInkShape-2517">
              <a:extLst>
                <a:ext uri="{FF2B5EF4-FFF2-40B4-BE49-F238E27FC236}">
                  <a16:creationId xmlns:a16="http://schemas.microsoft.com/office/drawing/2014/main" xmlns="" id="{7217C1CA-2A64-48C4-BEF7-0BA99C96DE8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493250" y="1054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518">
              <a:extLst>
                <a:ext uri="{FF2B5EF4-FFF2-40B4-BE49-F238E27FC236}">
                  <a16:creationId xmlns:a16="http://schemas.microsoft.com/office/drawing/2014/main" xmlns="" id="{A85CEAD4-7F9E-4189-94E5-D80BE55AD72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759948" y="1060450"/>
              <a:ext cx="12703" cy="6351"/>
            </a:xfrm>
            <a:custGeom>
              <a:avLst/>
              <a:gdLst/>
              <a:ahLst/>
              <a:cxnLst/>
              <a:rect l="0" t="0" r="0" b="0"/>
              <a:pathLst>
                <a:path w="12703" h="6351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1413" y="1986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527">
            <a:extLst>
              <a:ext uri="{FF2B5EF4-FFF2-40B4-BE49-F238E27FC236}">
                <a16:creationId xmlns:a16="http://schemas.microsoft.com/office/drawing/2014/main" xmlns="" id="{EAA49419-B99E-439A-B3F1-E05490DE5EA2}"/>
              </a:ext>
            </a:extLst>
          </p:cNvPr>
          <p:cNvGrpSpPr/>
          <p:nvPr/>
        </p:nvGrpSpPr>
        <p:grpSpPr>
          <a:xfrm>
            <a:off x="8928100" y="1054100"/>
            <a:ext cx="330201" cy="12701"/>
            <a:chOff x="8928100" y="1054100"/>
            <a:chExt cx="330201" cy="12701"/>
          </a:xfrm>
        </p:grpSpPr>
        <p:sp>
          <p:nvSpPr>
            <p:cNvPr id="250" name="SMARTInkShape-2519">
              <a:extLst>
                <a:ext uri="{FF2B5EF4-FFF2-40B4-BE49-F238E27FC236}">
                  <a16:creationId xmlns:a16="http://schemas.microsoft.com/office/drawing/2014/main" xmlns="" id="{75FC51E9-131B-42F0-BA38-DDB84CF308C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928100" y="10541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520">
              <a:extLst>
                <a:ext uri="{FF2B5EF4-FFF2-40B4-BE49-F238E27FC236}">
                  <a16:creationId xmlns:a16="http://schemas.microsoft.com/office/drawing/2014/main" xmlns="" id="{BC556318-91EB-43C5-ACF9-8A5861EB872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239250" y="10541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2"/>
                  </a:lnTo>
                  <a:lnTo>
                    <a:pt x="9433" y="25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3" name="SMARTInkShape-2521">
            <a:extLst>
              <a:ext uri="{FF2B5EF4-FFF2-40B4-BE49-F238E27FC236}">
                <a16:creationId xmlns:a16="http://schemas.microsoft.com/office/drawing/2014/main" xmlns="" id="{2BE3A074-B9A3-4617-8FE1-DC556AC0B1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299789" y="1041477"/>
            <a:ext cx="285412" cy="6274"/>
          </a:xfrm>
          <a:custGeom>
            <a:avLst/>
            <a:gdLst/>
            <a:ahLst/>
            <a:cxnLst/>
            <a:rect l="0" t="0" r="0" b="0"/>
            <a:pathLst>
              <a:path w="285412" h="6274">
                <a:moveTo>
                  <a:pt x="12361" y="6273"/>
                </a:moveTo>
                <a:lnTo>
                  <a:pt x="12361" y="6273"/>
                </a:lnTo>
                <a:lnTo>
                  <a:pt x="0" y="6273"/>
                </a:lnTo>
                <a:lnTo>
                  <a:pt x="40079" y="5567"/>
                </a:lnTo>
                <a:lnTo>
                  <a:pt x="72893" y="2902"/>
                </a:lnTo>
                <a:lnTo>
                  <a:pt x="110995" y="1247"/>
                </a:lnTo>
                <a:lnTo>
                  <a:pt x="150742" y="511"/>
                </a:lnTo>
                <a:lnTo>
                  <a:pt x="189575" y="184"/>
                </a:lnTo>
                <a:lnTo>
                  <a:pt x="233653" y="0"/>
                </a:lnTo>
                <a:lnTo>
                  <a:pt x="270356" y="1815"/>
                </a:lnTo>
                <a:lnTo>
                  <a:pt x="285411" y="627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SMARTInkShape-2522">
            <a:extLst>
              <a:ext uri="{FF2B5EF4-FFF2-40B4-BE49-F238E27FC236}">
                <a16:creationId xmlns:a16="http://schemas.microsoft.com/office/drawing/2014/main" xmlns="" id="{A703C2E0-C8EE-4CF5-922C-33279051DF8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15773" y="1028700"/>
            <a:ext cx="291578" cy="6235"/>
          </a:xfrm>
          <a:custGeom>
            <a:avLst/>
            <a:gdLst/>
            <a:ahLst/>
            <a:cxnLst/>
            <a:rect l="0" t="0" r="0" b="0"/>
            <a:pathLst>
              <a:path w="291578" h="6235">
                <a:moveTo>
                  <a:pt x="12177" y="0"/>
                </a:moveTo>
                <a:lnTo>
                  <a:pt x="12177" y="0"/>
                </a:lnTo>
                <a:lnTo>
                  <a:pt x="1242" y="0"/>
                </a:lnTo>
                <a:lnTo>
                  <a:pt x="654" y="705"/>
                </a:lnTo>
                <a:lnTo>
                  <a:pt x="0" y="3371"/>
                </a:lnTo>
                <a:lnTo>
                  <a:pt x="7235" y="5026"/>
                </a:lnTo>
                <a:lnTo>
                  <a:pt x="51731" y="6088"/>
                </a:lnTo>
                <a:lnTo>
                  <a:pt x="85496" y="6234"/>
                </a:lnTo>
                <a:lnTo>
                  <a:pt x="122374" y="5593"/>
                </a:lnTo>
                <a:lnTo>
                  <a:pt x="162284" y="2956"/>
                </a:lnTo>
                <a:lnTo>
                  <a:pt x="199776" y="1314"/>
                </a:lnTo>
                <a:lnTo>
                  <a:pt x="246974" y="389"/>
                </a:lnTo>
                <a:lnTo>
                  <a:pt x="29157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MARTInkShape-2523">
            <a:extLst>
              <a:ext uri="{FF2B5EF4-FFF2-40B4-BE49-F238E27FC236}">
                <a16:creationId xmlns:a16="http://schemas.microsoft.com/office/drawing/2014/main" xmlns="" id="{C0AB51E7-EB12-4388-90D5-0FBCC5DB177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073900" y="1023296"/>
            <a:ext cx="368301" cy="17766"/>
          </a:xfrm>
          <a:custGeom>
            <a:avLst/>
            <a:gdLst/>
            <a:ahLst/>
            <a:cxnLst/>
            <a:rect l="0" t="0" r="0" b="0"/>
            <a:pathLst>
              <a:path w="368301" h="17766">
                <a:moveTo>
                  <a:pt x="0" y="5404"/>
                </a:moveTo>
                <a:lnTo>
                  <a:pt x="0" y="5404"/>
                </a:lnTo>
                <a:lnTo>
                  <a:pt x="0" y="8775"/>
                </a:lnTo>
                <a:lnTo>
                  <a:pt x="1881" y="12311"/>
                </a:lnTo>
                <a:lnTo>
                  <a:pt x="3370" y="14242"/>
                </a:lnTo>
                <a:lnTo>
                  <a:pt x="10670" y="16388"/>
                </a:lnTo>
                <a:lnTo>
                  <a:pt x="52829" y="17765"/>
                </a:lnTo>
                <a:lnTo>
                  <a:pt x="90037" y="16072"/>
                </a:lnTo>
                <a:lnTo>
                  <a:pt x="132443" y="12967"/>
                </a:lnTo>
                <a:lnTo>
                  <a:pt x="177162" y="9236"/>
                </a:lnTo>
                <a:lnTo>
                  <a:pt x="222907" y="5226"/>
                </a:lnTo>
                <a:lnTo>
                  <a:pt x="266287" y="1797"/>
                </a:lnTo>
                <a:lnTo>
                  <a:pt x="302029" y="273"/>
                </a:lnTo>
                <a:lnTo>
                  <a:pt x="344233" y="0"/>
                </a:lnTo>
                <a:lnTo>
                  <a:pt x="368300" y="540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SMARTInkShape-Group531">
            <a:extLst>
              <a:ext uri="{FF2B5EF4-FFF2-40B4-BE49-F238E27FC236}">
                <a16:creationId xmlns:a16="http://schemas.microsoft.com/office/drawing/2014/main" xmlns="" id="{61291A76-2AB0-4AAD-A3FD-4A64E995DA72}"/>
              </a:ext>
            </a:extLst>
          </p:cNvPr>
          <p:cNvGrpSpPr/>
          <p:nvPr/>
        </p:nvGrpSpPr>
        <p:grpSpPr>
          <a:xfrm>
            <a:off x="5573871" y="5049765"/>
            <a:ext cx="293530" cy="112786"/>
            <a:chOff x="5573871" y="5049765"/>
            <a:chExt cx="293530" cy="112786"/>
          </a:xfrm>
        </p:grpSpPr>
        <p:sp>
          <p:nvSpPr>
            <p:cNvPr id="256" name="SMARTInkShape-2524">
              <a:extLst>
                <a:ext uri="{FF2B5EF4-FFF2-40B4-BE49-F238E27FC236}">
                  <a16:creationId xmlns:a16="http://schemas.microsoft.com/office/drawing/2014/main" xmlns="" id="{E7F46D11-0BC7-4750-8AC5-F5D2793CB48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573871" y="5049765"/>
              <a:ext cx="261780" cy="16653"/>
            </a:xfrm>
            <a:custGeom>
              <a:avLst/>
              <a:gdLst/>
              <a:ahLst/>
              <a:cxnLst/>
              <a:rect l="0" t="0" r="0" b="0"/>
              <a:pathLst>
                <a:path w="261780" h="16653">
                  <a:moveTo>
                    <a:pt x="14129" y="11185"/>
                  </a:moveTo>
                  <a:lnTo>
                    <a:pt x="14129" y="11185"/>
                  </a:lnTo>
                  <a:lnTo>
                    <a:pt x="10758" y="11185"/>
                  </a:lnTo>
                  <a:lnTo>
                    <a:pt x="1920" y="14556"/>
                  </a:lnTo>
                  <a:lnTo>
                    <a:pt x="345" y="15549"/>
                  </a:lnTo>
                  <a:lnTo>
                    <a:pt x="0" y="16211"/>
                  </a:lnTo>
                  <a:lnTo>
                    <a:pt x="476" y="16652"/>
                  </a:lnTo>
                  <a:lnTo>
                    <a:pt x="40222" y="10511"/>
                  </a:lnTo>
                  <a:lnTo>
                    <a:pt x="75821" y="6652"/>
                  </a:lnTo>
                  <a:lnTo>
                    <a:pt x="117512" y="2585"/>
                  </a:lnTo>
                  <a:lnTo>
                    <a:pt x="160031" y="307"/>
                  </a:lnTo>
                  <a:lnTo>
                    <a:pt x="199623" y="0"/>
                  </a:lnTo>
                  <a:lnTo>
                    <a:pt x="241481" y="3089"/>
                  </a:lnTo>
                  <a:lnTo>
                    <a:pt x="261779" y="4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525">
              <a:extLst>
                <a:ext uri="{FF2B5EF4-FFF2-40B4-BE49-F238E27FC236}">
                  <a16:creationId xmlns:a16="http://schemas.microsoft.com/office/drawing/2014/main" xmlns="" id="{08E3FC36-0F3D-49ED-B0AF-DB3FFECFE98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588000" y="5139382"/>
              <a:ext cx="279401" cy="23169"/>
            </a:xfrm>
            <a:custGeom>
              <a:avLst/>
              <a:gdLst/>
              <a:ahLst/>
              <a:cxnLst/>
              <a:rect l="0" t="0" r="0" b="0"/>
              <a:pathLst>
                <a:path w="279401" h="23169">
                  <a:moveTo>
                    <a:pt x="0" y="23168"/>
                  </a:moveTo>
                  <a:lnTo>
                    <a:pt x="0" y="23168"/>
                  </a:lnTo>
                  <a:lnTo>
                    <a:pt x="39015" y="13029"/>
                  </a:lnTo>
                  <a:lnTo>
                    <a:pt x="78723" y="5492"/>
                  </a:lnTo>
                  <a:lnTo>
                    <a:pt x="101871" y="2917"/>
                  </a:lnTo>
                  <a:lnTo>
                    <a:pt x="126475" y="1202"/>
                  </a:lnTo>
                  <a:lnTo>
                    <a:pt x="152050" y="57"/>
                  </a:lnTo>
                  <a:lnTo>
                    <a:pt x="177567" y="0"/>
                  </a:lnTo>
                  <a:lnTo>
                    <a:pt x="203044" y="666"/>
                  </a:lnTo>
                  <a:lnTo>
                    <a:pt x="245464" y="2584"/>
                  </a:lnTo>
                  <a:lnTo>
                    <a:pt x="279400" y="4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532">
            <a:extLst>
              <a:ext uri="{FF2B5EF4-FFF2-40B4-BE49-F238E27FC236}">
                <a16:creationId xmlns:a16="http://schemas.microsoft.com/office/drawing/2014/main" xmlns="" id="{834F3AC2-B467-4163-819D-4B6C98A651ED}"/>
              </a:ext>
            </a:extLst>
          </p:cNvPr>
          <p:cNvGrpSpPr/>
          <p:nvPr/>
        </p:nvGrpSpPr>
        <p:grpSpPr>
          <a:xfrm>
            <a:off x="3829303" y="5645150"/>
            <a:ext cx="1167095" cy="364116"/>
            <a:chOff x="3829303" y="5645150"/>
            <a:chExt cx="1167095" cy="364116"/>
          </a:xfrm>
        </p:grpSpPr>
        <p:sp>
          <p:nvSpPr>
            <p:cNvPr id="259" name="SMARTInkShape-2526">
              <a:extLst>
                <a:ext uri="{FF2B5EF4-FFF2-40B4-BE49-F238E27FC236}">
                  <a16:creationId xmlns:a16="http://schemas.microsoft.com/office/drawing/2014/main" xmlns="" id="{BEEDDE71-DC84-4D76-83D9-E0E50A7C471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432300" y="58293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10832" y="41914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527">
              <a:extLst>
                <a:ext uri="{FF2B5EF4-FFF2-40B4-BE49-F238E27FC236}">
                  <a16:creationId xmlns:a16="http://schemas.microsoft.com/office/drawing/2014/main" xmlns="" id="{21A39B4D-1D65-4261-BD20-F6AC0680095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400550" y="5645150"/>
              <a:ext cx="43980" cy="57151"/>
            </a:xfrm>
            <a:custGeom>
              <a:avLst/>
              <a:gdLst/>
              <a:ahLst/>
              <a:cxnLst/>
              <a:rect l="0" t="0" r="0" b="0"/>
              <a:pathLst>
                <a:path w="43980" h="57151">
                  <a:moveTo>
                    <a:pt x="0" y="0"/>
                  </a:moveTo>
                  <a:lnTo>
                    <a:pt x="0" y="0"/>
                  </a:lnTo>
                  <a:lnTo>
                    <a:pt x="11537" y="25321"/>
                  </a:lnTo>
                  <a:lnTo>
                    <a:pt x="22076" y="34706"/>
                  </a:lnTo>
                  <a:lnTo>
                    <a:pt x="30037" y="39648"/>
                  </a:lnTo>
                  <a:lnTo>
                    <a:pt x="33430" y="40544"/>
                  </a:lnTo>
                  <a:lnTo>
                    <a:pt x="36398" y="40435"/>
                  </a:lnTo>
                  <a:lnTo>
                    <a:pt x="39082" y="39656"/>
                  </a:lnTo>
                  <a:lnTo>
                    <a:pt x="40871" y="37021"/>
                  </a:lnTo>
                  <a:lnTo>
                    <a:pt x="43979" y="18464"/>
                  </a:lnTo>
                  <a:lnTo>
                    <a:pt x="42725" y="15837"/>
                  </a:lnTo>
                  <a:lnTo>
                    <a:pt x="37568" y="11037"/>
                  </a:lnTo>
                  <a:lnTo>
                    <a:pt x="34923" y="10180"/>
                  </a:lnTo>
                  <a:lnTo>
                    <a:pt x="32454" y="10314"/>
                  </a:lnTo>
                  <a:lnTo>
                    <a:pt x="30102" y="11111"/>
                  </a:lnTo>
                  <a:lnTo>
                    <a:pt x="20051" y="18971"/>
                  </a:lnTo>
                  <a:lnTo>
                    <a:pt x="11507" y="33608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528">
              <a:extLst>
                <a:ext uri="{FF2B5EF4-FFF2-40B4-BE49-F238E27FC236}">
                  <a16:creationId xmlns:a16="http://schemas.microsoft.com/office/drawing/2014/main" xmlns="" id="{3B2A831A-7B6B-41C9-A786-877DE5E69A4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600397" y="5690483"/>
              <a:ext cx="136704" cy="117885"/>
            </a:xfrm>
            <a:custGeom>
              <a:avLst/>
              <a:gdLst/>
              <a:ahLst/>
              <a:cxnLst/>
              <a:rect l="0" t="0" r="0" b="0"/>
              <a:pathLst>
                <a:path w="136704" h="117885">
                  <a:moveTo>
                    <a:pt x="98603" y="5467"/>
                  </a:moveTo>
                  <a:lnTo>
                    <a:pt x="98603" y="5467"/>
                  </a:lnTo>
                  <a:lnTo>
                    <a:pt x="109538" y="0"/>
                  </a:lnTo>
                  <a:lnTo>
                    <a:pt x="109420" y="1116"/>
                  </a:lnTo>
                  <a:lnTo>
                    <a:pt x="107409" y="6120"/>
                  </a:lnTo>
                  <a:lnTo>
                    <a:pt x="95568" y="20242"/>
                  </a:lnTo>
                  <a:lnTo>
                    <a:pt x="54520" y="52071"/>
                  </a:lnTo>
                  <a:lnTo>
                    <a:pt x="7117" y="95004"/>
                  </a:lnTo>
                  <a:lnTo>
                    <a:pt x="1498" y="105469"/>
                  </a:lnTo>
                  <a:lnTo>
                    <a:pt x="0" y="110235"/>
                  </a:lnTo>
                  <a:lnTo>
                    <a:pt x="1117" y="113412"/>
                  </a:lnTo>
                  <a:lnTo>
                    <a:pt x="3979" y="115530"/>
                  </a:lnTo>
                  <a:lnTo>
                    <a:pt x="14214" y="117884"/>
                  </a:lnTo>
                  <a:lnTo>
                    <a:pt x="57056" y="117514"/>
                  </a:lnTo>
                  <a:lnTo>
                    <a:pt x="100168" y="114630"/>
                  </a:lnTo>
                  <a:lnTo>
                    <a:pt x="136703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529">
              <a:extLst>
                <a:ext uri="{FF2B5EF4-FFF2-40B4-BE49-F238E27FC236}">
                  <a16:creationId xmlns:a16="http://schemas.microsoft.com/office/drawing/2014/main" xmlns="" id="{8F567B0A-9FA4-4A8B-B8D0-62C94C4AFF6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620980" y="5842000"/>
              <a:ext cx="135171" cy="24518"/>
            </a:xfrm>
            <a:custGeom>
              <a:avLst/>
              <a:gdLst/>
              <a:ahLst/>
              <a:cxnLst/>
              <a:rect l="0" t="0" r="0" b="0"/>
              <a:pathLst>
                <a:path w="135171" h="24518">
                  <a:moveTo>
                    <a:pt x="8170" y="19050"/>
                  </a:moveTo>
                  <a:lnTo>
                    <a:pt x="8170" y="19050"/>
                  </a:lnTo>
                  <a:lnTo>
                    <a:pt x="147" y="23414"/>
                  </a:lnTo>
                  <a:lnTo>
                    <a:pt x="0" y="24076"/>
                  </a:lnTo>
                  <a:lnTo>
                    <a:pt x="606" y="24517"/>
                  </a:lnTo>
                  <a:lnTo>
                    <a:pt x="31172" y="23402"/>
                  </a:lnTo>
                  <a:lnTo>
                    <a:pt x="73705" y="16539"/>
                  </a:lnTo>
                  <a:lnTo>
                    <a:pt x="118639" y="4730"/>
                  </a:lnTo>
                  <a:lnTo>
                    <a:pt x="13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530">
              <a:extLst>
                <a:ext uri="{FF2B5EF4-FFF2-40B4-BE49-F238E27FC236}">
                  <a16:creationId xmlns:a16="http://schemas.microsoft.com/office/drawing/2014/main" xmlns="" id="{03B52803-0674-480B-9F5F-1A8B5920D99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847742" y="5694314"/>
              <a:ext cx="148656" cy="160387"/>
            </a:xfrm>
            <a:custGeom>
              <a:avLst/>
              <a:gdLst/>
              <a:ahLst/>
              <a:cxnLst/>
              <a:rect l="0" t="0" r="0" b="0"/>
              <a:pathLst>
                <a:path w="148656" h="160387">
                  <a:moveTo>
                    <a:pt x="3658" y="33386"/>
                  </a:moveTo>
                  <a:lnTo>
                    <a:pt x="3658" y="33386"/>
                  </a:lnTo>
                  <a:lnTo>
                    <a:pt x="287" y="26644"/>
                  </a:lnTo>
                  <a:lnTo>
                    <a:pt x="0" y="23952"/>
                  </a:lnTo>
                  <a:lnTo>
                    <a:pt x="1562" y="19081"/>
                  </a:lnTo>
                  <a:lnTo>
                    <a:pt x="2966" y="17499"/>
                  </a:lnTo>
                  <a:lnTo>
                    <a:pt x="6408" y="15742"/>
                  </a:lnTo>
                  <a:lnTo>
                    <a:pt x="7608" y="18095"/>
                  </a:lnTo>
                  <a:lnTo>
                    <a:pt x="14161" y="59153"/>
                  </a:lnTo>
                  <a:lnTo>
                    <a:pt x="14042" y="102681"/>
                  </a:lnTo>
                  <a:lnTo>
                    <a:pt x="10244" y="149498"/>
                  </a:lnTo>
                  <a:lnTo>
                    <a:pt x="10078" y="139207"/>
                  </a:lnTo>
                  <a:lnTo>
                    <a:pt x="20161" y="103259"/>
                  </a:lnTo>
                  <a:lnTo>
                    <a:pt x="32380" y="62007"/>
                  </a:lnTo>
                  <a:lnTo>
                    <a:pt x="55115" y="19154"/>
                  </a:lnTo>
                  <a:lnTo>
                    <a:pt x="61246" y="11197"/>
                  </a:lnTo>
                  <a:lnTo>
                    <a:pt x="77466" y="2358"/>
                  </a:lnTo>
                  <a:lnTo>
                    <a:pt x="86729" y="0"/>
                  </a:lnTo>
                  <a:lnTo>
                    <a:pt x="106430" y="1144"/>
                  </a:lnTo>
                  <a:lnTo>
                    <a:pt x="116623" y="3425"/>
                  </a:lnTo>
                  <a:lnTo>
                    <a:pt x="124829" y="9179"/>
                  </a:lnTo>
                  <a:lnTo>
                    <a:pt x="137710" y="26860"/>
                  </a:lnTo>
                  <a:lnTo>
                    <a:pt x="146153" y="63986"/>
                  </a:lnTo>
                  <a:lnTo>
                    <a:pt x="148655" y="102896"/>
                  </a:lnTo>
                  <a:lnTo>
                    <a:pt x="143358" y="160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531">
              <a:extLst>
                <a:ext uri="{FF2B5EF4-FFF2-40B4-BE49-F238E27FC236}">
                  <a16:creationId xmlns:a16="http://schemas.microsoft.com/office/drawing/2014/main" xmlns="" id="{EC2C3F49-A364-46D7-AC2F-D0ECDD27E6C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102419" y="5779383"/>
              <a:ext cx="196532" cy="108704"/>
            </a:xfrm>
            <a:custGeom>
              <a:avLst/>
              <a:gdLst/>
              <a:ahLst/>
              <a:cxnLst/>
              <a:rect l="0" t="0" r="0" b="0"/>
              <a:pathLst>
                <a:path w="196532" h="108704">
                  <a:moveTo>
                    <a:pt x="139381" y="5467"/>
                  </a:moveTo>
                  <a:lnTo>
                    <a:pt x="139381" y="5467"/>
                  </a:lnTo>
                  <a:lnTo>
                    <a:pt x="142752" y="2096"/>
                  </a:lnTo>
                  <a:lnTo>
                    <a:pt x="143039" y="1103"/>
                  </a:lnTo>
                  <a:lnTo>
                    <a:pt x="142525" y="441"/>
                  </a:lnTo>
                  <a:lnTo>
                    <a:pt x="141477" y="0"/>
                  </a:lnTo>
                  <a:lnTo>
                    <a:pt x="136549" y="3270"/>
                  </a:lnTo>
                  <a:lnTo>
                    <a:pt x="91129" y="31789"/>
                  </a:lnTo>
                  <a:lnTo>
                    <a:pt x="50122" y="56449"/>
                  </a:lnTo>
                  <a:lnTo>
                    <a:pt x="4461" y="91011"/>
                  </a:lnTo>
                  <a:lnTo>
                    <a:pt x="1456" y="94952"/>
                  </a:lnTo>
                  <a:lnTo>
                    <a:pt x="159" y="98285"/>
                  </a:lnTo>
                  <a:lnTo>
                    <a:pt x="0" y="101212"/>
                  </a:lnTo>
                  <a:lnTo>
                    <a:pt x="4126" y="103869"/>
                  </a:lnTo>
                  <a:lnTo>
                    <a:pt x="20001" y="108703"/>
                  </a:lnTo>
                  <a:lnTo>
                    <a:pt x="59481" y="108650"/>
                  </a:lnTo>
                  <a:lnTo>
                    <a:pt x="92582" y="105887"/>
                  </a:lnTo>
                  <a:lnTo>
                    <a:pt x="126342" y="103016"/>
                  </a:lnTo>
                  <a:lnTo>
                    <a:pt x="166327" y="102103"/>
                  </a:lnTo>
                  <a:lnTo>
                    <a:pt x="196531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532">
              <a:extLst>
                <a:ext uri="{FF2B5EF4-FFF2-40B4-BE49-F238E27FC236}">
                  <a16:creationId xmlns:a16="http://schemas.microsoft.com/office/drawing/2014/main" xmlns="" id="{937C6011-E400-4CD8-820B-E8247513529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121150" y="59436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2645" y="7631"/>
                  </a:lnTo>
                  <a:lnTo>
                    <a:pt x="82407" y="2574"/>
                  </a:lnTo>
                  <a:lnTo>
                    <a:pt x="123352" y="76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533">
              <a:extLst>
                <a:ext uri="{FF2B5EF4-FFF2-40B4-BE49-F238E27FC236}">
                  <a16:creationId xmlns:a16="http://schemas.microsoft.com/office/drawing/2014/main" xmlns="" id="{684AE1FE-0AE3-4A23-AFA0-F1EB6636562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829303" y="5811656"/>
              <a:ext cx="167232" cy="197610"/>
            </a:xfrm>
            <a:custGeom>
              <a:avLst/>
              <a:gdLst/>
              <a:ahLst/>
              <a:cxnLst/>
              <a:rect l="0" t="0" r="0" b="0"/>
              <a:pathLst>
                <a:path w="167232" h="197610">
                  <a:moveTo>
                    <a:pt x="75947" y="17644"/>
                  </a:moveTo>
                  <a:lnTo>
                    <a:pt x="75947" y="17644"/>
                  </a:lnTo>
                  <a:lnTo>
                    <a:pt x="70921" y="5711"/>
                  </a:lnTo>
                  <a:lnTo>
                    <a:pt x="69858" y="0"/>
                  </a:lnTo>
                  <a:lnTo>
                    <a:pt x="59561" y="9124"/>
                  </a:lnTo>
                  <a:lnTo>
                    <a:pt x="32050" y="47083"/>
                  </a:lnTo>
                  <a:lnTo>
                    <a:pt x="9867" y="87908"/>
                  </a:lnTo>
                  <a:lnTo>
                    <a:pt x="0" y="134026"/>
                  </a:lnTo>
                  <a:lnTo>
                    <a:pt x="2447" y="161798"/>
                  </a:lnTo>
                  <a:lnTo>
                    <a:pt x="12001" y="180725"/>
                  </a:lnTo>
                  <a:lnTo>
                    <a:pt x="18499" y="187748"/>
                  </a:lnTo>
                  <a:lnTo>
                    <a:pt x="38890" y="195551"/>
                  </a:lnTo>
                  <a:lnTo>
                    <a:pt x="64416" y="197609"/>
                  </a:lnTo>
                  <a:lnTo>
                    <a:pt x="92224" y="193819"/>
                  </a:lnTo>
                  <a:lnTo>
                    <a:pt x="117283" y="179905"/>
                  </a:lnTo>
                  <a:lnTo>
                    <a:pt x="138768" y="158198"/>
                  </a:lnTo>
                  <a:lnTo>
                    <a:pt x="155373" y="129738"/>
                  </a:lnTo>
                  <a:lnTo>
                    <a:pt x="164164" y="98272"/>
                  </a:lnTo>
                  <a:lnTo>
                    <a:pt x="167231" y="54468"/>
                  </a:lnTo>
                  <a:lnTo>
                    <a:pt x="164495" y="32599"/>
                  </a:lnTo>
                  <a:lnTo>
                    <a:pt x="158576" y="18176"/>
                  </a:lnTo>
                  <a:lnTo>
                    <a:pt x="152905" y="14471"/>
                  </a:lnTo>
                  <a:lnTo>
                    <a:pt x="137197" y="12235"/>
                  </a:lnTo>
                  <a:lnTo>
                    <a:pt x="82297" y="3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533">
            <a:extLst>
              <a:ext uri="{FF2B5EF4-FFF2-40B4-BE49-F238E27FC236}">
                <a16:creationId xmlns:a16="http://schemas.microsoft.com/office/drawing/2014/main" xmlns="" id="{12D823EB-D2CD-44DF-97F2-4518D9912DF4}"/>
              </a:ext>
            </a:extLst>
          </p:cNvPr>
          <p:cNvGrpSpPr/>
          <p:nvPr/>
        </p:nvGrpSpPr>
        <p:grpSpPr>
          <a:xfrm>
            <a:off x="4128824" y="4895850"/>
            <a:ext cx="1007249" cy="666908"/>
            <a:chOff x="4128824" y="4895850"/>
            <a:chExt cx="1007249" cy="666908"/>
          </a:xfrm>
        </p:grpSpPr>
        <p:sp>
          <p:nvSpPr>
            <p:cNvPr id="268" name="SMARTInkShape-2534">
              <a:extLst>
                <a:ext uri="{FF2B5EF4-FFF2-40B4-BE49-F238E27FC236}">
                  <a16:creationId xmlns:a16="http://schemas.microsoft.com/office/drawing/2014/main" xmlns="" id="{0FE864E7-E366-4C71-8311-2E1FA074CE3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128824" y="5001714"/>
              <a:ext cx="203696" cy="561044"/>
            </a:xfrm>
            <a:custGeom>
              <a:avLst/>
              <a:gdLst/>
              <a:ahLst/>
              <a:cxnLst/>
              <a:rect l="0" t="0" r="0" b="0"/>
              <a:pathLst>
                <a:path w="203696" h="561044">
                  <a:moveTo>
                    <a:pt x="43126" y="84636"/>
                  </a:moveTo>
                  <a:lnTo>
                    <a:pt x="43126" y="84636"/>
                  </a:lnTo>
                  <a:lnTo>
                    <a:pt x="37659" y="84636"/>
                  </a:lnTo>
                  <a:lnTo>
                    <a:pt x="33666" y="88007"/>
                  </a:lnTo>
                  <a:lnTo>
                    <a:pt x="25996" y="112792"/>
                  </a:lnTo>
                  <a:lnTo>
                    <a:pt x="21196" y="152873"/>
                  </a:lnTo>
                  <a:lnTo>
                    <a:pt x="22325" y="193986"/>
                  </a:lnTo>
                  <a:lnTo>
                    <a:pt x="23614" y="218214"/>
                  </a:lnTo>
                  <a:lnTo>
                    <a:pt x="25179" y="244243"/>
                  </a:lnTo>
                  <a:lnTo>
                    <a:pt x="26928" y="271474"/>
                  </a:lnTo>
                  <a:lnTo>
                    <a:pt x="29506" y="299505"/>
                  </a:lnTo>
                  <a:lnTo>
                    <a:pt x="32635" y="328072"/>
                  </a:lnTo>
                  <a:lnTo>
                    <a:pt x="36131" y="356993"/>
                  </a:lnTo>
                  <a:lnTo>
                    <a:pt x="39168" y="385446"/>
                  </a:lnTo>
                  <a:lnTo>
                    <a:pt x="41899" y="413587"/>
                  </a:lnTo>
                  <a:lnTo>
                    <a:pt x="44425" y="441520"/>
                  </a:lnTo>
                  <a:lnTo>
                    <a:pt x="49112" y="487609"/>
                  </a:lnTo>
                  <a:lnTo>
                    <a:pt x="52842" y="523379"/>
                  </a:lnTo>
                  <a:lnTo>
                    <a:pt x="55433" y="561043"/>
                  </a:lnTo>
                  <a:lnTo>
                    <a:pt x="44904" y="532773"/>
                  </a:lnTo>
                  <a:lnTo>
                    <a:pt x="34744" y="500178"/>
                  </a:lnTo>
                  <a:lnTo>
                    <a:pt x="21291" y="458410"/>
                  </a:lnTo>
                  <a:lnTo>
                    <a:pt x="8727" y="412330"/>
                  </a:lnTo>
                  <a:lnTo>
                    <a:pt x="3143" y="365979"/>
                  </a:lnTo>
                  <a:lnTo>
                    <a:pt x="1654" y="342048"/>
                  </a:lnTo>
                  <a:lnTo>
                    <a:pt x="662" y="317628"/>
                  </a:lnTo>
                  <a:lnTo>
                    <a:pt x="0" y="292879"/>
                  </a:lnTo>
                  <a:lnTo>
                    <a:pt x="264" y="267210"/>
                  </a:lnTo>
                  <a:lnTo>
                    <a:pt x="1146" y="240924"/>
                  </a:lnTo>
                  <a:lnTo>
                    <a:pt x="2439" y="214228"/>
                  </a:lnTo>
                  <a:lnTo>
                    <a:pt x="4712" y="187964"/>
                  </a:lnTo>
                  <a:lnTo>
                    <a:pt x="7639" y="161987"/>
                  </a:lnTo>
                  <a:lnTo>
                    <a:pt x="11001" y="136204"/>
                  </a:lnTo>
                  <a:lnTo>
                    <a:pt x="20382" y="92503"/>
                  </a:lnTo>
                  <a:lnTo>
                    <a:pt x="33017" y="56382"/>
                  </a:lnTo>
                  <a:lnTo>
                    <a:pt x="50392" y="28570"/>
                  </a:lnTo>
                  <a:lnTo>
                    <a:pt x="80007" y="3191"/>
                  </a:lnTo>
                  <a:lnTo>
                    <a:pt x="90292" y="0"/>
                  </a:lnTo>
                  <a:lnTo>
                    <a:pt x="111125" y="218"/>
                  </a:lnTo>
                  <a:lnTo>
                    <a:pt x="142688" y="15017"/>
                  </a:lnTo>
                  <a:lnTo>
                    <a:pt x="174383" y="50759"/>
                  </a:lnTo>
                  <a:lnTo>
                    <a:pt x="196003" y="97098"/>
                  </a:lnTo>
                  <a:lnTo>
                    <a:pt x="202795" y="129920"/>
                  </a:lnTo>
                  <a:lnTo>
                    <a:pt x="203695" y="161913"/>
                  </a:lnTo>
                  <a:lnTo>
                    <a:pt x="197040" y="190242"/>
                  </a:lnTo>
                  <a:lnTo>
                    <a:pt x="181382" y="213181"/>
                  </a:lnTo>
                  <a:lnTo>
                    <a:pt x="171280" y="223250"/>
                  </a:lnTo>
                  <a:lnTo>
                    <a:pt x="145004" y="236318"/>
                  </a:lnTo>
                  <a:lnTo>
                    <a:pt x="113805" y="243773"/>
                  </a:lnTo>
                  <a:lnTo>
                    <a:pt x="78772" y="247086"/>
                  </a:lnTo>
                  <a:lnTo>
                    <a:pt x="36833" y="248951"/>
                  </a:lnTo>
                  <a:lnTo>
                    <a:pt x="15548" y="249503"/>
                  </a:lnTo>
                  <a:lnTo>
                    <a:pt x="13451" y="250286"/>
                  </a:lnTo>
                  <a:lnTo>
                    <a:pt x="13465" y="251514"/>
                  </a:lnTo>
                  <a:lnTo>
                    <a:pt x="17726" y="25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535">
              <a:extLst>
                <a:ext uri="{FF2B5EF4-FFF2-40B4-BE49-F238E27FC236}">
                  <a16:creationId xmlns:a16="http://schemas.microsoft.com/office/drawing/2014/main" xmlns="" id="{B28E84F0-0FC1-4F1A-8B9D-65CE8B01812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388810" y="5213350"/>
              <a:ext cx="164141" cy="177801"/>
            </a:xfrm>
            <a:custGeom>
              <a:avLst/>
              <a:gdLst/>
              <a:ahLst/>
              <a:cxnLst/>
              <a:rect l="0" t="0" r="0" b="0"/>
              <a:pathLst>
                <a:path w="164141" h="177801">
                  <a:moveTo>
                    <a:pt x="11740" y="0"/>
                  </a:moveTo>
                  <a:lnTo>
                    <a:pt x="11740" y="0"/>
                  </a:lnTo>
                  <a:lnTo>
                    <a:pt x="2280" y="0"/>
                  </a:lnTo>
                  <a:lnTo>
                    <a:pt x="1200" y="705"/>
                  </a:lnTo>
                  <a:lnTo>
                    <a:pt x="480" y="1882"/>
                  </a:lnTo>
                  <a:lnTo>
                    <a:pt x="0" y="3371"/>
                  </a:lnTo>
                  <a:lnTo>
                    <a:pt x="386" y="5069"/>
                  </a:lnTo>
                  <a:lnTo>
                    <a:pt x="22544" y="39912"/>
                  </a:lnTo>
                  <a:lnTo>
                    <a:pt x="62543" y="82205"/>
                  </a:lnTo>
                  <a:lnTo>
                    <a:pt x="98106" y="122411"/>
                  </a:lnTo>
                  <a:lnTo>
                    <a:pt x="143511" y="164622"/>
                  </a:lnTo>
                  <a:lnTo>
                    <a:pt x="16414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536">
              <a:extLst>
                <a:ext uri="{FF2B5EF4-FFF2-40B4-BE49-F238E27FC236}">
                  <a16:creationId xmlns:a16="http://schemas.microsoft.com/office/drawing/2014/main" xmlns="" id="{16CF228E-A18E-47E7-9DFA-A5B04205FEF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438650" y="5156200"/>
              <a:ext cx="127001" cy="260351"/>
            </a:xfrm>
            <a:custGeom>
              <a:avLst/>
              <a:gdLst/>
              <a:ahLst/>
              <a:cxnLst/>
              <a:rect l="0" t="0" r="0" b="0"/>
              <a:pathLst>
                <a:path w="127001" h="260351">
                  <a:moveTo>
                    <a:pt x="127000" y="0"/>
                  </a:moveTo>
                  <a:lnTo>
                    <a:pt x="127000" y="0"/>
                  </a:lnTo>
                  <a:lnTo>
                    <a:pt x="121225" y="5069"/>
                  </a:lnTo>
                  <a:lnTo>
                    <a:pt x="114791" y="8838"/>
                  </a:lnTo>
                  <a:lnTo>
                    <a:pt x="103234" y="28411"/>
                  </a:lnTo>
                  <a:lnTo>
                    <a:pt x="85277" y="72404"/>
                  </a:lnTo>
                  <a:lnTo>
                    <a:pt x="63210" y="114979"/>
                  </a:lnTo>
                  <a:lnTo>
                    <a:pt x="44557" y="149174"/>
                  </a:lnTo>
                  <a:lnTo>
                    <a:pt x="20963" y="194012"/>
                  </a:lnTo>
                  <a:lnTo>
                    <a:pt x="4873" y="235539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537">
              <a:extLst>
                <a:ext uri="{FF2B5EF4-FFF2-40B4-BE49-F238E27FC236}">
                  <a16:creationId xmlns:a16="http://schemas.microsoft.com/office/drawing/2014/main" xmlns="" id="{79E0FEB7-2C8F-48DC-B38A-B13DEB699A5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714839" y="4935418"/>
              <a:ext cx="117512" cy="322383"/>
            </a:xfrm>
            <a:custGeom>
              <a:avLst/>
              <a:gdLst/>
              <a:ahLst/>
              <a:cxnLst/>
              <a:rect l="0" t="0" r="0" b="0"/>
              <a:pathLst>
                <a:path w="117512" h="322383">
                  <a:moveTo>
                    <a:pt x="117511" y="11232"/>
                  </a:moveTo>
                  <a:lnTo>
                    <a:pt x="117511" y="11232"/>
                  </a:lnTo>
                  <a:lnTo>
                    <a:pt x="95143" y="1106"/>
                  </a:lnTo>
                  <a:lnTo>
                    <a:pt x="78428" y="0"/>
                  </a:lnTo>
                  <a:lnTo>
                    <a:pt x="66274" y="2242"/>
                  </a:lnTo>
                  <a:lnTo>
                    <a:pt x="53816" y="11235"/>
                  </a:lnTo>
                  <a:lnTo>
                    <a:pt x="25202" y="50116"/>
                  </a:lnTo>
                  <a:lnTo>
                    <a:pt x="12750" y="80725"/>
                  </a:lnTo>
                  <a:lnTo>
                    <a:pt x="3922" y="115495"/>
                  </a:lnTo>
                  <a:lnTo>
                    <a:pt x="0" y="152116"/>
                  </a:lnTo>
                  <a:lnTo>
                    <a:pt x="137" y="187676"/>
                  </a:lnTo>
                  <a:lnTo>
                    <a:pt x="3961" y="220885"/>
                  </a:lnTo>
                  <a:lnTo>
                    <a:pt x="18720" y="261970"/>
                  </a:lnTo>
                  <a:lnTo>
                    <a:pt x="32917" y="283067"/>
                  </a:lnTo>
                  <a:lnTo>
                    <a:pt x="60147" y="304069"/>
                  </a:lnTo>
                  <a:lnTo>
                    <a:pt x="98461" y="322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538">
              <a:extLst>
                <a:ext uri="{FF2B5EF4-FFF2-40B4-BE49-F238E27FC236}">
                  <a16:creationId xmlns:a16="http://schemas.microsoft.com/office/drawing/2014/main" xmlns="" id="{4AE962AF-40E6-4B9B-B425-F5D27A771F7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927716" y="5073650"/>
              <a:ext cx="6235" cy="146051"/>
            </a:xfrm>
            <a:custGeom>
              <a:avLst/>
              <a:gdLst/>
              <a:ahLst/>
              <a:cxnLst/>
              <a:rect l="0" t="0" r="0" b="0"/>
              <a:pathLst>
                <a:path w="6235" h="146051">
                  <a:moveTo>
                    <a:pt x="6234" y="0"/>
                  </a:moveTo>
                  <a:lnTo>
                    <a:pt x="6234" y="0"/>
                  </a:lnTo>
                  <a:lnTo>
                    <a:pt x="4353" y="12552"/>
                  </a:lnTo>
                  <a:lnTo>
                    <a:pt x="472" y="59639"/>
                  </a:lnTo>
                  <a:lnTo>
                    <a:pt x="0" y="104678"/>
                  </a:lnTo>
                  <a:lnTo>
                    <a:pt x="1799" y="128618"/>
                  </a:lnTo>
                  <a:lnTo>
                    <a:pt x="623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539">
              <a:extLst>
                <a:ext uri="{FF2B5EF4-FFF2-40B4-BE49-F238E27FC236}">
                  <a16:creationId xmlns:a16="http://schemas.microsoft.com/office/drawing/2014/main" xmlns="" id="{2DAD1FF8-0D6C-43E7-BFDF-E71A6CFB47D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925636" y="4938733"/>
              <a:ext cx="67852" cy="32021"/>
            </a:xfrm>
            <a:custGeom>
              <a:avLst/>
              <a:gdLst/>
              <a:ahLst/>
              <a:cxnLst/>
              <a:rect l="0" t="0" r="0" b="0"/>
              <a:pathLst>
                <a:path w="67852" h="32021">
                  <a:moveTo>
                    <a:pt x="27364" y="14267"/>
                  </a:moveTo>
                  <a:lnTo>
                    <a:pt x="27364" y="14267"/>
                  </a:lnTo>
                  <a:lnTo>
                    <a:pt x="23993" y="10896"/>
                  </a:lnTo>
                  <a:lnTo>
                    <a:pt x="18575" y="9241"/>
                  </a:lnTo>
                  <a:lnTo>
                    <a:pt x="6970" y="8178"/>
                  </a:lnTo>
                  <a:lnTo>
                    <a:pt x="4596" y="9503"/>
                  </a:lnTo>
                  <a:lnTo>
                    <a:pt x="76" y="14737"/>
                  </a:lnTo>
                  <a:lnTo>
                    <a:pt x="0" y="17402"/>
                  </a:lnTo>
                  <a:lnTo>
                    <a:pt x="1361" y="19884"/>
                  </a:lnTo>
                  <a:lnTo>
                    <a:pt x="3677" y="22246"/>
                  </a:lnTo>
                  <a:lnTo>
                    <a:pt x="17053" y="28939"/>
                  </a:lnTo>
                  <a:lnTo>
                    <a:pt x="37793" y="32020"/>
                  </a:lnTo>
                  <a:lnTo>
                    <a:pt x="51755" y="28978"/>
                  </a:lnTo>
                  <a:lnTo>
                    <a:pt x="58441" y="26191"/>
                  </a:lnTo>
                  <a:lnTo>
                    <a:pt x="62899" y="22217"/>
                  </a:lnTo>
                  <a:lnTo>
                    <a:pt x="67851" y="12156"/>
                  </a:lnTo>
                  <a:lnTo>
                    <a:pt x="67762" y="7921"/>
                  </a:lnTo>
                  <a:lnTo>
                    <a:pt x="66290" y="4390"/>
                  </a:lnTo>
                  <a:lnTo>
                    <a:pt x="63898" y="1333"/>
                  </a:lnTo>
                  <a:lnTo>
                    <a:pt x="60188" y="0"/>
                  </a:lnTo>
                  <a:lnTo>
                    <a:pt x="50418" y="400"/>
                  </a:lnTo>
                  <a:lnTo>
                    <a:pt x="40903" y="4811"/>
                  </a:lnTo>
                  <a:lnTo>
                    <a:pt x="32676" y="11475"/>
                  </a:lnTo>
                  <a:lnTo>
                    <a:pt x="21014" y="26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540">
              <a:extLst>
                <a:ext uri="{FF2B5EF4-FFF2-40B4-BE49-F238E27FC236}">
                  <a16:creationId xmlns:a16="http://schemas.microsoft.com/office/drawing/2014/main" xmlns="" id="{859874C5-1C49-41E4-A352-DEFCCCBF7A7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010150" y="4895850"/>
              <a:ext cx="125923" cy="355601"/>
            </a:xfrm>
            <a:custGeom>
              <a:avLst/>
              <a:gdLst/>
              <a:ahLst/>
              <a:cxnLst/>
              <a:rect l="0" t="0" r="0" b="0"/>
              <a:pathLst>
                <a:path w="125923" h="355601">
                  <a:moveTo>
                    <a:pt x="44450" y="0"/>
                  </a:moveTo>
                  <a:lnTo>
                    <a:pt x="44450" y="0"/>
                  </a:lnTo>
                  <a:lnTo>
                    <a:pt x="74957" y="37249"/>
                  </a:lnTo>
                  <a:lnTo>
                    <a:pt x="98253" y="78220"/>
                  </a:lnTo>
                  <a:lnTo>
                    <a:pt x="112812" y="111670"/>
                  </a:lnTo>
                  <a:lnTo>
                    <a:pt x="123516" y="148409"/>
                  </a:lnTo>
                  <a:lnTo>
                    <a:pt x="125922" y="188256"/>
                  </a:lnTo>
                  <a:lnTo>
                    <a:pt x="118995" y="225721"/>
                  </a:lnTo>
                  <a:lnTo>
                    <a:pt x="105097" y="260481"/>
                  </a:lnTo>
                  <a:lnTo>
                    <a:pt x="84810" y="292394"/>
                  </a:lnTo>
                  <a:lnTo>
                    <a:pt x="54156" y="319275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534">
            <a:extLst>
              <a:ext uri="{FF2B5EF4-FFF2-40B4-BE49-F238E27FC236}">
                <a16:creationId xmlns:a16="http://schemas.microsoft.com/office/drawing/2014/main" xmlns="" id="{D4458B48-8A30-45FE-87AE-28B90398EE02}"/>
              </a:ext>
            </a:extLst>
          </p:cNvPr>
          <p:cNvGrpSpPr/>
          <p:nvPr/>
        </p:nvGrpSpPr>
        <p:grpSpPr>
          <a:xfrm>
            <a:off x="2489200" y="4885662"/>
            <a:ext cx="812801" cy="570484"/>
            <a:chOff x="2489200" y="4885662"/>
            <a:chExt cx="812801" cy="570484"/>
          </a:xfrm>
        </p:grpSpPr>
        <p:sp>
          <p:nvSpPr>
            <p:cNvPr id="276" name="SMARTInkShape-2541">
              <a:extLst>
                <a:ext uri="{FF2B5EF4-FFF2-40B4-BE49-F238E27FC236}">
                  <a16:creationId xmlns:a16="http://schemas.microsoft.com/office/drawing/2014/main" xmlns="" id="{493645A0-6D7C-4820-B18B-C823619F6CB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489200" y="5071556"/>
              <a:ext cx="133845" cy="384590"/>
            </a:xfrm>
            <a:custGeom>
              <a:avLst/>
              <a:gdLst/>
              <a:ahLst/>
              <a:cxnLst/>
              <a:rect l="0" t="0" r="0" b="0"/>
              <a:pathLst>
                <a:path w="133845" h="384590">
                  <a:moveTo>
                    <a:pt x="6350" y="71944"/>
                  </a:moveTo>
                  <a:lnTo>
                    <a:pt x="6350" y="71944"/>
                  </a:lnTo>
                  <a:lnTo>
                    <a:pt x="6350" y="59767"/>
                  </a:lnTo>
                  <a:lnTo>
                    <a:pt x="1986" y="76674"/>
                  </a:lnTo>
                  <a:lnTo>
                    <a:pt x="1999" y="108388"/>
                  </a:lnTo>
                  <a:lnTo>
                    <a:pt x="10313" y="155022"/>
                  </a:lnTo>
                  <a:lnTo>
                    <a:pt x="17754" y="195416"/>
                  </a:lnTo>
                  <a:lnTo>
                    <a:pt x="23883" y="243001"/>
                  </a:lnTo>
                  <a:lnTo>
                    <a:pt x="28254" y="290492"/>
                  </a:lnTo>
                  <a:lnTo>
                    <a:pt x="30196" y="328061"/>
                  </a:lnTo>
                  <a:lnTo>
                    <a:pt x="35101" y="374392"/>
                  </a:lnTo>
                  <a:lnTo>
                    <a:pt x="33710" y="382754"/>
                  </a:lnTo>
                  <a:lnTo>
                    <a:pt x="33057" y="384278"/>
                  </a:lnTo>
                  <a:lnTo>
                    <a:pt x="32621" y="384589"/>
                  </a:lnTo>
                  <a:lnTo>
                    <a:pt x="32331" y="384091"/>
                  </a:lnTo>
                  <a:lnTo>
                    <a:pt x="26795" y="350051"/>
                  </a:lnTo>
                  <a:lnTo>
                    <a:pt x="22963" y="316668"/>
                  </a:lnTo>
                  <a:lnTo>
                    <a:pt x="18907" y="278312"/>
                  </a:lnTo>
                  <a:lnTo>
                    <a:pt x="16165" y="237746"/>
                  </a:lnTo>
                  <a:lnTo>
                    <a:pt x="17297" y="196198"/>
                  </a:lnTo>
                  <a:lnTo>
                    <a:pt x="22034" y="156096"/>
                  </a:lnTo>
                  <a:lnTo>
                    <a:pt x="28843" y="117811"/>
                  </a:lnTo>
                  <a:lnTo>
                    <a:pt x="36573" y="81981"/>
                  </a:lnTo>
                  <a:lnTo>
                    <a:pt x="52229" y="36818"/>
                  </a:lnTo>
                  <a:lnTo>
                    <a:pt x="70273" y="10109"/>
                  </a:lnTo>
                  <a:lnTo>
                    <a:pt x="82738" y="2128"/>
                  </a:lnTo>
                  <a:lnTo>
                    <a:pt x="89025" y="0"/>
                  </a:lnTo>
                  <a:lnTo>
                    <a:pt x="101656" y="1398"/>
                  </a:lnTo>
                  <a:lnTo>
                    <a:pt x="107987" y="3747"/>
                  </a:lnTo>
                  <a:lnTo>
                    <a:pt x="118785" y="15764"/>
                  </a:lnTo>
                  <a:lnTo>
                    <a:pt x="127582" y="34275"/>
                  </a:lnTo>
                  <a:lnTo>
                    <a:pt x="133844" y="58965"/>
                  </a:lnTo>
                  <a:lnTo>
                    <a:pt x="133334" y="82639"/>
                  </a:lnTo>
                  <a:lnTo>
                    <a:pt x="126993" y="104919"/>
                  </a:lnTo>
                  <a:lnTo>
                    <a:pt x="114767" y="126581"/>
                  </a:lnTo>
                  <a:lnTo>
                    <a:pt x="98045" y="142323"/>
                  </a:lnTo>
                  <a:lnTo>
                    <a:pt x="78148" y="152612"/>
                  </a:lnTo>
                  <a:lnTo>
                    <a:pt x="55193" y="157186"/>
                  </a:lnTo>
                  <a:lnTo>
                    <a:pt x="34643" y="155455"/>
                  </a:lnTo>
                  <a:lnTo>
                    <a:pt x="18219" y="149981"/>
                  </a:lnTo>
                  <a:lnTo>
                    <a:pt x="0" y="13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542">
              <a:extLst>
                <a:ext uri="{FF2B5EF4-FFF2-40B4-BE49-F238E27FC236}">
                  <a16:creationId xmlns:a16="http://schemas.microsoft.com/office/drawing/2014/main" xmlns="" id="{13F8F3F4-C5E4-4B81-9156-716D99D323D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717800" y="5061059"/>
              <a:ext cx="184151" cy="133242"/>
            </a:xfrm>
            <a:custGeom>
              <a:avLst/>
              <a:gdLst/>
              <a:ahLst/>
              <a:cxnLst/>
              <a:rect l="0" t="0" r="0" b="0"/>
              <a:pathLst>
                <a:path w="184151" h="133242">
                  <a:moveTo>
                    <a:pt x="0" y="44341"/>
                  </a:moveTo>
                  <a:lnTo>
                    <a:pt x="0" y="44341"/>
                  </a:lnTo>
                  <a:lnTo>
                    <a:pt x="5069" y="38566"/>
                  </a:lnTo>
                  <a:lnTo>
                    <a:pt x="11556" y="27318"/>
                  </a:lnTo>
                  <a:lnTo>
                    <a:pt x="12643" y="26642"/>
                  </a:lnTo>
                  <a:lnTo>
                    <a:pt x="15732" y="25891"/>
                  </a:lnTo>
                  <a:lnTo>
                    <a:pt x="16838" y="28514"/>
                  </a:lnTo>
                  <a:lnTo>
                    <a:pt x="22130" y="67439"/>
                  </a:lnTo>
                  <a:lnTo>
                    <a:pt x="29995" y="109846"/>
                  </a:lnTo>
                  <a:lnTo>
                    <a:pt x="30264" y="119315"/>
                  </a:lnTo>
                  <a:lnTo>
                    <a:pt x="29349" y="121841"/>
                  </a:lnTo>
                  <a:lnTo>
                    <a:pt x="28032" y="123525"/>
                  </a:lnTo>
                  <a:lnTo>
                    <a:pt x="27155" y="123235"/>
                  </a:lnTo>
                  <a:lnTo>
                    <a:pt x="26180" y="119152"/>
                  </a:lnTo>
                  <a:lnTo>
                    <a:pt x="26965" y="92776"/>
                  </a:lnTo>
                  <a:lnTo>
                    <a:pt x="39245" y="49728"/>
                  </a:lnTo>
                  <a:lnTo>
                    <a:pt x="47076" y="35446"/>
                  </a:lnTo>
                  <a:lnTo>
                    <a:pt x="55259" y="26747"/>
                  </a:lnTo>
                  <a:lnTo>
                    <a:pt x="60123" y="25556"/>
                  </a:lnTo>
                  <a:lnTo>
                    <a:pt x="71171" y="27995"/>
                  </a:lnTo>
                  <a:lnTo>
                    <a:pt x="75670" y="31328"/>
                  </a:lnTo>
                  <a:lnTo>
                    <a:pt x="82550" y="40674"/>
                  </a:lnTo>
                  <a:lnTo>
                    <a:pt x="100727" y="85623"/>
                  </a:lnTo>
                  <a:lnTo>
                    <a:pt x="101018" y="85268"/>
                  </a:lnTo>
                  <a:lnTo>
                    <a:pt x="110404" y="45978"/>
                  </a:lnTo>
                  <a:lnTo>
                    <a:pt x="119888" y="21308"/>
                  </a:lnTo>
                  <a:lnTo>
                    <a:pt x="135006" y="3963"/>
                  </a:lnTo>
                  <a:lnTo>
                    <a:pt x="140804" y="1195"/>
                  </a:lnTo>
                  <a:lnTo>
                    <a:pt x="152890" y="0"/>
                  </a:lnTo>
                  <a:lnTo>
                    <a:pt x="158372" y="2786"/>
                  </a:lnTo>
                  <a:lnTo>
                    <a:pt x="168224" y="13407"/>
                  </a:lnTo>
                  <a:lnTo>
                    <a:pt x="178334" y="45367"/>
                  </a:lnTo>
                  <a:lnTo>
                    <a:pt x="183001" y="89568"/>
                  </a:lnTo>
                  <a:lnTo>
                    <a:pt x="184150" y="133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543">
              <a:extLst>
                <a:ext uri="{FF2B5EF4-FFF2-40B4-BE49-F238E27FC236}">
                  <a16:creationId xmlns:a16="http://schemas.microsoft.com/office/drawing/2014/main" xmlns="" id="{999BBA40-D806-422D-8098-D23D9126B8F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039337" y="4885662"/>
              <a:ext cx="72164" cy="334039"/>
            </a:xfrm>
            <a:custGeom>
              <a:avLst/>
              <a:gdLst/>
              <a:ahLst/>
              <a:cxnLst/>
              <a:rect l="0" t="0" r="0" b="0"/>
              <a:pathLst>
                <a:path w="72164" h="334039">
                  <a:moveTo>
                    <a:pt x="72163" y="54638"/>
                  </a:moveTo>
                  <a:lnTo>
                    <a:pt x="72163" y="54638"/>
                  </a:lnTo>
                  <a:lnTo>
                    <a:pt x="54945" y="10207"/>
                  </a:lnTo>
                  <a:lnTo>
                    <a:pt x="54335" y="5967"/>
                  </a:lnTo>
                  <a:lnTo>
                    <a:pt x="52516" y="3142"/>
                  </a:lnTo>
                  <a:lnTo>
                    <a:pt x="49893" y="1256"/>
                  </a:lnTo>
                  <a:lnTo>
                    <a:pt x="46733" y="0"/>
                  </a:lnTo>
                  <a:lnTo>
                    <a:pt x="39459" y="485"/>
                  </a:lnTo>
                  <a:lnTo>
                    <a:pt x="35544" y="1603"/>
                  </a:lnTo>
                  <a:lnTo>
                    <a:pt x="19920" y="16660"/>
                  </a:lnTo>
                  <a:lnTo>
                    <a:pt x="8628" y="45737"/>
                  </a:lnTo>
                  <a:lnTo>
                    <a:pt x="813" y="91276"/>
                  </a:lnTo>
                  <a:lnTo>
                    <a:pt x="0" y="128542"/>
                  </a:lnTo>
                  <a:lnTo>
                    <a:pt x="1285" y="167917"/>
                  </a:lnTo>
                  <a:lnTo>
                    <a:pt x="1856" y="206584"/>
                  </a:lnTo>
                  <a:lnTo>
                    <a:pt x="3991" y="241174"/>
                  </a:lnTo>
                  <a:lnTo>
                    <a:pt x="7279" y="284650"/>
                  </a:lnTo>
                  <a:lnTo>
                    <a:pt x="8582" y="332222"/>
                  </a:lnTo>
                  <a:lnTo>
                    <a:pt x="8663" y="33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544">
              <a:extLst>
                <a:ext uri="{FF2B5EF4-FFF2-40B4-BE49-F238E27FC236}">
                  <a16:creationId xmlns:a16="http://schemas.microsoft.com/office/drawing/2014/main" xmlns="" id="{8797FF7C-84EE-47E4-BFDA-BF765082EFD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994130" y="5099050"/>
              <a:ext cx="155471" cy="31751"/>
            </a:xfrm>
            <a:custGeom>
              <a:avLst/>
              <a:gdLst/>
              <a:ahLst/>
              <a:cxnLst/>
              <a:rect l="0" t="0" r="0" b="0"/>
              <a:pathLst>
                <a:path w="155471" h="31751">
                  <a:moveTo>
                    <a:pt x="9420" y="31750"/>
                  </a:moveTo>
                  <a:lnTo>
                    <a:pt x="9420" y="31750"/>
                  </a:lnTo>
                  <a:lnTo>
                    <a:pt x="6049" y="28379"/>
                  </a:lnTo>
                  <a:lnTo>
                    <a:pt x="2513" y="26724"/>
                  </a:lnTo>
                  <a:lnTo>
                    <a:pt x="582" y="26283"/>
                  </a:lnTo>
                  <a:lnTo>
                    <a:pt x="0" y="25283"/>
                  </a:lnTo>
                  <a:lnTo>
                    <a:pt x="318" y="23911"/>
                  </a:lnTo>
                  <a:lnTo>
                    <a:pt x="1235" y="22290"/>
                  </a:lnTo>
                  <a:lnTo>
                    <a:pt x="35242" y="14620"/>
                  </a:lnTo>
                  <a:lnTo>
                    <a:pt x="66052" y="10496"/>
                  </a:lnTo>
                  <a:lnTo>
                    <a:pt x="100912" y="6311"/>
                  </a:lnTo>
                  <a:lnTo>
                    <a:pt x="155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545">
              <a:extLst>
                <a:ext uri="{FF2B5EF4-FFF2-40B4-BE49-F238E27FC236}">
                  <a16:creationId xmlns:a16="http://schemas.microsoft.com/office/drawing/2014/main" xmlns="" id="{2EBCDF8E-4F75-4E17-84B7-3DEE073F3A6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257550" y="5213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546">
              <a:extLst>
                <a:ext uri="{FF2B5EF4-FFF2-40B4-BE49-F238E27FC236}">
                  <a16:creationId xmlns:a16="http://schemas.microsoft.com/office/drawing/2014/main" xmlns="" id="{B705F777-FC7B-42A1-B3EF-2719161245B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282950" y="508723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1933" y="1391"/>
                  </a:lnTo>
                  <a:lnTo>
                    <a:pt x="190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547">
              <a:extLst>
                <a:ext uri="{FF2B5EF4-FFF2-40B4-BE49-F238E27FC236}">
                  <a16:creationId xmlns:a16="http://schemas.microsoft.com/office/drawing/2014/main" xmlns="" id="{B5C85542-1DB8-4BC9-B971-C5CCE8F3D94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672958" y="5226050"/>
              <a:ext cx="457593" cy="105259"/>
            </a:xfrm>
            <a:custGeom>
              <a:avLst/>
              <a:gdLst/>
              <a:ahLst/>
              <a:cxnLst/>
              <a:rect l="0" t="0" r="0" b="0"/>
              <a:pathLst>
                <a:path w="457593" h="105259">
                  <a:moveTo>
                    <a:pt x="6742" y="101600"/>
                  </a:moveTo>
                  <a:lnTo>
                    <a:pt x="6742" y="101600"/>
                  </a:lnTo>
                  <a:lnTo>
                    <a:pt x="0" y="104971"/>
                  </a:lnTo>
                  <a:lnTo>
                    <a:pt x="131" y="105258"/>
                  </a:lnTo>
                  <a:lnTo>
                    <a:pt x="41306" y="95479"/>
                  </a:lnTo>
                  <a:lnTo>
                    <a:pt x="81841" y="86179"/>
                  </a:lnTo>
                  <a:lnTo>
                    <a:pt x="105491" y="80736"/>
                  </a:lnTo>
                  <a:lnTo>
                    <a:pt x="132547" y="74992"/>
                  </a:lnTo>
                  <a:lnTo>
                    <a:pt x="161873" y="69043"/>
                  </a:lnTo>
                  <a:lnTo>
                    <a:pt x="192712" y="62962"/>
                  </a:lnTo>
                  <a:lnTo>
                    <a:pt x="222444" y="57496"/>
                  </a:lnTo>
                  <a:lnTo>
                    <a:pt x="251438" y="52443"/>
                  </a:lnTo>
                  <a:lnTo>
                    <a:pt x="279939" y="47661"/>
                  </a:lnTo>
                  <a:lnTo>
                    <a:pt x="306701" y="42358"/>
                  </a:lnTo>
                  <a:lnTo>
                    <a:pt x="332304" y="36706"/>
                  </a:lnTo>
                  <a:lnTo>
                    <a:pt x="379330" y="24780"/>
                  </a:lnTo>
                  <a:lnTo>
                    <a:pt x="419046" y="12424"/>
                  </a:lnTo>
                  <a:lnTo>
                    <a:pt x="457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548">
              <a:extLst>
                <a:ext uri="{FF2B5EF4-FFF2-40B4-BE49-F238E27FC236}">
                  <a16:creationId xmlns:a16="http://schemas.microsoft.com/office/drawing/2014/main" xmlns="" id="{27D31878-8C1A-4D10-9D4F-6361671025B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550306" y="5272629"/>
              <a:ext cx="396425" cy="41022"/>
            </a:xfrm>
            <a:custGeom>
              <a:avLst/>
              <a:gdLst/>
              <a:ahLst/>
              <a:cxnLst/>
              <a:rect l="0" t="0" r="0" b="0"/>
              <a:pathLst>
                <a:path w="396425" h="41022">
                  <a:moveTo>
                    <a:pt x="46844" y="16921"/>
                  </a:moveTo>
                  <a:lnTo>
                    <a:pt x="46844" y="16921"/>
                  </a:lnTo>
                  <a:lnTo>
                    <a:pt x="4944" y="33513"/>
                  </a:lnTo>
                  <a:lnTo>
                    <a:pt x="0" y="37936"/>
                  </a:lnTo>
                  <a:lnTo>
                    <a:pt x="1503" y="39398"/>
                  </a:lnTo>
                  <a:lnTo>
                    <a:pt x="10700" y="41021"/>
                  </a:lnTo>
                  <a:lnTo>
                    <a:pt x="55342" y="35194"/>
                  </a:lnTo>
                  <a:lnTo>
                    <a:pt x="77909" y="31219"/>
                  </a:lnTo>
                  <a:lnTo>
                    <a:pt x="103537" y="26453"/>
                  </a:lnTo>
                  <a:lnTo>
                    <a:pt x="131206" y="21159"/>
                  </a:lnTo>
                  <a:lnTo>
                    <a:pt x="160236" y="16924"/>
                  </a:lnTo>
                  <a:lnTo>
                    <a:pt x="190172" y="13394"/>
                  </a:lnTo>
                  <a:lnTo>
                    <a:pt x="220712" y="10337"/>
                  </a:lnTo>
                  <a:lnTo>
                    <a:pt x="250245" y="7593"/>
                  </a:lnTo>
                  <a:lnTo>
                    <a:pt x="279106" y="5057"/>
                  </a:lnTo>
                  <a:lnTo>
                    <a:pt x="307518" y="2663"/>
                  </a:lnTo>
                  <a:lnTo>
                    <a:pt x="350377" y="0"/>
                  </a:lnTo>
                  <a:lnTo>
                    <a:pt x="388898" y="383"/>
                  </a:lnTo>
                  <a:lnTo>
                    <a:pt x="395530" y="1662"/>
                  </a:lnTo>
                  <a:lnTo>
                    <a:pt x="396424" y="2515"/>
                  </a:lnTo>
                  <a:lnTo>
                    <a:pt x="377044" y="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535">
            <a:extLst>
              <a:ext uri="{FF2B5EF4-FFF2-40B4-BE49-F238E27FC236}">
                <a16:creationId xmlns:a16="http://schemas.microsoft.com/office/drawing/2014/main" xmlns="" id="{1BFE73E5-12F2-414A-B8A3-C2D1B42CE912}"/>
              </a:ext>
            </a:extLst>
          </p:cNvPr>
          <p:cNvGrpSpPr/>
          <p:nvPr/>
        </p:nvGrpSpPr>
        <p:grpSpPr>
          <a:xfrm>
            <a:off x="6427083" y="3680518"/>
            <a:ext cx="570618" cy="466033"/>
            <a:chOff x="6427083" y="3680518"/>
            <a:chExt cx="570618" cy="466033"/>
          </a:xfrm>
        </p:grpSpPr>
        <p:sp>
          <p:nvSpPr>
            <p:cNvPr id="285" name="SMARTInkShape-2549">
              <a:extLst>
                <a:ext uri="{FF2B5EF4-FFF2-40B4-BE49-F238E27FC236}">
                  <a16:creationId xmlns:a16="http://schemas.microsoft.com/office/drawing/2014/main" xmlns="" id="{ACA01836-071E-4B30-946E-C8C0E4E248B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427083" y="3847290"/>
              <a:ext cx="240418" cy="204011"/>
            </a:xfrm>
            <a:custGeom>
              <a:avLst/>
              <a:gdLst/>
              <a:ahLst/>
              <a:cxnLst/>
              <a:rect l="0" t="0" r="0" b="0"/>
              <a:pathLst>
                <a:path w="240418" h="204011">
                  <a:moveTo>
                    <a:pt x="5467" y="77010"/>
                  </a:moveTo>
                  <a:lnTo>
                    <a:pt x="5467" y="77010"/>
                  </a:lnTo>
                  <a:lnTo>
                    <a:pt x="0" y="66075"/>
                  </a:lnTo>
                  <a:lnTo>
                    <a:pt x="411" y="66192"/>
                  </a:lnTo>
                  <a:lnTo>
                    <a:pt x="2749" y="68204"/>
                  </a:lnTo>
                  <a:lnTo>
                    <a:pt x="15069" y="87500"/>
                  </a:lnTo>
                  <a:lnTo>
                    <a:pt x="31092" y="129882"/>
                  </a:lnTo>
                  <a:lnTo>
                    <a:pt x="41102" y="175648"/>
                  </a:lnTo>
                  <a:lnTo>
                    <a:pt x="46739" y="197676"/>
                  </a:lnTo>
                  <a:lnTo>
                    <a:pt x="46387" y="199787"/>
                  </a:lnTo>
                  <a:lnTo>
                    <a:pt x="45447" y="201194"/>
                  </a:lnTo>
                  <a:lnTo>
                    <a:pt x="49199" y="154925"/>
                  </a:lnTo>
                  <a:lnTo>
                    <a:pt x="53361" y="119165"/>
                  </a:lnTo>
                  <a:lnTo>
                    <a:pt x="62031" y="80223"/>
                  </a:lnTo>
                  <a:lnTo>
                    <a:pt x="86745" y="33356"/>
                  </a:lnTo>
                  <a:lnTo>
                    <a:pt x="106266" y="13158"/>
                  </a:lnTo>
                  <a:lnTo>
                    <a:pt x="126701" y="2770"/>
                  </a:lnTo>
                  <a:lnTo>
                    <a:pt x="137090" y="0"/>
                  </a:lnTo>
                  <a:lnTo>
                    <a:pt x="159922" y="2566"/>
                  </a:lnTo>
                  <a:lnTo>
                    <a:pt x="171937" y="6214"/>
                  </a:lnTo>
                  <a:lnTo>
                    <a:pt x="192813" y="21556"/>
                  </a:lnTo>
                  <a:lnTo>
                    <a:pt x="210087" y="43897"/>
                  </a:lnTo>
                  <a:lnTo>
                    <a:pt x="226334" y="87503"/>
                  </a:lnTo>
                  <a:lnTo>
                    <a:pt x="231070" y="131311"/>
                  </a:lnTo>
                  <a:lnTo>
                    <a:pt x="229729" y="170004"/>
                  </a:lnTo>
                  <a:lnTo>
                    <a:pt x="233172" y="196443"/>
                  </a:lnTo>
                  <a:lnTo>
                    <a:pt x="234882" y="199671"/>
                  </a:lnTo>
                  <a:lnTo>
                    <a:pt x="240417" y="204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550">
              <a:extLst>
                <a:ext uri="{FF2B5EF4-FFF2-40B4-BE49-F238E27FC236}">
                  <a16:creationId xmlns:a16="http://schemas.microsoft.com/office/drawing/2014/main" xmlns="" id="{554A1B08-A38D-47DF-866E-E379C4F9B40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788150" y="3680518"/>
              <a:ext cx="91150" cy="466033"/>
            </a:xfrm>
            <a:custGeom>
              <a:avLst/>
              <a:gdLst/>
              <a:ahLst/>
              <a:cxnLst/>
              <a:rect l="0" t="0" r="0" b="0"/>
              <a:pathLst>
                <a:path w="91150" h="466033">
                  <a:moveTo>
                    <a:pt x="25400" y="15182"/>
                  </a:moveTo>
                  <a:lnTo>
                    <a:pt x="25400" y="15182"/>
                  </a:lnTo>
                  <a:lnTo>
                    <a:pt x="16672" y="5748"/>
                  </a:lnTo>
                  <a:lnTo>
                    <a:pt x="14465" y="876"/>
                  </a:lnTo>
                  <a:lnTo>
                    <a:pt x="14582" y="0"/>
                  </a:lnTo>
                  <a:lnTo>
                    <a:pt x="15365" y="122"/>
                  </a:lnTo>
                  <a:lnTo>
                    <a:pt x="59655" y="26762"/>
                  </a:lnTo>
                  <a:lnTo>
                    <a:pt x="81411" y="53342"/>
                  </a:lnTo>
                  <a:lnTo>
                    <a:pt x="89097" y="73299"/>
                  </a:lnTo>
                  <a:lnTo>
                    <a:pt x="91149" y="83560"/>
                  </a:lnTo>
                  <a:lnTo>
                    <a:pt x="85901" y="108131"/>
                  </a:lnTo>
                  <a:lnTo>
                    <a:pt x="67080" y="145969"/>
                  </a:lnTo>
                  <a:lnTo>
                    <a:pt x="38807" y="190359"/>
                  </a:lnTo>
                  <a:lnTo>
                    <a:pt x="29373" y="222465"/>
                  </a:lnTo>
                  <a:lnTo>
                    <a:pt x="30929" y="239952"/>
                  </a:lnTo>
                  <a:lnTo>
                    <a:pt x="43425" y="268425"/>
                  </a:lnTo>
                  <a:lnTo>
                    <a:pt x="66787" y="302714"/>
                  </a:lnTo>
                  <a:lnTo>
                    <a:pt x="69926" y="310586"/>
                  </a:lnTo>
                  <a:lnTo>
                    <a:pt x="70970" y="341893"/>
                  </a:lnTo>
                  <a:lnTo>
                    <a:pt x="60068" y="374609"/>
                  </a:lnTo>
                  <a:lnTo>
                    <a:pt x="32352" y="417974"/>
                  </a:lnTo>
                  <a:lnTo>
                    <a:pt x="0" y="466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551">
              <a:extLst>
                <a:ext uri="{FF2B5EF4-FFF2-40B4-BE49-F238E27FC236}">
                  <a16:creationId xmlns:a16="http://schemas.microsoft.com/office/drawing/2014/main" xmlns="" id="{25C48302-5FC7-482D-9F9E-6FEDFCF79F8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965950" y="41021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6350"/>
                  </a:moveTo>
                  <a:lnTo>
                    <a:pt x="31750" y="6350"/>
                  </a:lnTo>
                  <a:lnTo>
                    <a:pt x="20905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536">
            <a:extLst>
              <a:ext uri="{FF2B5EF4-FFF2-40B4-BE49-F238E27FC236}">
                <a16:creationId xmlns:a16="http://schemas.microsoft.com/office/drawing/2014/main" xmlns="" id="{56F23D8B-BF02-45E9-9E29-F801BDAC623B}"/>
              </a:ext>
            </a:extLst>
          </p:cNvPr>
          <p:cNvGrpSpPr/>
          <p:nvPr/>
        </p:nvGrpSpPr>
        <p:grpSpPr>
          <a:xfrm>
            <a:off x="5886450" y="4052183"/>
            <a:ext cx="315736" cy="138818"/>
            <a:chOff x="5886450" y="4052183"/>
            <a:chExt cx="315736" cy="138818"/>
          </a:xfrm>
        </p:grpSpPr>
        <p:sp>
          <p:nvSpPr>
            <p:cNvPr id="289" name="SMARTInkShape-2552">
              <a:extLst>
                <a:ext uri="{FF2B5EF4-FFF2-40B4-BE49-F238E27FC236}">
                  <a16:creationId xmlns:a16="http://schemas.microsoft.com/office/drawing/2014/main" xmlns="" id="{90898F54-142C-4CD0-B9DC-4FCCCAF9E57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886450" y="4052183"/>
              <a:ext cx="19051" cy="11818"/>
            </a:xfrm>
            <a:custGeom>
              <a:avLst/>
              <a:gdLst/>
              <a:ahLst/>
              <a:cxnLst/>
              <a:rect l="0" t="0" r="0" b="0"/>
              <a:pathLst>
                <a:path w="1905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90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553">
              <a:extLst>
                <a:ext uri="{FF2B5EF4-FFF2-40B4-BE49-F238E27FC236}">
                  <a16:creationId xmlns:a16="http://schemas.microsoft.com/office/drawing/2014/main" xmlns="" id="{386362CB-C5C4-45DB-B296-07B25EF329F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140450" y="4076700"/>
              <a:ext cx="61736" cy="114301"/>
            </a:xfrm>
            <a:custGeom>
              <a:avLst/>
              <a:gdLst/>
              <a:ahLst/>
              <a:cxnLst/>
              <a:rect l="0" t="0" r="0" b="0"/>
              <a:pathLst>
                <a:path w="61736" h="114301">
                  <a:moveTo>
                    <a:pt x="50800" y="0"/>
                  </a:moveTo>
                  <a:lnTo>
                    <a:pt x="50800" y="0"/>
                  </a:lnTo>
                  <a:lnTo>
                    <a:pt x="57541" y="10113"/>
                  </a:lnTo>
                  <a:lnTo>
                    <a:pt x="61735" y="33257"/>
                  </a:lnTo>
                  <a:lnTo>
                    <a:pt x="55189" y="50529"/>
                  </a:lnTo>
                  <a:lnTo>
                    <a:pt x="21250" y="9135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537">
            <a:extLst>
              <a:ext uri="{FF2B5EF4-FFF2-40B4-BE49-F238E27FC236}">
                <a16:creationId xmlns:a16="http://schemas.microsoft.com/office/drawing/2014/main" xmlns="" id="{4CAC4065-4405-4841-8758-4B5AE9B01E9C}"/>
              </a:ext>
            </a:extLst>
          </p:cNvPr>
          <p:cNvGrpSpPr/>
          <p:nvPr/>
        </p:nvGrpSpPr>
        <p:grpSpPr>
          <a:xfrm>
            <a:off x="5194748" y="3793761"/>
            <a:ext cx="463103" cy="371840"/>
            <a:chOff x="5194748" y="3793761"/>
            <a:chExt cx="463103" cy="371840"/>
          </a:xfrm>
        </p:grpSpPr>
        <p:sp>
          <p:nvSpPr>
            <p:cNvPr id="292" name="SMARTInkShape-2554">
              <a:extLst>
                <a:ext uri="{FF2B5EF4-FFF2-40B4-BE49-F238E27FC236}">
                  <a16:creationId xmlns:a16="http://schemas.microsoft.com/office/drawing/2014/main" xmlns="" id="{3FADFFD4-86A6-4697-82AE-4493FC28FED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638800" y="4108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2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555">
              <a:extLst>
                <a:ext uri="{FF2B5EF4-FFF2-40B4-BE49-F238E27FC236}">
                  <a16:creationId xmlns:a16="http://schemas.microsoft.com/office/drawing/2014/main" xmlns="" id="{9A97B89B-74B1-42AD-9767-CAFDA54A7F1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384800" y="40576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82550" y="0"/>
                  </a:moveTo>
                  <a:lnTo>
                    <a:pt x="82550" y="0"/>
                  </a:lnTo>
                  <a:lnTo>
                    <a:pt x="42073" y="34519"/>
                  </a:lnTo>
                  <a:lnTo>
                    <a:pt x="27871" y="50620"/>
                  </a:lnTo>
                  <a:lnTo>
                    <a:pt x="4063" y="9816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556">
              <a:extLst>
                <a:ext uri="{FF2B5EF4-FFF2-40B4-BE49-F238E27FC236}">
                  <a16:creationId xmlns:a16="http://schemas.microsoft.com/office/drawing/2014/main" xmlns="" id="{FC1999CF-BA96-4F2C-AB4E-2611091D703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194748" y="3793761"/>
              <a:ext cx="215453" cy="238490"/>
            </a:xfrm>
            <a:custGeom>
              <a:avLst/>
              <a:gdLst/>
              <a:ahLst/>
              <a:cxnLst/>
              <a:rect l="0" t="0" r="0" b="0"/>
              <a:pathLst>
                <a:path w="215453" h="238490">
                  <a:moveTo>
                    <a:pt x="12252" y="35289"/>
                  </a:moveTo>
                  <a:lnTo>
                    <a:pt x="12252" y="35289"/>
                  </a:lnTo>
                  <a:lnTo>
                    <a:pt x="32975" y="11422"/>
                  </a:lnTo>
                  <a:lnTo>
                    <a:pt x="44745" y="3515"/>
                  </a:lnTo>
                  <a:lnTo>
                    <a:pt x="57033" y="0"/>
                  </a:lnTo>
                  <a:lnTo>
                    <a:pt x="62567" y="474"/>
                  </a:lnTo>
                  <a:lnTo>
                    <a:pt x="72479" y="4764"/>
                  </a:lnTo>
                  <a:lnTo>
                    <a:pt x="75687" y="10706"/>
                  </a:lnTo>
                  <a:lnTo>
                    <a:pt x="79251" y="28596"/>
                  </a:lnTo>
                  <a:lnTo>
                    <a:pt x="74515" y="69211"/>
                  </a:lnTo>
                  <a:lnTo>
                    <a:pt x="57433" y="113621"/>
                  </a:lnTo>
                  <a:lnTo>
                    <a:pt x="34497" y="158061"/>
                  </a:lnTo>
                  <a:lnTo>
                    <a:pt x="7944" y="205067"/>
                  </a:lnTo>
                  <a:lnTo>
                    <a:pt x="224" y="219166"/>
                  </a:lnTo>
                  <a:lnTo>
                    <a:pt x="0" y="224196"/>
                  </a:lnTo>
                  <a:lnTo>
                    <a:pt x="1967" y="228255"/>
                  </a:lnTo>
                  <a:lnTo>
                    <a:pt x="5395" y="231666"/>
                  </a:lnTo>
                  <a:lnTo>
                    <a:pt x="20493" y="235457"/>
                  </a:lnTo>
                  <a:lnTo>
                    <a:pt x="58438" y="237591"/>
                  </a:lnTo>
                  <a:lnTo>
                    <a:pt x="92046" y="238089"/>
                  </a:lnTo>
                  <a:lnTo>
                    <a:pt x="128149" y="238311"/>
                  </a:lnTo>
                  <a:lnTo>
                    <a:pt x="163481" y="238410"/>
                  </a:lnTo>
                  <a:lnTo>
                    <a:pt x="215452" y="23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538">
            <a:extLst>
              <a:ext uri="{FF2B5EF4-FFF2-40B4-BE49-F238E27FC236}">
                <a16:creationId xmlns:a16="http://schemas.microsoft.com/office/drawing/2014/main" xmlns="" id="{6ED9CF7F-15AB-4C92-BC45-5B058B1CB5FE}"/>
              </a:ext>
            </a:extLst>
          </p:cNvPr>
          <p:cNvGrpSpPr/>
          <p:nvPr/>
        </p:nvGrpSpPr>
        <p:grpSpPr>
          <a:xfrm>
            <a:off x="4699261" y="3807180"/>
            <a:ext cx="247390" cy="409221"/>
            <a:chOff x="4699261" y="3807180"/>
            <a:chExt cx="247390" cy="409221"/>
          </a:xfrm>
        </p:grpSpPr>
        <p:sp>
          <p:nvSpPr>
            <p:cNvPr id="296" name="SMARTInkShape-2557">
              <a:extLst>
                <a:ext uri="{FF2B5EF4-FFF2-40B4-BE49-F238E27FC236}">
                  <a16:creationId xmlns:a16="http://schemas.microsoft.com/office/drawing/2014/main" xmlns="" id="{6DBCA1C4-7504-4D38-8F6D-C5CD8F443AB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857750" y="408940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88900" y="0"/>
                  </a:moveTo>
                  <a:lnTo>
                    <a:pt x="88900" y="0"/>
                  </a:lnTo>
                  <a:lnTo>
                    <a:pt x="62385" y="38724"/>
                  </a:lnTo>
                  <a:lnTo>
                    <a:pt x="32810" y="8251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558">
              <a:extLst>
                <a:ext uri="{FF2B5EF4-FFF2-40B4-BE49-F238E27FC236}">
                  <a16:creationId xmlns:a16="http://schemas.microsoft.com/office/drawing/2014/main" xmlns="" id="{E422FAE0-E50A-4087-8118-4C0C1CF988C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699261" y="3807180"/>
              <a:ext cx="69590" cy="358421"/>
            </a:xfrm>
            <a:custGeom>
              <a:avLst/>
              <a:gdLst/>
              <a:ahLst/>
              <a:cxnLst/>
              <a:rect l="0" t="0" r="0" b="0"/>
              <a:pathLst>
                <a:path w="69590" h="358421">
                  <a:moveTo>
                    <a:pt x="6089" y="21870"/>
                  </a:moveTo>
                  <a:lnTo>
                    <a:pt x="6089" y="21870"/>
                  </a:lnTo>
                  <a:lnTo>
                    <a:pt x="622" y="0"/>
                  </a:lnTo>
                  <a:lnTo>
                    <a:pt x="327" y="234"/>
                  </a:lnTo>
                  <a:lnTo>
                    <a:pt x="0" y="4258"/>
                  </a:lnTo>
                  <a:lnTo>
                    <a:pt x="9929" y="50872"/>
                  </a:lnTo>
                  <a:lnTo>
                    <a:pt x="17439" y="89558"/>
                  </a:lnTo>
                  <a:lnTo>
                    <a:pt x="25480" y="132622"/>
                  </a:lnTo>
                  <a:lnTo>
                    <a:pt x="32346" y="178337"/>
                  </a:lnTo>
                  <a:lnTo>
                    <a:pt x="34177" y="202381"/>
                  </a:lnTo>
                  <a:lnTo>
                    <a:pt x="37622" y="248853"/>
                  </a:lnTo>
                  <a:lnTo>
                    <a:pt x="43858" y="288322"/>
                  </a:lnTo>
                  <a:lnTo>
                    <a:pt x="58672" y="332162"/>
                  </a:lnTo>
                  <a:lnTo>
                    <a:pt x="69589" y="35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539">
            <a:extLst>
              <a:ext uri="{FF2B5EF4-FFF2-40B4-BE49-F238E27FC236}">
                <a16:creationId xmlns:a16="http://schemas.microsoft.com/office/drawing/2014/main" xmlns="" id="{BE4F2F95-DF7A-4AA5-A48D-C02B21BCDBDF}"/>
              </a:ext>
            </a:extLst>
          </p:cNvPr>
          <p:cNvGrpSpPr/>
          <p:nvPr/>
        </p:nvGrpSpPr>
        <p:grpSpPr>
          <a:xfrm>
            <a:off x="3826651" y="3627410"/>
            <a:ext cx="535800" cy="569941"/>
            <a:chOff x="3826651" y="3627410"/>
            <a:chExt cx="535800" cy="569941"/>
          </a:xfrm>
        </p:grpSpPr>
        <p:sp>
          <p:nvSpPr>
            <p:cNvPr id="299" name="SMARTInkShape-2559">
              <a:extLst>
                <a:ext uri="{FF2B5EF4-FFF2-40B4-BE49-F238E27FC236}">
                  <a16:creationId xmlns:a16="http://schemas.microsoft.com/office/drawing/2014/main" xmlns="" id="{300F3A5E-8402-448B-8D12-D5B1D82F482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298950" y="410845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63500" y="6742"/>
                  </a:lnTo>
                  <a:lnTo>
                    <a:pt x="32107" y="5021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560">
              <a:extLst>
                <a:ext uri="{FF2B5EF4-FFF2-40B4-BE49-F238E27FC236}">
                  <a16:creationId xmlns:a16="http://schemas.microsoft.com/office/drawing/2014/main" xmlns="" id="{8E989BFC-41AE-4A8B-93DD-0749492269E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068542" y="3825591"/>
              <a:ext cx="187111" cy="270831"/>
            </a:xfrm>
            <a:custGeom>
              <a:avLst/>
              <a:gdLst/>
              <a:ahLst/>
              <a:cxnLst/>
              <a:rect l="0" t="0" r="0" b="0"/>
              <a:pathLst>
                <a:path w="187111" h="270831">
                  <a:moveTo>
                    <a:pt x="122458" y="22509"/>
                  </a:moveTo>
                  <a:lnTo>
                    <a:pt x="122458" y="22509"/>
                  </a:lnTo>
                  <a:lnTo>
                    <a:pt x="121752" y="8711"/>
                  </a:lnTo>
                  <a:lnTo>
                    <a:pt x="119087" y="2736"/>
                  </a:lnTo>
                  <a:lnTo>
                    <a:pt x="114566" y="2977"/>
                  </a:lnTo>
                  <a:lnTo>
                    <a:pt x="100136" y="8889"/>
                  </a:lnTo>
                  <a:lnTo>
                    <a:pt x="68807" y="30860"/>
                  </a:lnTo>
                  <a:lnTo>
                    <a:pt x="36084" y="69825"/>
                  </a:lnTo>
                  <a:lnTo>
                    <a:pt x="18453" y="104687"/>
                  </a:lnTo>
                  <a:lnTo>
                    <a:pt x="5678" y="143699"/>
                  </a:lnTo>
                  <a:lnTo>
                    <a:pt x="0" y="184556"/>
                  </a:lnTo>
                  <a:lnTo>
                    <a:pt x="3121" y="218707"/>
                  </a:lnTo>
                  <a:lnTo>
                    <a:pt x="12974" y="245881"/>
                  </a:lnTo>
                  <a:lnTo>
                    <a:pt x="29114" y="265013"/>
                  </a:lnTo>
                  <a:lnTo>
                    <a:pt x="39062" y="269551"/>
                  </a:lnTo>
                  <a:lnTo>
                    <a:pt x="61404" y="270830"/>
                  </a:lnTo>
                  <a:lnTo>
                    <a:pt x="101153" y="253503"/>
                  </a:lnTo>
                  <a:lnTo>
                    <a:pt x="144211" y="212542"/>
                  </a:lnTo>
                  <a:lnTo>
                    <a:pt x="165993" y="172585"/>
                  </a:lnTo>
                  <a:lnTo>
                    <a:pt x="180612" y="127310"/>
                  </a:lnTo>
                  <a:lnTo>
                    <a:pt x="187110" y="81317"/>
                  </a:lnTo>
                  <a:lnTo>
                    <a:pt x="186234" y="44412"/>
                  </a:lnTo>
                  <a:lnTo>
                    <a:pt x="184026" y="28645"/>
                  </a:lnTo>
                  <a:lnTo>
                    <a:pt x="179731" y="17427"/>
                  </a:lnTo>
                  <a:lnTo>
                    <a:pt x="167433" y="3082"/>
                  </a:lnTo>
                  <a:lnTo>
                    <a:pt x="160908" y="386"/>
                  </a:lnTo>
                  <a:lnTo>
                    <a:pt x="154441" y="0"/>
                  </a:lnTo>
                  <a:lnTo>
                    <a:pt x="148013" y="1152"/>
                  </a:lnTo>
                  <a:lnTo>
                    <a:pt x="144434" y="6154"/>
                  </a:lnTo>
                  <a:lnTo>
                    <a:pt x="141508" y="41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561">
              <a:extLst>
                <a:ext uri="{FF2B5EF4-FFF2-40B4-BE49-F238E27FC236}">
                  <a16:creationId xmlns:a16="http://schemas.microsoft.com/office/drawing/2014/main" xmlns="" id="{7855623A-4BC3-4FC4-BDA5-D2436A86FCD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826651" y="3627410"/>
              <a:ext cx="154800" cy="563235"/>
            </a:xfrm>
            <a:custGeom>
              <a:avLst/>
              <a:gdLst/>
              <a:ahLst/>
              <a:cxnLst/>
              <a:rect l="0" t="0" r="0" b="0"/>
              <a:pathLst>
                <a:path w="154800" h="563235">
                  <a:moveTo>
                    <a:pt x="142099" y="30190"/>
                  </a:moveTo>
                  <a:lnTo>
                    <a:pt x="142099" y="30190"/>
                  </a:lnTo>
                  <a:lnTo>
                    <a:pt x="133310" y="16375"/>
                  </a:lnTo>
                  <a:lnTo>
                    <a:pt x="129889" y="12513"/>
                  </a:lnTo>
                  <a:lnTo>
                    <a:pt x="108221" y="3708"/>
                  </a:lnTo>
                  <a:lnTo>
                    <a:pt x="82829" y="0"/>
                  </a:lnTo>
                  <a:lnTo>
                    <a:pt x="54060" y="2273"/>
                  </a:lnTo>
                  <a:lnTo>
                    <a:pt x="29936" y="10787"/>
                  </a:lnTo>
                  <a:lnTo>
                    <a:pt x="9382" y="25617"/>
                  </a:lnTo>
                  <a:lnTo>
                    <a:pt x="1975" y="39211"/>
                  </a:lnTo>
                  <a:lnTo>
                    <a:pt x="0" y="46787"/>
                  </a:lnTo>
                  <a:lnTo>
                    <a:pt x="799" y="53955"/>
                  </a:lnTo>
                  <a:lnTo>
                    <a:pt x="7332" y="67563"/>
                  </a:lnTo>
                  <a:lnTo>
                    <a:pt x="45469" y="113759"/>
                  </a:lnTo>
                  <a:lnTo>
                    <a:pt x="78190" y="148555"/>
                  </a:lnTo>
                  <a:lnTo>
                    <a:pt x="96761" y="175930"/>
                  </a:lnTo>
                  <a:lnTo>
                    <a:pt x="107367" y="204559"/>
                  </a:lnTo>
                  <a:lnTo>
                    <a:pt x="108789" y="229984"/>
                  </a:lnTo>
                  <a:lnTo>
                    <a:pt x="107192" y="241702"/>
                  </a:lnTo>
                  <a:lnTo>
                    <a:pt x="88090" y="278421"/>
                  </a:lnTo>
                  <a:lnTo>
                    <a:pt x="60088" y="306000"/>
                  </a:lnTo>
                  <a:lnTo>
                    <a:pt x="36190" y="320834"/>
                  </a:lnTo>
                  <a:lnTo>
                    <a:pt x="24237" y="323289"/>
                  </a:lnTo>
                  <a:lnTo>
                    <a:pt x="11808" y="322487"/>
                  </a:lnTo>
                  <a:lnTo>
                    <a:pt x="11494" y="321716"/>
                  </a:lnTo>
                  <a:lnTo>
                    <a:pt x="13026" y="318977"/>
                  </a:lnTo>
                  <a:lnTo>
                    <a:pt x="15128" y="318670"/>
                  </a:lnTo>
                  <a:lnTo>
                    <a:pt x="21227" y="320211"/>
                  </a:lnTo>
                  <a:lnTo>
                    <a:pt x="35964" y="331787"/>
                  </a:lnTo>
                  <a:lnTo>
                    <a:pt x="42012" y="348383"/>
                  </a:lnTo>
                  <a:lnTo>
                    <a:pt x="43534" y="381527"/>
                  </a:lnTo>
                  <a:lnTo>
                    <a:pt x="37635" y="420039"/>
                  </a:lnTo>
                  <a:lnTo>
                    <a:pt x="26950" y="460849"/>
                  </a:lnTo>
                  <a:lnTo>
                    <a:pt x="14847" y="499752"/>
                  </a:lnTo>
                  <a:lnTo>
                    <a:pt x="4858" y="540710"/>
                  </a:lnTo>
                  <a:lnTo>
                    <a:pt x="7566" y="547631"/>
                  </a:lnTo>
                  <a:lnTo>
                    <a:pt x="19983" y="559084"/>
                  </a:lnTo>
                  <a:lnTo>
                    <a:pt x="44786" y="563234"/>
                  </a:lnTo>
                  <a:lnTo>
                    <a:pt x="77682" y="560610"/>
                  </a:lnTo>
                  <a:lnTo>
                    <a:pt x="115821" y="550035"/>
                  </a:lnTo>
                  <a:lnTo>
                    <a:pt x="154799" y="53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540">
            <a:extLst>
              <a:ext uri="{FF2B5EF4-FFF2-40B4-BE49-F238E27FC236}">
                <a16:creationId xmlns:a16="http://schemas.microsoft.com/office/drawing/2014/main" xmlns="" id="{6C173C3F-058F-48CE-A06C-EB6786FF447E}"/>
              </a:ext>
            </a:extLst>
          </p:cNvPr>
          <p:cNvGrpSpPr/>
          <p:nvPr/>
        </p:nvGrpSpPr>
        <p:grpSpPr>
          <a:xfrm>
            <a:off x="3270250" y="3883172"/>
            <a:ext cx="279401" cy="145217"/>
            <a:chOff x="3270250" y="3883172"/>
            <a:chExt cx="279401" cy="145217"/>
          </a:xfrm>
        </p:grpSpPr>
        <p:sp>
          <p:nvSpPr>
            <p:cNvPr id="303" name="SMARTInkShape-2562">
              <a:extLst>
                <a:ext uri="{FF2B5EF4-FFF2-40B4-BE49-F238E27FC236}">
                  <a16:creationId xmlns:a16="http://schemas.microsoft.com/office/drawing/2014/main" xmlns="" id="{82EE70CA-9EED-4110-B2D3-CEB642114E4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270250" y="3992436"/>
              <a:ext cx="279401" cy="35953"/>
            </a:xfrm>
            <a:custGeom>
              <a:avLst/>
              <a:gdLst/>
              <a:ahLst/>
              <a:cxnLst/>
              <a:rect l="0" t="0" r="0" b="0"/>
              <a:pathLst>
                <a:path w="279401" h="35953">
                  <a:moveTo>
                    <a:pt x="0" y="27114"/>
                  </a:moveTo>
                  <a:lnTo>
                    <a:pt x="0" y="27114"/>
                  </a:lnTo>
                  <a:lnTo>
                    <a:pt x="0" y="30485"/>
                  </a:lnTo>
                  <a:lnTo>
                    <a:pt x="5644" y="34021"/>
                  </a:lnTo>
                  <a:lnTo>
                    <a:pt x="10113" y="35952"/>
                  </a:lnTo>
                  <a:lnTo>
                    <a:pt x="46741" y="35299"/>
                  </a:lnTo>
                  <a:lnTo>
                    <a:pt x="85685" y="30517"/>
                  </a:lnTo>
                  <a:lnTo>
                    <a:pt x="130510" y="22982"/>
                  </a:lnTo>
                  <a:lnTo>
                    <a:pt x="176302" y="12577"/>
                  </a:lnTo>
                  <a:lnTo>
                    <a:pt x="213118" y="4661"/>
                  </a:lnTo>
                  <a:lnTo>
                    <a:pt x="251999" y="0"/>
                  </a:lnTo>
                  <a:lnTo>
                    <a:pt x="279400" y="1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563">
              <a:extLst>
                <a:ext uri="{FF2B5EF4-FFF2-40B4-BE49-F238E27FC236}">
                  <a16:creationId xmlns:a16="http://schemas.microsoft.com/office/drawing/2014/main" xmlns="" id="{9C7E1A2E-02C6-4899-841E-C5867718AF1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276600" y="3883172"/>
              <a:ext cx="158751" cy="9379"/>
            </a:xfrm>
            <a:custGeom>
              <a:avLst/>
              <a:gdLst/>
              <a:ahLst/>
              <a:cxnLst/>
              <a:rect l="0" t="0" r="0" b="0"/>
              <a:pathLst>
                <a:path w="158751" h="9379">
                  <a:moveTo>
                    <a:pt x="0" y="9378"/>
                  </a:moveTo>
                  <a:lnTo>
                    <a:pt x="0" y="9378"/>
                  </a:lnTo>
                  <a:lnTo>
                    <a:pt x="44043" y="5014"/>
                  </a:lnTo>
                  <a:lnTo>
                    <a:pt x="82116" y="2911"/>
                  </a:lnTo>
                  <a:lnTo>
                    <a:pt x="129501" y="0"/>
                  </a:lnTo>
                  <a:lnTo>
                    <a:pt x="158750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6" name="SMARTInkShape-2564">
            <a:extLst>
              <a:ext uri="{FF2B5EF4-FFF2-40B4-BE49-F238E27FC236}">
                <a16:creationId xmlns:a16="http://schemas.microsoft.com/office/drawing/2014/main" xmlns="" id="{E63213E8-F78E-4D25-AB65-5A83B0D11DC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269642" y="3634744"/>
            <a:ext cx="708509" cy="448488"/>
          </a:xfrm>
          <a:custGeom>
            <a:avLst/>
            <a:gdLst/>
            <a:ahLst/>
            <a:cxnLst/>
            <a:rect l="0" t="0" r="0" b="0"/>
            <a:pathLst>
              <a:path w="708509" h="448488">
                <a:moveTo>
                  <a:pt x="3658" y="448306"/>
                </a:moveTo>
                <a:lnTo>
                  <a:pt x="3658" y="448306"/>
                </a:lnTo>
                <a:lnTo>
                  <a:pt x="0" y="448306"/>
                </a:lnTo>
                <a:lnTo>
                  <a:pt x="1562" y="448306"/>
                </a:lnTo>
                <a:lnTo>
                  <a:pt x="16911" y="443942"/>
                </a:lnTo>
                <a:lnTo>
                  <a:pt x="51956" y="442544"/>
                </a:lnTo>
                <a:lnTo>
                  <a:pt x="84390" y="442218"/>
                </a:lnTo>
                <a:lnTo>
                  <a:pt x="123735" y="442072"/>
                </a:lnTo>
                <a:lnTo>
                  <a:pt x="165681" y="442007"/>
                </a:lnTo>
                <a:lnTo>
                  <a:pt x="205491" y="441978"/>
                </a:lnTo>
                <a:lnTo>
                  <a:pt x="242469" y="441966"/>
                </a:lnTo>
                <a:lnTo>
                  <a:pt x="285613" y="441959"/>
                </a:lnTo>
                <a:lnTo>
                  <a:pt x="315390" y="441956"/>
                </a:lnTo>
                <a:lnTo>
                  <a:pt x="308181" y="441956"/>
                </a:lnTo>
                <a:lnTo>
                  <a:pt x="302925" y="440074"/>
                </a:lnTo>
                <a:lnTo>
                  <a:pt x="300536" y="438585"/>
                </a:lnTo>
                <a:lnTo>
                  <a:pt x="275130" y="405981"/>
                </a:lnTo>
                <a:lnTo>
                  <a:pt x="260561" y="371951"/>
                </a:lnTo>
                <a:lnTo>
                  <a:pt x="253539" y="337230"/>
                </a:lnTo>
                <a:lnTo>
                  <a:pt x="248772" y="296633"/>
                </a:lnTo>
                <a:lnTo>
                  <a:pt x="246653" y="255072"/>
                </a:lnTo>
                <a:lnTo>
                  <a:pt x="247593" y="214963"/>
                </a:lnTo>
                <a:lnTo>
                  <a:pt x="251773" y="176676"/>
                </a:lnTo>
                <a:lnTo>
                  <a:pt x="260687" y="140844"/>
                </a:lnTo>
                <a:lnTo>
                  <a:pt x="273586" y="107986"/>
                </a:lnTo>
                <a:lnTo>
                  <a:pt x="300477" y="63602"/>
                </a:lnTo>
                <a:lnTo>
                  <a:pt x="324667" y="38143"/>
                </a:lnTo>
                <a:lnTo>
                  <a:pt x="370019" y="10060"/>
                </a:lnTo>
                <a:lnTo>
                  <a:pt x="402611" y="0"/>
                </a:lnTo>
                <a:lnTo>
                  <a:pt x="449322" y="483"/>
                </a:lnTo>
                <a:lnTo>
                  <a:pt x="494442" y="23047"/>
                </a:lnTo>
                <a:lnTo>
                  <a:pt x="528978" y="63286"/>
                </a:lnTo>
                <a:lnTo>
                  <a:pt x="540523" y="98446"/>
                </a:lnTo>
                <a:lnTo>
                  <a:pt x="544242" y="138295"/>
                </a:lnTo>
                <a:lnTo>
                  <a:pt x="541192" y="181877"/>
                </a:lnTo>
                <a:lnTo>
                  <a:pt x="529488" y="227117"/>
                </a:lnTo>
                <a:lnTo>
                  <a:pt x="512527" y="272388"/>
                </a:lnTo>
                <a:lnTo>
                  <a:pt x="493229" y="316028"/>
                </a:lnTo>
                <a:lnTo>
                  <a:pt x="476657" y="353297"/>
                </a:lnTo>
                <a:lnTo>
                  <a:pt x="457307" y="396402"/>
                </a:lnTo>
                <a:lnTo>
                  <a:pt x="450108" y="416065"/>
                </a:lnTo>
                <a:lnTo>
                  <a:pt x="451612" y="429508"/>
                </a:lnTo>
                <a:lnTo>
                  <a:pt x="456105" y="435068"/>
                </a:lnTo>
                <a:lnTo>
                  <a:pt x="470505" y="445009"/>
                </a:lnTo>
                <a:lnTo>
                  <a:pt x="488664" y="448487"/>
                </a:lnTo>
                <a:lnTo>
                  <a:pt x="526247" y="446478"/>
                </a:lnTo>
                <a:lnTo>
                  <a:pt x="561886" y="442555"/>
                </a:lnTo>
                <a:lnTo>
                  <a:pt x="605948" y="436108"/>
                </a:lnTo>
                <a:lnTo>
                  <a:pt x="648110" y="432302"/>
                </a:lnTo>
                <a:lnTo>
                  <a:pt x="708508" y="4292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SMARTInkShape-2565">
            <a:extLst>
              <a:ext uri="{FF2B5EF4-FFF2-40B4-BE49-F238E27FC236}">
                <a16:creationId xmlns:a16="http://schemas.microsoft.com/office/drawing/2014/main" xmlns="" id="{A36A45A1-7E85-41AD-A2A1-8D968B28CE5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805363" y="2902057"/>
            <a:ext cx="284952" cy="43964"/>
          </a:xfrm>
          <a:custGeom>
            <a:avLst/>
            <a:gdLst/>
            <a:ahLst/>
            <a:cxnLst/>
            <a:rect l="0" t="0" r="0" b="0"/>
            <a:pathLst>
              <a:path w="284952" h="43964">
                <a:moveTo>
                  <a:pt x="52887" y="12593"/>
                </a:moveTo>
                <a:lnTo>
                  <a:pt x="52887" y="12593"/>
                </a:lnTo>
                <a:lnTo>
                  <a:pt x="32494" y="12593"/>
                </a:lnTo>
                <a:lnTo>
                  <a:pt x="12599" y="18355"/>
                </a:lnTo>
                <a:lnTo>
                  <a:pt x="12622" y="18551"/>
                </a:lnTo>
                <a:lnTo>
                  <a:pt x="34585" y="18865"/>
                </a:lnTo>
                <a:lnTo>
                  <a:pt x="77803" y="15549"/>
                </a:lnTo>
                <a:lnTo>
                  <a:pt x="114524" y="12025"/>
                </a:lnTo>
                <a:lnTo>
                  <a:pt x="153660" y="8107"/>
                </a:lnTo>
                <a:lnTo>
                  <a:pt x="192220" y="4014"/>
                </a:lnTo>
                <a:lnTo>
                  <a:pt x="236886" y="707"/>
                </a:lnTo>
                <a:lnTo>
                  <a:pt x="250204" y="53"/>
                </a:lnTo>
                <a:lnTo>
                  <a:pt x="250049" y="0"/>
                </a:lnTo>
                <a:lnTo>
                  <a:pt x="204571" y="13722"/>
                </a:lnTo>
                <a:lnTo>
                  <a:pt x="173925" y="20856"/>
                </a:lnTo>
                <a:lnTo>
                  <a:pt x="139137" y="26378"/>
                </a:lnTo>
                <a:lnTo>
                  <a:pt x="102509" y="31185"/>
                </a:lnTo>
                <a:lnTo>
                  <a:pt x="66476" y="35673"/>
                </a:lnTo>
                <a:lnTo>
                  <a:pt x="21949" y="41460"/>
                </a:lnTo>
                <a:lnTo>
                  <a:pt x="0" y="43773"/>
                </a:lnTo>
                <a:lnTo>
                  <a:pt x="695" y="43963"/>
                </a:lnTo>
                <a:lnTo>
                  <a:pt x="39415" y="38493"/>
                </a:lnTo>
                <a:lnTo>
                  <a:pt x="73946" y="32101"/>
                </a:lnTo>
                <a:lnTo>
                  <a:pt x="118456" y="24556"/>
                </a:lnTo>
                <a:lnTo>
                  <a:pt x="165988" y="16499"/>
                </a:lnTo>
                <a:lnTo>
                  <a:pt x="208282" y="8214"/>
                </a:lnTo>
                <a:lnTo>
                  <a:pt x="254310" y="2358"/>
                </a:lnTo>
                <a:lnTo>
                  <a:pt x="276805" y="623"/>
                </a:lnTo>
                <a:lnTo>
                  <a:pt x="280481" y="1791"/>
                </a:lnTo>
                <a:lnTo>
                  <a:pt x="282933" y="3981"/>
                </a:lnTo>
                <a:lnTo>
                  <a:pt x="284568" y="6851"/>
                </a:lnTo>
                <a:lnTo>
                  <a:pt x="284951" y="9471"/>
                </a:lnTo>
                <a:lnTo>
                  <a:pt x="284503" y="11922"/>
                </a:lnTo>
                <a:lnTo>
                  <a:pt x="281487" y="189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SMARTInkShape-2566">
            <a:extLst>
              <a:ext uri="{FF2B5EF4-FFF2-40B4-BE49-F238E27FC236}">
                <a16:creationId xmlns:a16="http://schemas.microsoft.com/office/drawing/2014/main" xmlns="" id="{BF61DD46-DCE4-4EB5-BCBA-52C6E4F364B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526679" y="2191375"/>
            <a:ext cx="309222" cy="80294"/>
          </a:xfrm>
          <a:custGeom>
            <a:avLst/>
            <a:gdLst/>
            <a:ahLst/>
            <a:cxnLst/>
            <a:rect l="0" t="0" r="0" b="0"/>
            <a:pathLst>
              <a:path w="309222" h="80294">
                <a:moveTo>
                  <a:pt x="29821" y="18425"/>
                </a:moveTo>
                <a:lnTo>
                  <a:pt x="29821" y="18425"/>
                </a:lnTo>
                <a:lnTo>
                  <a:pt x="0" y="18425"/>
                </a:lnTo>
                <a:lnTo>
                  <a:pt x="41610" y="11683"/>
                </a:lnTo>
                <a:lnTo>
                  <a:pt x="76924" y="6491"/>
                </a:lnTo>
                <a:lnTo>
                  <a:pt x="117782" y="2538"/>
                </a:lnTo>
                <a:lnTo>
                  <a:pt x="159461" y="781"/>
                </a:lnTo>
                <a:lnTo>
                  <a:pt x="195859" y="0"/>
                </a:lnTo>
                <a:lnTo>
                  <a:pt x="242613" y="2869"/>
                </a:lnTo>
                <a:lnTo>
                  <a:pt x="245765" y="5232"/>
                </a:lnTo>
                <a:lnTo>
                  <a:pt x="245751" y="8219"/>
                </a:lnTo>
                <a:lnTo>
                  <a:pt x="243623" y="11621"/>
                </a:lnTo>
                <a:lnTo>
                  <a:pt x="220405" y="26522"/>
                </a:lnTo>
                <a:lnTo>
                  <a:pt x="173231" y="40971"/>
                </a:lnTo>
                <a:lnTo>
                  <a:pt x="132833" y="49848"/>
                </a:lnTo>
                <a:lnTo>
                  <a:pt x="91833" y="58496"/>
                </a:lnTo>
                <a:lnTo>
                  <a:pt x="44510" y="70593"/>
                </a:lnTo>
                <a:lnTo>
                  <a:pt x="26706" y="76418"/>
                </a:lnTo>
                <a:lnTo>
                  <a:pt x="24217" y="78254"/>
                </a:lnTo>
                <a:lnTo>
                  <a:pt x="25379" y="79478"/>
                </a:lnTo>
                <a:lnTo>
                  <a:pt x="28976" y="80293"/>
                </a:lnTo>
                <a:lnTo>
                  <a:pt x="61007" y="78071"/>
                </a:lnTo>
                <a:lnTo>
                  <a:pt x="101772" y="72921"/>
                </a:lnTo>
                <a:lnTo>
                  <a:pt x="126471" y="69572"/>
                </a:lnTo>
                <a:lnTo>
                  <a:pt x="152110" y="66634"/>
                </a:lnTo>
                <a:lnTo>
                  <a:pt x="178374" y="63970"/>
                </a:lnTo>
                <a:lnTo>
                  <a:pt x="205056" y="61488"/>
                </a:lnTo>
                <a:lnTo>
                  <a:pt x="249756" y="56849"/>
                </a:lnTo>
                <a:lnTo>
                  <a:pt x="309221" y="501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5" name="SMARTInkShape-Group544">
            <a:extLst>
              <a:ext uri="{FF2B5EF4-FFF2-40B4-BE49-F238E27FC236}">
                <a16:creationId xmlns:a16="http://schemas.microsoft.com/office/drawing/2014/main" xmlns="" id="{C6134431-26AA-4E0C-A058-D683AFBEC72F}"/>
              </a:ext>
            </a:extLst>
          </p:cNvPr>
          <p:cNvGrpSpPr/>
          <p:nvPr/>
        </p:nvGrpSpPr>
        <p:grpSpPr>
          <a:xfrm>
            <a:off x="9610492" y="2514600"/>
            <a:ext cx="613009" cy="222251"/>
            <a:chOff x="9610492" y="2514600"/>
            <a:chExt cx="613009" cy="222251"/>
          </a:xfrm>
        </p:grpSpPr>
        <p:sp>
          <p:nvSpPr>
            <p:cNvPr id="309" name="SMARTInkShape-2567">
              <a:extLst>
                <a:ext uri="{FF2B5EF4-FFF2-40B4-BE49-F238E27FC236}">
                  <a16:creationId xmlns:a16="http://schemas.microsoft.com/office/drawing/2014/main" xmlns="" id="{78FA80C5-2194-42CB-81C5-9FDF329F0E4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210800" y="2717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568">
              <a:extLst>
                <a:ext uri="{FF2B5EF4-FFF2-40B4-BE49-F238E27FC236}">
                  <a16:creationId xmlns:a16="http://schemas.microsoft.com/office/drawing/2014/main" xmlns="" id="{AC86C02C-B8DA-48B2-9E25-930B1869BA3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001880" y="2550156"/>
              <a:ext cx="110614" cy="137533"/>
            </a:xfrm>
            <a:custGeom>
              <a:avLst/>
              <a:gdLst/>
              <a:ahLst/>
              <a:cxnLst/>
              <a:rect l="0" t="0" r="0" b="0"/>
              <a:pathLst>
                <a:path w="110614" h="137533">
                  <a:moveTo>
                    <a:pt x="37470" y="15244"/>
                  </a:moveTo>
                  <a:lnTo>
                    <a:pt x="37470" y="15244"/>
                  </a:lnTo>
                  <a:lnTo>
                    <a:pt x="26639" y="54218"/>
                  </a:lnTo>
                  <a:lnTo>
                    <a:pt x="18372" y="95458"/>
                  </a:lnTo>
                  <a:lnTo>
                    <a:pt x="13458" y="112278"/>
                  </a:lnTo>
                  <a:lnTo>
                    <a:pt x="792" y="137293"/>
                  </a:lnTo>
                  <a:lnTo>
                    <a:pt x="316" y="137532"/>
                  </a:lnTo>
                  <a:lnTo>
                    <a:pt x="0" y="136986"/>
                  </a:lnTo>
                  <a:lnTo>
                    <a:pt x="8242" y="113434"/>
                  </a:lnTo>
                  <a:lnTo>
                    <a:pt x="29894" y="68820"/>
                  </a:lnTo>
                  <a:lnTo>
                    <a:pt x="60641" y="22978"/>
                  </a:lnTo>
                  <a:lnTo>
                    <a:pt x="80553" y="4757"/>
                  </a:lnTo>
                  <a:lnTo>
                    <a:pt x="90955" y="0"/>
                  </a:lnTo>
                  <a:lnTo>
                    <a:pt x="95703" y="848"/>
                  </a:lnTo>
                  <a:lnTo>
                    <a:pt x="104744" y="7435"/>
                  </a:lnTo>
                  <a:lnTo>
                    <a:pt x="109704" y="21181"/>
                  </a:lnTo>
                  <a:lnTo>
                    <a:pt x="110613" y="48753"/>
                  </a:lnTo>
                  <a:lnTo>
                    <a:pt x="101228" y="89675"/>
                  </a:lnTo>
                  <a:lnTo>
                    <a:pt x="75570" y="135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569">
              <a:extLst>
                <a:ext uri="{FF2B5EF4-FFF2-40B4-BE49-F238E27FC236}">
                  <a16:creationId xmlns:a16="http://schemas.microsoft.com/office/drawing/2014/main" xmlns="" id="{7F667C10-142B-4134-8CB2-BC3137C0E9C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931400" y="26162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9459" y="50901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570">
              <a:extLst>
                <a:ext uri="{FF2B5EF4-FFF2-40B4-BE49-F238E27FC236}">
                  <a16:creationId xmlns:a16="http://schemas.microsoft.com/office/drawing/2014/main" xmlns="" id="{772CF223-BD75-4B65-9282-23E9A2913DD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975850" y="25146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2308"/>
                  </a:lnTo>
                  <a:lnTo>
                    <a:pt x="4469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571">
              <a:extLst>
                <a:ext uri="{FF2B5EF4-FFF2-40B4-BE49-F238E27FC236}">
                  <a16:creationId xmlns:a16="http://schemas.microsoft.com/office/drawing/2014/main" xmlns="" id="{A4086FBA-75A4-4162-AAF0-15DF0933876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753894" y="2600129"/>
              <a:ext cx="74254" cy="102603"/>
            </a:xfrm>
            <a:custGeom>
              <a:avLst/>
              <a:gdLst/>
              <a:ahLst/>
              <a:cxnLst/>
              <a:rect l="0" t="0" r="0" b="0"/>
              <a:pathLst>
                <a:path w="74254" h="102603">
                  <a:moveTo>
                    <a:pt x="56856" y="3371"/>
                  </a:moveTo>
                  <a:lnTo>
                    <a:pt x="56856" y="3371"/>
                  </a:lnTo>
                  <a:lnTo>
                    <a:pt x="46743" y="0"/>
                  </a:lnTo>
                  <a:lnTo>
                    <a:pt x="36134" y="227"/>
                  </a:lnTo>
                  <a:lnTo>
                    <a:pt x="24363" y="3385"/>
                  </a:lnTo>
                  <a:lnTo>
                    <a:pt x="12075" y="9492"/>
                  </a:lnTo>
                  <a:lnTo>
                    <a:pt x="3322" y="22555"/>
                  </a:lnTo>
                  <a:lnTo>
                    <a:pt x="0" y="30977"/>
                  </a:lnTo>
                  <a:lnTo>
                    <a:pt x="72" y="47861"/>
                  </a:lnTo>
                  <a:lnTo>
                    <a:pt x="5513" y="64772"/>
                  </a:lnTo>
                  <a:lnTo>
                    <a:pt x="14988" y="81695"/>
                  </a:lnTo>
                  <a:lnTo>
                    <a:pt x="26253" y="92980"/>
                  </a:lnTo>
                  <a:lnTo>
                    <a:pt x="37611" y="99642"/>
                  </a:lnTo>
                  <a:lnTo>
                    <a:pt x="47361" y="102602"/>
                  </a:lnTo>
                  <a:lnTo>
                    <a:pt x="56399" y="102037"/>
                  </a:lnTo>
                  <a:lnTo>
                    <a:pt x="60784" y="100898"/>
                  </a:lnTo>
                  <a:lnTo>
                    <a:pt x="64413" y="98023"/>
                  </a:lnTo>
                  <a:lnTo>
                    <a:pt x="70328" y="89183"/>
                  </a:lnTo>
                  <a:lnTo>
                    <a:pt x="74253" y="72306"/>
                  </a:lnTo>
                  <a:lnTo>
                    <a:pt x="72045" y="53900"/>
                  </a:lnTo>
                  <a:lnTo>
                    <a:pt x="58179" y="21255"/>
                  </a:lnTo>
                  <a:lnTo>
                    <a:pt x="57738" y="20938"/>
                  </a:lnTo>
                  <a:lnTo>
                    <a:pt x="56856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572">
              <a:extLst>
                <a:ext uri="{FF2B5EF4-FFF2-40B4-BE49-F238E27FC236}">
                  <a16:creationId xmlns:a16="http://schemas.microsoft.com/office/drawing/2014/main" xmlns="" id="{9781CF01-0EAC-4CB5-8965-412AB9723EC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610492" y="2581079"/>
              <a:ext cx="92309" cy="155772"/>
            </a:xfrm>
            <a:custGeom>
              <a:avLst/>
              <a:gdLst/>
              <a:ahLst/>
              <a:cxnLst/>
              <a:rect l="0" t="0" r="0" b="0"/>
              <a:pathLst>
                <a:path w="92309" h="155772">
                  <a:moveTo>
                    <a:pt x="85958" y="3371"/>
                  </a:moveTo>
                  <a:lnTo>
                    <a:pt x="85958" y="3371"/>
                  </a:lnTo>
                  <a:lnTo>
                    <a:pt x="79215" y="0"/>
                  </a:lnTo>
                  <a:lnTo>
                    <a:pt x="70261" y="227"/>
                  </a:lnTo>
                  <a:lnTo>
                    <a:pt x="58520" y="4090"/>
                  </a:lnTo>
                  <a:lnTo>
                    <a:pt x="43895" y="12863"/>
                  </a:lnTo>
                  <a:lnTo>
                    <a:pt x="23163" y="36444"/>
                  </a:lnTo>
                  <a:lnTo>
                    <a:pt x="6988" y="69144"/>
                  </a:lnTo>
                  <a:lnTo>
                    <a:pt x="0" y="102274"/>
                  </a:lnTo>
                  <a:lnTo>
                    <a:pt x="4010" y="121881"/>
                  </a:lnTo>
                  <a:lnTo>
                    <a:pt x="8043" y="131061"/>
                  </a:lnTo>
                  <a:lnTo>
                    <a:pt x="21931" y="145024"/>
                  </a:lnTo>
                  <a:lnTo>
                    <a:pt x="30573" y="150723"/>
                  </a:lnTo>
                  <a:lnTo>
                    <a:pt x="53346" y="155174"/>
                  </a:lnTo>
                  <a:lnTo>
                    <a:pt x="92308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545">
            <a:extLst>
              <a:ext uri="{FF2B5EF4-FFF2-40B4-BE49-F238E27FC236}">
                <a16:creationId xmlns:a16="http://schemas.microsoft.com/office/drawing/2014/main" xmlns="" id="{6FCD32A2-D6DE-4945-9B38-787CC1FE4482}"/>
              </a:ext>
            </a:extLst>
          </p:cNvPr>
          <p:cNvGrpSpPr/>
          <p:nvPr/>
        </p:nvGrpSpPr>
        <p:grpSpPr>
          <a:xfrm>
            <a:off x="8014139" y="2466376"/>
            <a:ext cx="1109781" cy="391723"/>
            <a:chOff x="8014139" y="2466376"/>
            <a:chExt cx="1109781" cy="391723"/>
          </a:xfrm>
        </p:grpSpPr>
        <p:sp>
          <p:nvSpPr>
            <p:cNvPr id="316" name="SMARTInkShape-2573">
              <a:extLst>
                <a:ext uri="{FF2B5EF4-FFF2-40B4-BE49-F238E27FC236}">
                  <a16:creationId xmlns:a16="http://schemas.microsoft.com/office/drawing/2014/main" xmlns="" id="{581FB93E-F9B8-4F4D-9E4B-BD5854C82D4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023350" y="2482850"/>
              <a:ext cx="100570" cy="266701"/>
            </a:xfrm>
            <a:custGeom>
              <a:avLst/>
              <a:gdLst/>
              <a:ahLst/>
              <a:cxnLst/>
              <a:rect l="0" t="0" r="0" b="0"/>
              <a:pathLst>
                <a:path w="100570" h="266701">
                  <a:moveTo>
                    <a:pt x="50800" y="0"/>
                  </a:moveTo>
                  <a:lnTo>
                    <a:pt x="50800" y="0"/>
                  </a:lnTo>
                  <a:lnTo>
                    <a:pt x="66008" y="11550"/>
                  </a:lnTo>
                  <a:lnTo>
                    <a:pt x="83293" y="33918"/>
                  </a:lnTo>
                  <a:lnTo>
                    <a:pt x="95579" y="57643"/>
                  </a:lnTo>
                  <a:lnTo>
                    <a:pt x="100569" y="88414"/>
                  </a:lnTo>
                  <a:lnTo>
                    <a:pt x="98320" y="122550"/>
                  </a:lnTo>
                  <a:lnTo>
                    <a:pt x="87912" y="156537"/>
                  </a:lnTo>
                  <a:lnTo>
                    <a:pt x="62816" y="204034"/>
                  </a:lnTo>
                  <a:lnTo>
                    <a:pt x="24847" y="24700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574">
              <a:extLst>
                <a:ext uri="{FF2B5EF4-FFF2-40B4-BE49-F238E27FC236}">
                  <a16:creationId xmlns:a16="http://schemas.microsoft.com/office/drawing/2014/main" xmlns="" id="{16523B8A-A3AF-4DE4-A521-9E3288B7878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884014" y="2537881"/>
              <a:ext cx="100309" cy="320218"/>
            </a:xfrm>
            <a:custGeom>
              <a:avLst/>
              <a:gdLst/>
              <a:ahLst/>
              <a:cxnLst/>
              <a:rect l="0" t="0" r="0" b="0"/>
              <a:pathLst>
                <a:path w="100309" h="320218">
                  <a:moveTo>
                    <a:pt x="31386" y="160869"/>
                  </a:moveTo>
                  <a:lnTo>
                    <a:pt x="31386" y="160869"/>
                  </a:lnTo>
                  <a:lnTo>
                    <a:pt x="31386" y="157498"/>
                  </a:lnTo>
                  <a:lnTo>
                    <a:pt x="30681" y="156505"/>
                  </a:lnTo>
                  <a:lnTo>
                    <a:pt x="29505" y="155843"/>
                  </a:lnTo>
                  <a:lnTo>
                    <a:pt x="28015" y="155402"/>
                  </a:lnTo>
                  <a:lnTo>
                    <a:pt x="24479" y="162437"/>
                  </a:lnTo>
                  <a:lnTo>
                    <a:pt x="21260" y="176382"/>
                  </a:lnTo>
                  <a:lnTo>
                    <a:pt x="17312" y="219829"/>
                  </a:lnTo>
                  <a:lnTo>
                    <a:pt x="11929" y="256655"/>
                  </a:lnTo>
                  <a:lnTo>
                    <a:pt x="3788" y="300283"/>
                  </a:lnTo>
                  <a:lnTo>
                    <a:pt x="182" y="320217"/>
                  </a:lnTo>
                  <a:lnTo>
                    <a:pt x="0" y="320018"/>
                  </a:lnTo>
                  <a:lnTo>
                    <a:pt x="1118" y="297303"/>
                  </a:lnTo>
                  <a:lnTo>
                    <a:pt x="9090" y="258993"/>
                  </a:lnTo>
                  <a:lnTo>
                    <a:pt x="13951" y="223294"/>
                  </a:lnTo>
                  <a:lnTo>
                    <a:pt x="20345" y="178265"/>
                  </a:lnTo>
                  <a:lnTo>
                    <a:pt x="24025" y="153417"/>
                  </a:lnTo>
                  <a:lnTo>
                    <a:pt x="33759" y="106992"/>
                  </a:lnTo>
                  <a:lnTo>
                    <a:pt x="44436" y="66368"/>
                  </a:lnTo>
                  <a:lnTo>
                    <a:pt x="58379" y="25781"/>
                  </a:lnTo>
                  <a:lnTo>
                    <a:pt x="70742" y="5288"/>
                  </a:lnTo>
                  <a:lnTo>
                    <a:pt x="76628" y="0"/>
                  </a:lnTo>
                  <a:lnTo>
                    <a:pt x="80600" y="2117"/>
                  </a:lnTo>
                  <a:lnTo>
                    <a:pt x="90653" y="13877"/>
                  </a:lnTo>
                  <a:lnTo>
                    <a:pt x="96532" y="34627"/>
                  </a:lnTo>
                  <a:lnTo>
                    <a:pt x="99843" y="74075"/>
                  </a:lnTo>
                  <a:lnTo>
                    <a:pt x="100308" y="88190"/>
                  </a:lnTo>
                  <a:lnTo>
                    <a:pt x="93296" y="113280"/>
                  </a:lnTo>
                  <a:lnTo>
                    <a:pt x="72543" y="148019"/>
                  </a:lnTo>
                  <a:lnTo>
                    <a:pt x="67289" y="151597"/>
                  </a:lnTo>
                  <a:lnTo>
                    <a:pt x="44086" y="154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575">
              <a:extLst>
                <a:ext uri="{FF2B5EF4-FFF2-40B4-BE49-F238E27FC236}">
                  <a16:creationId xmlns:a16="http://schemas.microsoft.com/office/drawing/2014/main" xmlns="" id="{BF3980A6-3BF3-417C-8CEA-E5951CE3003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764997" y="2516365"/>
              <a:ext cx="105954" cy="269876"/>
            </a:xfrm>
            <a:custGeom>
              <a:avLst/>
              <a:gdLst/>
              <a:ahLst/>
              <a:cxnLst/>
              <a:rect l="0" t="0" r="0" b="0"/>
              <a:pathLst>
                <a:path w="105954" h="269876">
                  <a:moveTo>
                    <a:pt x="61503" y="10935"/>
                  </a:moveTo>
                  <a:lnTo>
                    <a:pt x="61503" y="10935"/>
                  </a:lnTo>
                  <a:lnTo>
                    <a:pt x="61503" y="4193"/>
                  </a:lnTo>
                  <a:lnTo>
                    <a:pt x="60798" y="2207"/>
                  </a:lnTo>
                  <a:lnTo>
                    <a:pt x="59622" y="883"/>
                  </a:lnTo>
                  <a:lnTo>
                    <a:pt x="58132" y="0"/>
                  </a:lnTo>
                  <a:lnTo>
                    <a:pt x="55727" y="823"/>
                  </a:lnTo>
                  <a:lnTo>
                    <a:pt x="49293" y="5500"/>
                  </a:lnTo>
                  <a:lnTo>
                    <a:pt x="20750" y="50401"/>
                  </a:lnTo>
                  <a:lnTo>
                    <a:pt x="8112" y="81392"/>
                  </a:lnTo>
                  <a:lnTo>
                    <a:pt x="2496" y="118685"/>
                  </a:lnTo>
                  <a:lnTo>
                    <a:pt x="0" y="155014"/>
                  </a:lnTo>
                  <a:lnTo>
                    <a:pt x="1007" y="188565"/>
                  </a:lnTo>
                  <a:lnTo>
                    <a:pt x="14180" y="229842"/>
                  </a:lnTo>
                  <a:lnTo>
                    <a:pt x="28007" y="250984"/>
                  </a:lnTo>
                  <a:lnTo>
                    <a:pt x="45439" y="264144"/>
                  </a:lnTo>
                  <a:lnTo>
                    <a:pt x="55027" y="268641"/>
                  </a:lnTo>
                  <a:lnTo>
                    <a:pt x="75087" y="269875"/>
                  </a:lnTo>
                  <a:lnTo>
                    <a:pt x="105953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576">
              <a:extLst>
                <a:ext uri="{FF2B5EF4-FFF2-40B4-BE49-F238E27FC236}">
                  <a16:creationId xmlns:a16="http://schemas.microsoft.com/office/drawing/2014/main" xmlns="" id="{3366B4E5-DF39-41D1-AA80-EAD2995D932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500499" y="2622550"/>
              <a:ext cx="117926" cy="120651"/>
            </a:xfrm>
            <a:custGeom>
              <a:avLst/>
              <a:gdLst/>
              <a:ahLst/>
              <a:cxnLst/>
              <a:rect l="0" t="0" r="0" b="0"/>
              <a:pathLst>
                <a:path w="117926" h="120651">
                  <a:moveTo>
                    <a:pt x="14851" y="0"/>
                  </a:moveTo>
                  <a:lnTo>
                    <a:pt x="14851" y="0"/>
                  </a:lnTo>
                  <a:lnTo>
                    <a:pt x="18221" y="0"/>
                  </a:lnTo>
                  <a:lnTo>
                    <a:pt x="19214" y="2117"/>
                  </a:lnTo>
                  <a:lnTo>
                    <a:pt x="20939" y="29886"/>
                  </a:lnTo>
                  <a:lnTo>
                    <a:pt x="14259" y="75188"/>
                  </a:lnTo>
                  <a:lnTo>
                    <a:pt x="4189" y="111214"/>
                  </a:lnTo>
                  <a:lnTo>
                    <a:pt x="0" y="116456"/>
                  </a:lnTo>
                  <a:lnTo>
                    <a:pt x="29134" y="71736"/>
                  </a:lnTo>
                  <a:lnTo>
                    <a:pt x="53263" y="36068"/>
                  </a:lnTo>
                  <a:lnTo>
                    <a:pt x="72094" y="19546"/>
                  </a:lnTo>
                  <a:lnTo>
                    <a:pt x="84742" y="12685"/>
                  </a:lnTo>
                  <a:lnTo>
                    <a:pt x="97420" y="11047"/>
                  </a:lnTo>
                  <a:lnTo>
                    <a:pt x="103762" y="11598"/>
                  </a:lnTo>
                  <a:lnTo>
                    <a:pt x="108698" y="14787"/>
                  </a:lnTo>
                  <a:lnTo>
                    <a:pt x="116062" y="25857"/>
                  </a:lnTo>
                  <a:lnTo>
                    <a:pt x="117925" y="42066"/>
                  </a:lnTo>
                  <a:lnTo>
                    <a:pt x="113371" y="81217"/>
                  </a:lnTo>
                  <a:lnTo>
                    <a:pt x="11010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577">
              <a:extLst>
                <a:ext uri="{FF2B5EF4-FFF2-40B4-BE49-F238E27FC236}">
                  <a16:creationId xmlns:a16="http://schemas.microsoft.com/office/drawing/2014/main" xmlns="" id="{65EB80FB-AFAB-43EE-B9E4-264A44AC557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388350" y="2613719"/>
              <a:ext cx="88901" cy="131557"/>
            </a:xfrm>
            <a:custGeom>
              <a:avLst/>
              <a:gdLst/>
              <a:ahLst/>
              <a:cxnLst/>
              <a:rect l="0" t="0" r="0" b="0"/>
              <a:pathLst>
                <a:path w="88901" h="131557">
                  <a:moveTo>
                    <a:pt x="0" y="15181"/>
                  </a:moveTo>
                  <a:lnTo>
                    <a:pt x="0" y="15181"/>
                  </a:lnTo>
                  <a:lnTo>
                    <a:pt x="0" y="8439"/>
                  </a:lnTo>
                  <a:lnTo>
                    <a:pt x="1881" y="3248"/>
                  </a:lnTo>
                  <a:lnTo>
                    <a:pt x="3370" y="875"/>
                  </a:lnTo>
                  <a:lnTo>
                    <a:pt x="5069" y="0"/>
                  </a:lnTo>
                  <a:lnTo>
                    <a:pt x="6907" y="121"/>
                  </a:lnTo>
                  <a:lnTo>
                    <a:pt x="8838" y="908"/>
                  </a:lnTo>
                  <a:lnTo>
                    <a:pt x="21669" y="12128"/>
                  </a:lnTo>
                  <a:lnTo>
                    <a:pt x="32133" y="35600"/>
                  </a:lnTo>
                  <a:lnTo>
                    <a:pt x="40579" y="78795"/>
                  </a:lnTo>
                  <a:lnTo>
                    <a:pt x="37736" y="106388"/>
                  </a:lnTo>
                  <a:lnTo>
                    <a:pt x="28977" y="126166"/>
                  </a:lnTo>
                  <a:lnTo>
                    <a:pt x="23932" y="131536"/>
                  </a:lnTo>
                  <a:lnTo>
                    <a:pt x="21599" y="131556"/>
                  </a:lnTo>
                  <a:lnTo>
                    <a:pt x="19338" y="130159"/>
                  </a:lnTo>
                  <a:lnTo>
                    <a:pt x="17125" y="127816"/>
                  </a:lnTo>
                  <a:lnTo>
                    <a:pt x="16356" y="124138"/>
                  </a:lnTo>
                  <a:lnTo>
                    <a:pt x="17383" y="114406"/>
                  </a:lnTo>
                  <a:lnTo>
                    <a:pt x="36408" y="67140"/>
                  </a:lnTo>
                  <a:lnTo>
                    <a:pt x="66537" y="22152"/>
                  </a:lnTo>
                  <a:lnTo>
                    <a:pt x="88900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578">
              <a:extLst>
                <a:ext uri="{FF2B5EF4-FFF2-40B4-BE49-F238E27FC236}">
                  <a16:creationId xmlns:a16="http://schemas.microsoft.com/office/drawing/2014/main" xmlns="" id="{D9D7AC7F-574F-4C4F-91E9-78D6938EC1F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216900" y="2630412"/>
              <a:ext cx="78357" cy="138189"/>
            </a:xfrm>
            <a:custGeom>
              <a:avLst/>
              <a:gdLst/>
              <a:ahLst/>
              <a:cxnLst/>
              <a:rect l="0" t="0" r="0" b="0"/>
              <a:pathLst>
                <a:path w="78357" h="138189">
                  <a:moveTo>
                    <a:pt x="0" y="81038"/>
                  </a:moveTo>
                  <a:lnTo>
                    <a:pt x="0" y="81038"/>
                  </a:lnTo>
                  <a:lnTo>
                    <a:pt x="27611" y="79156"/>
                  </a:lnTo>
                  <a:lnTo>
                    <a:pt x="54606" y="68829"/>
                  </a:lnTo>
                  <a:lnTo>
                    <a:pt x="64957" y="59384"/>
                  </a:lnTo>
                  <a:lnTo>
                    <a:pt x="77350" y="36073"/>
                  </a:lnTo>
                  <a:lnTo>
                    <a:pt x="78356" y="23659"/>
                  </a:lnTo>
                  <a:lnTo>
                    <a:pt x="75747" y="11792"/>
                  </a:lnTo>
                  <a:lnTo>
                    <a:pt x="69884" y="1814"/>
                  </a:lnTo>
                  <a:lnTo>
                    <a:pt x="65639" y="0"/>
                  </a:lnTo>
                  <a:lnTo>
                    <a:pt x="60692" y="201"/>
                  </a:lnTo>
                  <a:lnTo>
                    <a:pt x="55279" y="1747"/>
                  </a:lnTo>
                  <a:lnTo>
                    <a:pt x="37546" y="17406"/>
                  </a:lnTo>
                  <a:lnTo>
                    <a:pt x="30798" y="35824"/>
                  </a:lnTo>
                  <a:lnTo>
                    <a:pt x="26468" y="78770"/>
                  </a:lnTo>
                  <a:lnTo>
                    <a:pt x="32458" y="107256"/>
                  </a:lnTo>
                  <a:lnTo>
                    <a:pt x="41236" y="121148"/>
                  </a:lnTo>
                  <a:lnTo>
                    <a:pt x="46542" y="126828"/>
                  </a:lnTo>
                  <a:lnTo>
                    <a:pt x="58079" y="133139"/>
                  </a:lnTo>
                  <a:lnTo>
                    <a:pt x="76200" y="13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579">
              <a:extLst>
                <a:ext uri="{FF2B5EF4-FFF2-40B4-BE49-F238E27FC236}">
                  <a16:creationId xmlns:a16="http://schemas.microsoft.com/office/drawing/2014/main" xmlns="" id="{8FA091F8-9D0F-49A8-A97F-E579FBE8CF3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014139" y="2466376"/>
              <a:ext cx="151046" cy="358378"/>
            </a:xfrm>
            <a:custGeom>
              <a:avLst/>
              <a:gdLst/>
              <a:ahLst/>
              <a:cxnLst/>
              <a:rect l="0" t="0" r="0" b="0"/>
              <a:pathLst>
                <a:path w="151046" h="358378">
                  <a:moveTo>
                    <a:pt x="12261" y="156174"/>
                  </a:moveTo>
                  <a:lnTo>
                    <a:pt x="12261" y="156174"/>
                  </a:lnTo>
                  <a:lnTo>
                    <a:pt x="12261" y="152803"/>
                  </a:lnTo>
                  <a:lnTo>
                    <a:pt x="12966" y="153221"/>
                  </a:lnTo>
                  <a:lnTo>
                    <a:pt x="15631" y="157449"/>
                  </a:lnTo>
                  <a:lnTo>
                    <a:pt x="18023" y="192644"/>
                  </a:lnTo>
                  <a:lnTo>
                    <a:pt x="19142" y="232988"/>
                  </a:lnTo>
                  <a:lnTo>
                    <a:pt x="22217" y="278966"/>
                  </a:lnTo>
                  <a:lnTo>
                    <a:pt x="19287" y="318616"/>
                  </a:lnTo>
                  <a:lnTo>
                    <a:pt x="11977" y="352368"/>
                  </a:lnTo>
                  <a:lnTo>
                    <a:pt x="9956" y="356820"/>
                  </a:lnTo>
                  <a:lnTo>
                    <a:pt x="8606" y="358377"/>
                  </a:lnTo>
                  <a:lnTo>
                    <a:pt x="7708" y="358004"/>
                  </a:lnTo>
                  <a:lnTo>
                    <a:pt x="2894" y="340524"/>
                  </a:lnTo>
                  <a:lnTo>
                    <a:pt x="549" y="304478"/>
                  </a:lnTo>
                  <a:lnTo>
                    <a:pt x="0" y="270300"/>
                  </a:lnTo>
                  <a:lnTo>
                    <a:pt x="461" y="228769"/>
                  </a:lnTo>
                  <a:lnTo>
                    <a:pt x="1572" y="203865"/>
                  </a:lnTo>
                  <a:lnTo>
                    <a:pt x="3018" y="177385"/>
                  </a:lnTo>
                  <a:lnTo>
                    <a:pt x="6099" y="151264"/>
                  </a:lnTo>
                  <a:lnTo>
                    <a:pt x="10270" y="125384"/>
                  </a:lnTo>
                  <a:lnTo>
                    <a:pt x="20548" y="78284"/>
                  </a:lnTo>
                  <a:lnTo>
                    <a:pt x="32172" y="43240"/>
                  </a:lnTo>
                  <a:lnTo>
                    <a:pt x="53987" y="9823"/>
                  </a:lnTo>
                  <a:lnTo>
                    <a:pt x="60540" y="4279"/>
                  </a:lnTo>
                  <a:lnTo>
                    <a:pt x="66319" y="1288"/>
                  </a:lnTo>
                  <a:lnTo>
                    <a:pt x="71583" y="0"/>
                  </a:lnTo>
                  <a:lnTo>
                    <a:pt x="76503" y="1964"/>
                  </a:lnTo>
                  <a:lnTo>
                    <a:pt x="85734" y="11671"/>
                  </a:lnTo>
                  <a:lnTo>
                    <a:pt x="95492" y="39745"/>
                  </a:lnTo>
                  <a:lnTo>
                    <a:pt x="96110" y="78246"/>
                  </a:lnTo>
                  <a:lnTo>
                    <a:pt x="85635" y="123952"/>
                  </a:lnTo>
                  <a:lnTo>
                    <a:pt x="76039" y="151064"/>
                  </a:lnTo>
                  <a:lnTo>
                    <a:pt x="70720" y="160260"/>
                  </a:lnTo>
                  <a:lnTo>
                    <a:pt x="70989" y="161015"/>
                  </a:lnTo>
                  <a:lnTo>
                    <a:pt x="71874" y="161518"/>
                  </a:lnTo>
                  <a:lnTo>
                    <a:pt x="110887" y="174674"/>
                  </a:lnTo>
                  <a:lnTo>
                    <a:pt x="135401" y="189643"/>
                  </a:lnTo>
                  <a:lnTo>
                    <a:pt x="146482" y="205150"/>
                  </a:lnTo>
                  <a:lnTo>
                    <a:pt x="150425" y="214225"/>
                  </a:lnTo>
                  <a:lnTo>
                    <a:pt x="151045" y="233715"/>
                  </a:lnTo>
                  <a:lnTo>
                    <a:pt x="145202" y="253431"/>
                  </a:lnTo>
                  <a:lnTo>
                    <a:pt x="133200" y="271601"/>
                  </a:lnTo>
                  <a:lnTo>
                    <a:pt x="114695" y="285321"/>
                  </a:lnTo>
                  <a:lnTo>
                    <a:pt x="71693" y="302256"/>
                  </a:lnTo>
                  <a:lnTo>
                    <a:pt x="46568" y="303331"/>
                  </a:lnTo>
                  <a:lnTo>
                    <a:pt x="41482" y="301551"/>
                  </a:lnTo>
                  <a:lnTo>
                    <a:pt x="38092" y="298953"/>
                  </a:lnTo>
                  <a:lnTo>
                    <a:pt x="35832" y="295810"/>
                  </a:lnTo>
                  <a:lnTo>
                    <a:pt x="35735" y="293009"/>
                  </a:lnTo>
                  <a:lnTo>
                    <a:pt x="37083" y="290436"/>
                  </a:lnTo>
                  <a:lnTo>
                    <a:pt x="44011" y="283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SMARTInkShape-2580">
            <a:extLst>
              <a:ext uri="{FF2B5EF4-FFF2-40B4-BE49-F238E27FC236}">
                <a16:creationId xmlns:a16="http://schemas.microsoft.com/office/drawing/2014/main" xmlns="" id="{5C5C610A-B5ED-4573-A270-ED2E222688C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348136" y="2656850"/>
            <a:ext cx="176615" cy="136613"/>
          </a:xfrm>
          <a:custGeom>
            <a:avLst/>
            <a:gdLst/>
            <a:ahLst/>
            <a:cxnLst/>
            <a:rect l="0" t="0" r="0" b="0"/>
            <a:pathLst>
              <a:path w="176615" h="136613">
                <a:moveTo>
                  <a:pt x="106764" y="29200"/>
                </a:moveTo>
                <a:lnTo>
                  <a:pt x="106764" y="29200"/>
                </a:lnTo>
                <a:lnTo>
                  <a:pt x="100988" y="14697"/>
                </a:lnTo>
                <a:lnTo>
                  <a:pt x="94554" y="6056"/>
                </a:lnTo>
                <a:lnTo>
                  <a:pt x="85111" y="1275"/>
                </a:lnTo>
                <a:lnTo>
                  <a:pt x="79626" y="0"/>
                </a:lnTo>
                <a:lnTo>
                  <a:pt x="64129" y="6109"/>
                </a:lnTo>
                <a:lnTo>
                  <a:pt x="46187" y="19643"/>
                </a:lnTo>
                <a:lnTo>
                  <a:pt x="13554" y="64707"/>
                </a:lnTo>
                <a:lnTo>
                  <a:pt x="2543" y="90136"/>
                </a:lnTo>
                <a:lnTo>
                  <a:pt x="0" y="110846"/>
                </a:lnTo>
                <a:lnTo>
                  <a:pt x="2427" y="118908"/>
                </a:lnTo>
                <a:lnTo>
                  <a:pt x="12650" y="131630"/>
                </a:lnTo>
                <a:lnTo>
                  <a:pt x="20032" y="134881"/>
                </a:lnTo>
                <a:lnTo>
                  <a:pt x="37642" y="136612"/>
                </a:lnTo>
                <a:lnTo>
                  <a:pt x="70762" y="126877"/>
                </a:lnTo>
                <a:lnTo>
                  <a:pt x="100643" y="107217"/>
                </a:lnTo>
                <a:lnTo>
                  <a:pt x="112981" y="89745"/>
                </a:lnTo>
                <a:lnTo>
                  <a:pt x="124124" y="61083"/>
                </a:lnTo>
                <a:lnTo>
                  <a:pt x="124687" y="60333"/>
                </a:lnTo>
                <a:lnTo>
                  <a:pt x="125063" y="60539"/>
                </a:lnTo>
                <a:lnTo>
                  <a:pt x="142413" y="99529"/>
                </a:lnTo>
                <a:lnTo>
                  <a:pt x="176614" y="13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SMARTInkShape-2581">
            <a:extLst>
              <a:ext uri="{FF2B5EF4-FFF2-40B4-BE49-F238E27FC236}">
                <a16:creationId xmlns:a16="http://schemas.microsoft.com/office/drawing/2014/main" xmlns="" id="{767FD20C-3B62-4DB6-A046-0353A121895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561497" y="2482240"/>
            <a:ext cx="296504" cy="544011"/>
          </a:xfrm>
          <a:custGeom>
            <a:avLst/>
            <a:gdLst/>
            <a:ahLst/>
            <a:cxnLst/>
            <a:rect l="0" t="0" r="0" b="0"/>
            <a:pathLst>
              <a:path w="296504" h="544011">
                <a:moveTo>
                  <a:pt x="99653" y="203810"/>
                </a:moveTo>
                <a:lnTo>
                  <a:pt x="99653" y="203810"/>
                </a:lnTo>
                <a:lnTo>
                  <a:pt x="90814" y="186133"/>
                </a:lnTo>
                <a:lnTo>
                  <a:pt x="84905" y="179961"/>
                </a:lnTo>
                <a:lnTo>
                  <a:pt x="81356" y="177327"/>
                </a:lnTo>
                <a:lnTo>
                  <a:pt x="76871" y="176277"/>
                </a:lnTo>
                <a:lnTo>
                  <a:pt x="66244" y="176992"/>
                </a:lnTo>
                <a:lnTo>
                  <a:pt x="41619" y="191474"/>
                </a:lnTo>
                <a:lnTo>
                  <a:pt x="18722" y="223752"/>
                </a:lnTo>
                <a:lnTo>
                  <a:pt x="1905" y="267966"/>
                </a:lnTo>
                <a:lnTo>
                  <a:pt x="0" y="296529"/>
                </a:lnTo>
                <a:lnTo>
                  <a:pt x="1468" y="310073"/>
                </a:lnTo>
                <a:lnTo>
                  <a:pt x="12506" y="330766"/>
                </a:lnTo>
                <a:lnTo>
                  <a:pt x="20388" y="339247"/>
                </a:lnTo>
                <a:lnTo>
                  <a:pt x="42315" y="348671"/>
                </a:lnTo>
                <a:lnTo>
                  <a:pt x="55077" y="351184"/>
                </a:lnTo>
                <a:lnTo>
                  <a:pt x="78666" y="348332"/>
                </a:lnTo>
                <a:lnTo>
                  <a:pt x="89895" y="344608"/>
                </a:lnTo>
                <a:lnTo>
                  <a:pt x="108016" y="329181"/>
                </a:lnTo>
                <a:lnTo>
                  <a:pt x="121008" y="308214"/>
                </a:lnTo>
                <a:lnTo>
                  <a:pt x="126783" y="284784"/>
                </a:lnTo>
                <a:lnTo>
                  <a:pt x="123292" y="247793"/>
                </a:lnTo>
                <a:lnTo>
                  <a:pt x="116691" y="210021"/>
                </a:lnTo>
                <a:lnTo>
                  <a:pt x="110267" y="172019"/>
                </a:lnTo>
                <a:lnTo>
                  <a:pt x="110638" y="140690"/>
                </a:lnTo>
                <a:lnTo>
                  <a:pt x="118586" y="113533"/>
                </a:lnTo>
                <a:lnTo>
                  <a:pt x="151831" y="70557"/>
                </a:lnTo>
                <a:lnTo>
                  <a:pt x="192263" y="25187"/>
                </a:lnTo>
                <a:lnTo>
                  <a:pt x="222934" y="754"/>
                </a:lnTo>
                <a:lnTo>
                  <a:pt x="226996" y="0"/>
                </a:lnTo>
                <a:lnTo>
                  <a:pt x="230409" y="909"/>
                </a:lnTo>
                <a:lnTo>
                  <a:pt x="233390" y="2926"/>
                </a:lnTo>
                <a:lnTo>
                  <a:pt x="234672" y="7798"/>
                </a:lnTo>
                <a:lnTo>
                  <a:pt x="229780" y="46610"/>
                </a:lnTo>
                <a:lnTo>
                  <a:pt x="219346" y="93732"/>
                </a:lnTo>
                <a:lnTo>
                  <a:pt x="210001" y="130898"/>
                </a:lnTo>
                <a:lnTo>
                  <a:pt x="196439" y="173286"/>
                </a:lnTo>
                <a:lnTo>
                  <a:pt x="188872" y="197572"/>
                </a:lnTo>
                <a:lnTo>
                  <a:pt x="181005" y="223640"/>
                </a:lnTo>
                <a:lnTo>
                  <a:pt x="172937" y="250897"/>
                </a:lnTo>
                <a:lnTo>
                  <a:pt x="165442" y="278240"/>
                </a:lnTo>
                <a:lnTo>
                  <a:pt x="158327" y="305641"/>
                </a:lnTo>
                <a:lnTo>
                  <a:pt x="151470" y="333081"/>
                </a:lnTo>
                <a:lnTo>
                  <a:pt x="146191" y="359135"/>
                </a:lnTo>
                <a:lnTo>
                  <a:pt x="141967" y="384265"/>
                </a:lnTo>
                <a:lnTo>
                  <a:pt x="138446" y="408780"/>
                </a:lnTo>
                <a:lnTo>
                  <a:pt x="136415" y="454834"/>
                </a:lnTo>
                <a:lnTo>
                  <a:pt x="138568" y="494587"/>
                </a:lnTo>
                <a:lnTo>
                  <a:pt x="147715" y="530718"/>
                </a:lnTo>
                <a:lnTo>
                  <a:pt x="155350" y="542660"/>
                </a:lnTo>
                <a:lnTo>
                  <a:pt x="159363" y="544010"/>
                </a:lnTo>
                <a:lnTo>
                  <a:pt x="163448" y="542793"/>
                </a:lnTo>
                <a:lnTo>
                  <a:pt x="179703" y="527205"/>
                </a:lnTo>
                <a:lnTo>
                  <a:pt x="193086" y="508408"/>
                </a:lnTo>
                <a:lnTo>
                  <a:pt x="207848" y="469353"/>
                </a:lnTo>
                <a:lnTo>
                  <a:pt x="216299" y="424463"/>
                </a:lnTo>
                <a:lnTo>
                  <a:pt x="217631" y="380380"/>
                </a:lnTo>
                <a:lnTo>
                  <a:pt x="214679" y="357613"/>
                </a:lnTo>
                <a:lnTo>
                  <a:pt x="215142" y="355029"/>
                </a:lnTo>
                <a:lnTo>
                  <a:pt x="216157" y="353306"/>
                </a:lnTo>
                <a:lnTo>
                  <a:pt x="247569" y="336347"/>
                </a:lnTo>
                <a:lnTo>
                  <a:pt x="263465" y="329743"/>
                </a:lnTo>
                <a:lnTo>
                  <a:pt x="296503" y="3244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2" name="SMARTInkShape-Group548">
            <a:extLst>
              <a:ext uri="{FF2B5EF4-FFF2-40B4-BE49-F238E27FC236}">
                <a16:creationId xmlns:a16="http://schemas.microsoft.com/office/drawing/2014/main" xmlns="" id="{0E41C897-C96A-41AB-A4C0-08EE4F1F251F}"/>
              </a:ext>
            </a:extLst>
          </p:cNvPr>
          <p:cNvGrpSpPr/>
          <p:nvPr/>
        </p:nvGrpSpPr>
        <p:grpSpPr>
          <a:xfrm>
            <a:off x="10331450" y="1722749"/>
            <a:ext cx="606908" cy="432607"/>
            <a:chOff x="10331450" y="1722749"/>
            <a:chExt cx="606908" cy="432607"/>
          </a:xfrm>
        </p:grpSpPr>
        <p:sp>
          <p:nvSpPr>
            <p:cNvPr id="326" name="SMARTInkShape-2582">
              <a:extLst>
                <a:ext uri="{FF2B5EF4-FFF2-40B4-BE49-F238E27FC236}">
                  <a16:creationId xmlns:a16="http://schemas.microsoft.com/office/drawing/2014/main" xmlns="" id="{0788A3C3-53B7-41AA-BED7-FA9FBB65B5B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852150" y="1861073"/>
              <a:ext cx="86208" cy="170928"/>
            </a:xfrm>
            <a:custGeom>
              <a:avLst/>
              <a:gdLst/>
              <a:ahLst/>
              <a:cxnLst/>
              <a:rect l="0" t="0" r="0" b="0"/>
              <a:pathLst>
                <a:path w="86208" h="170928">
                  <a:moveTo>
                    <a:pt x="82550" y="12177"/>
                  </a:moveTo>
                  <a:lnTo>
                    <a:pt x="82550" y="12177"/>
                  </a:lnTo>
                  <a:lnTo>
                    <a:pt x="85920" y="5435"/>
                  </a:lnTo>
                  <a:lnTo>
                    <a:pt x="86207" y="3449"/>
                  </a:lnTo>
                  <a:lnTo>
                    <a:pt x="85694" y="2125"/>
                  </a:lnTo>
                  <a:lnTo>
                    <a:pt x="84646" y="1242"/>
                  </a:lnTo>
                  <a:lnTo>
                    <a:pt x="69686" y="0"/>
                  </a:lnTo>
                  <a:lnTo>
                    <a:pt x="47381" y="3003"/>
                  </a:lnTo>
                  <a:lnTo>
                    <a:pt x="36816" y="8335"/>
                  </a:lnTo>
                  <a:lnTo>
                    <a:pt x="33011" y="11732"/>
                  </a:lnTo>
                  <a:lnTo>
                    <a:pt x="31884" y="16114"/>
                  </a:lnTo>
                  <a:lnTo>
                    <a:pt x="34397" y="26627"/>
                  </a:lnTo>
                  <a:lnTo>
                    <a:pt x="53770" y="70135"/>
                  </a:lnTo>
                  <a:lnTo>
                    <a:pt x="56706" y="106558"/>
                  </a:lnTo>
                  <a:lnTo>
                    <a:pt x="53190" y="119741"/>
                  </a:lnTo>
                  <a:lnTo>
                    <a:pt x="41395" y="139062"/>
                  </a:lnTo>
                  <a:lnTo>
                    <a:pt x="21818" y="161183"/>
                  </a:lnTo>
                  <a:lnTo>
                    <a:pt x="12989" y="166596"/>
                  </a:lnTo>
                  <a:lnTo>
                    <a:pt x="0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583">
              <a:extLst>
                <a:ext uri="{FF2B5EF4-FFF2-40B4-BE49-F238E27FC236}">
                  <a16:creationId xmlns:a16="http://schemas.microsoft.com/office/drawing/2014/main" xmlns="" id="{EBB950C2-D5CE-4C70-8764-DFFB08BFC75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668393" y="1878146"/>
              <a:ext cx="163855" cy="277210"/>
            </a:xfrm>
            <a:custGeom>
              <a:avLst/>
              <a:gdLst/>
              <a:ahLst/>
              <a:cxnLst/>
              <a:rect l="0" t="0" r="0" b="0"/>
              <a:pathLst>
                <a:path w="163855" h="277210">
                  <a:moveTo>
                    <a:pt x="37707" y="52254"/>
                  </a:moveTo>
                  <a:lnTo>
                    <a:pt x="37707" y="52254"/>
                  </a:lnTo>
                  <a:lnTo>
                    <a:pt x="34336" y="90978"/>
                  </a:lnTo>
                  <a:lnTo>
                    <a:pt x="26170" y="136887"/>
                  </a:lnTo>
                  <a:lnTo>
                    <a:pt x="16335" y="179087"/>
                  </a:lnTo>
                  <a:lnTo>
                    <a:pt x="8640" y="224203"/>
                  </a:lnTo>
                  <a:lnTo>
                    <a:pt x="936" y="268551"/>
                  </a:lnTo>
                  <a:lnTo>
                    <a:pt x="0" y="277209"/>
                  </a:lnTo>
                  <a:lnTo>
                    <a:pt x="15223" y="235067"/>
                  </a:lnTo>
                  <a:lnTo>
                    <a:pt x="30066" y="201003"/>
                  </a:lnTo>
                  <a:lnTo>
                    <a:pt x="49127" y="159992"/>
                  </a:lnTo>
                  <a:lnTo>
                    <a:pt x="71710" y="115895"/>
                  </a:lnTo>
                  <a:lnTo>
                    <a:pt x="92097" y="76070"/>
                  </a:lnTo>
                  <a:lnTo>
                    <a:pt x="117557" y="29442"/>
                  </a:lnTo>
                  <a:lnTo>
                    <a:pt x="131051" y="10365"/>
                  </a:lnTo>
                  <a:lnTo>
                    <a:pt x="141753" y="1887"/>
                  </a:lnTo>
                  <a:lnTo>
                    <a:pt x="145877" y="331"/>
                  </a:lnTo>
                  <a:lnTo>
                    <a:pt x="149332" y="0"/>
                  </a:lnTo>
                  <a:lnTo>
                    <a:pt x="152340" y="484"/>
                  </a:lnTo>
                  <a:lnTo>
                    <a:pt x="159446" y="12312"/>
                  </a:lnTo>
                  <a:lnTo>
                    <a:pt x="163316" y="21393"/>
                  </a:lnTo>
                  <a:lnTo>
                    <a:pt x="163854" y="42771"/>
                  </a:lnTo>
                  <a:lnTo>
                    <a:pt x="158683" y="64973"/>
                  </a:lnTo>
                  <a:lnTo>
                    <a:pt x="143166" y="92633"/>
                  </a:lnTo>
                  <a:lnTo>
                    <a:pt x="128793" y="107594"/>
                  </a:lnTo>
                  <a:lnTo>
                    <a:pt x="114878" y="115655"/>
                  </a:lnTo>
                  <a:lnTo>
                    <a:pt x="102345" y="118532"/>
                  </a:lnTo>
                  <a:lnTo>
                    <a:pt x="92070" y="117459"/>
                  </a:lnTo>
                  <a:lnTo>
                    <a:pt x="88062" y="114774"/>
                  </a:lnTo>
                  <a:lnTo>
                    <a:pt x="75807" y="96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584">
              <a:extLst>
                <a:ext uri="{FF2B5EF4-FFF2-40B4-BE49-F238E27FC236}">
                  <a16:creationId xmlns:a16="http://schemas.microsoft.com/office/drawing/2014/main" xmlns="" id="{D9E9FF5B-68E0-4C93-B3BC-F504578655E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598148" y="1860550"/>
              <a:ext cx="57153" cy="196224"/>
            </a:xfrm>
            <a:custGeom>
              <a:avLst/>
              <a:gdLst/>
              <a:ahLst/>
              <a:cxnLst/>
              <a:rect l="0" t="0" r="0" b="0"/>
              <a:pathLst>
                <a:path w="57153" h="196224">
                  <a:moveTo>
                    <a:pt x="2" y="107950"/>
                  </a:moveTo>
                  <a:lnTo>
                    <a:pt x="2" y="107950"/>
                  </a:lnTo>
                  <a:lnTo>
                    <a:pt x="0" y="149377"/>
                  </a:lnTo>
                  <a:lnTo>
                    <a:pt x="0" y="195909"/>
                  </a:lnTo>
                  <a:lnTo>
                    <a:pt x="707" y="196223"/>
                  </a:lnTo>
                  <a:lnTo>
                    <a:pt x="15904" y="162388"/>
                  </a:lnTo>
                  <a:lnTo>
                    <a:pt x="28545" y="118827"/>
                  </a:lnTo>
                  <a:lnTo>
                    <a:pt x="39500" y="79153"/>
                  </a:lnTo>
                  <a:lnTo>
                    <a:pt x="50824" y="33409"/>
                  </a:lnTo>
                  <a:lnTo>
                    <a:pt x="57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585">
              <a:extLst>
                <a:ext uri="{FF2B5EF4-FFF2-40B4-BE49-F238E27FC236}">
                  <a16:creationId xmlns:a16="http://schemas.microsoft.com/office/drawing/2014/main" xmlns="" id="{9CF89C35-CED2-4FB7-9327-ECD2B3FD110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521950" y="1750112"/>
              <a:ext cx="50801" cy="275539"/>
            </a:xfrm>
            <a:custGeom>
              <a:avLst/>
              <a:gdLst/>
              <a:ahLst/>
              <a:cxnLst/>
              <a:rect l="0" t="0" r="0" b="0"/>
              <a:pathLst>
                <a:path w="50801" h="275539">
                  <a:moveTo>
                    <a:pt x="50800" y="8838"/>
                  </a:moveTo>
                  <a:lnTo>
                    <a:pt x="50800" y="8838"/>
                  </a:lnTo>
                  <a:lnTo>
                    <a:pt x="50800" y="0"/>
                  </a:lnTo>
                  <a:lnTo>
                    <a:pt x="50095" y="829"/>
                  </a:lnTo>
                  <a:lnTo>
                    <a:pt x="47429" y="7395"/>
                  </a:lnTo>
                  <a:lnTo>
                    <a:pt x="44333" y="44771"/>
                  </a:lnTo>
                  <a:lnTo>
                    <a:pt x="39555" y="85494"/>
                  </a:lnTo>
                  <a:lnTo>
                    <a:pt x="32964" y="132994"/>
                  </a:lnTo>
                  <a:lnTo>
                    <a:pt x="26174" y="166088"/>
                  </a:lnTo>
                  <a:lnTo>
                    <a:pt x="14420" y="213083"/>
                  </a:lnTo>
                  <a:lnTo>
                    <a:pt x="3580" y="255884"/>
                  </a:lnTo>
                  <a:lnTo>
                    <a:pt x="0" y="27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586">
              <a:extLst>
                <a:ext uri="{FF2B5EF4-FFF2-40B4-BE49-F238E27FC236}">
                  <a16:creationId xmlns:a16="http://schemas.microsoft.com/office/drawing/2014/main" xmlns="" id="{91D4CD59-3544-4990-9B11-47D494619A8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331450" y="19304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1358"/>
                  </a:lnTo>
                  <a:lnTo>
                    <a:pt x="12553" y="26166"/>
                  </a:lnTo>
                  <a:lnTo>
                    <a:pt x="55275" y="14918"/>
                  </a:lnTo>
                  <a:lnTo>
                    <a:pt x="100602" y="637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587">
              <a:extLst>
                <a:ext uri="{FF2B5EF4-FFF2-40B4-BE49-F238E27FC236}">
                  <a16:creationId xmlns:a16="http://schemas.microsoft.com/office/drawing/2014/main" xmlns="" id="{FB620E11-F903-4C59-A051-EF6C4F7F5D2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363200" y="1722749"/>
              <a:ext cx="120651" cy="346054"/>
            </a:xfrm>
            <a:custGeom>
              <a:avLst/>
              <a:gdLst/>
              <a:ahLst/>
              <a:cxnLst/>
              <a:rect l="0" t="0" r="0" b="0"/>
              <a:pathLst>
                <a:path w="120651" h="346054">
                  <a:moveTo>
                    <a:pt x="120650" y="42551"/>
                  </a:moveTo>
                  <a:lnTo>
                    <a:pt x="120650" y="42551"/>
                  </a:lnTo>
                  <a:lnTo>
                    <a:pt x="118769" y="21828"/>
                  </a:lnTo>
                  <a:lnTo>
                    <a:pt x="117279" y="16036"/>
                  </a:lnTo>
                  <a:lnTo>
                    <a:pt x="111861" y="7718"/>
                  </a:lnTo>
                  <a:lnTo>
                    <a:pt x="108441" y="4513"/>
                  </a:lnTo>
                  <a:lnTo>
                    <a:pt x="97114" y="950"/>
                  </a:lnTo>
                  <a:lnTo>
                    <a:pt x="90143" y="0"/>
                  </a:lnTo>
                  <a:lnTo>
                    <a:pt x="76753" y="2708"/>
                  </a:lnTo>
                  <a:lnTo>
                    <a:pt x="70219" y="5406"/>
                  </a:lnTo>
                  <a:lnTo>
                    <a:pt x="50909" y="26057"/>
                  </a:lnTo>
                  <a:lnTo>
                    <a:pt x="35154" y="64632"/>
                  </a:lnTo>
                  <a:lnTo>
                    <a:pt x="29734" y="99402"/>
                  </a:lnTo>
                  <a:lnTo>
                    <a:pt x="27326" y="138373"/>
                  </a:lnTo>
                  <a:lnTo>
                    <a:pt x="26254" y="179213"/>
                  </a:lnTo>
                  <a:lnTo>
                    <a:pt x="25781" y="219001"/>
                  </a:lnTo>
                  <a:lnTo>
                    <a:pt x="25570" y="256440"/>
                  </a:lnTo>
                  <a:lnTo>
                    <a:pt x="24743" y="303167"/>
                  </a:lnTo>
                  <a:lnTo>
                    <a:pt x="19639" y="333711"/>
                  </a:lnTo>
                  <a:lnTo>
                    <a:pt x="13198" y="344346"/>
                  </a:lnTo>
                  <a:lnTo>
                    <a:pt x="10209" y="346053"/>
                  </a:lnTo>
                  <a:lnTo>
                    <a:pt x="7512" y="345780"/>
                  </a:lnTo>
                  <a:lnTo>
                    <a:pt x="0" y="341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549">
            <a:extLst>
              <a:ext uri="{FF2B5EF4-FFF2-40B4-BE49-F238E27FC236}">
                <a16:creationId xmlns:a16="http://schemas.microsoft.com/office/drawing/2014/main" xmlns="" id="{05D7183E-0041-486F-91D5-A66D98932C6F}"/>
              </a:ext>
            </a:extLst>
          </p:cNvPr>
          <p:cNvGrpSpPr/>
          <p:nvPr/>
        </p:nvGrpSpPr>
        <p:grpSpPr>
          <a:xfrm>
            <a:off x="8293100" y="1722774"/>
            <a:ext cx="1657351" cy="511203"/>
            <a:chOff x="8293100" y="1722774"/>
            <a:chExt cx="1657351" cy="511203"/>
          </a:xfrm>
        </p:grpSpPr>
        <p:sp>
          <p:nvSpPr>
            <p:cNvPr id="333" name="SMARTInkShape-2588">
              <a:extLst>
                <a:ext uri="{FF2B5EF4-FFF2-40B4-BE49-F238E27FC236}">
                  <a16:creationId xmlns:a16="http://schemas.microsoft.com/office/drawing/2014/main" xmlns="" id="{590C1A0A-997A-476E-89A9-114297BD879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803495" y="1866900"/>
              <a:ext cx="146956" cy="19051"/>
            </a:xfrm>
            <a:custGeom>
              <a:avLst/>
              <a:gdLst/>
              <a:ahLst/>
              <a:cxnLst/>
              <a:rect l="0" t="0" r="0" b="0"/>
              <a:pathLst>
                <a:path w="146956" h="19051">
                  <a:moveTo>
                    <a:pt x="45355" y="19050"/>
                  </a:moveTo>
                  <a:lnTo>
                    <a:pt x="45355" y="19050"/>
                  </a:lnTo>
                  <a:lnTo>
                    <a:pt x="11276" y="8115"/>
                  </a:lnTo>
                  <a:lnTo>
                    <a:pt x="0" y="6698"/>
                  </a:lnTo>
                  <a:lnTo>
                    <a:pt x="41918" y="6380"/>
                  </a:lnTo>
                  <a:lnTo>
                    <a:pt x="83533" y="5654"/>
                  </a:lnTo>
                  <a:lnTo>
                    <a:pt x="125655" y="1989"/>
                  </a:lnTo>
                  <a:lnTo>
                    <a:pt x="146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589">
              <a:extLst>
                <a:ext uri="{FF2B5EF4-FFF2-40B4-BE49-F238E27FC236}">
                  <a16:creationId xmlns:a16="http://schemas.microsoft.com/office/drawing/2014/main" xmlns="" id="{CFF9D5FF-EEB2-4639-AC1F-B9828CF2B94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525883" y="1885751"/>
              <a:ext cx="212986" cy="123777"/>
            </a:xfrm>
            <a:custGeom>
              <a:avLst/>
              <a:gdLst/>
              <a:ahLst/>
              <a:cxnLst/>
              <a:rect l="0" t="0" r="0" b="0"/>
              <a:pathLst>
                <a:path w="212986" h="123777">
                  <a:moveTo>
                    <a:pt x="5467" y="19249"/>
                  </a:moveTo>
                  <a:lnTo>
                    <a:pt x="5467" y="19249"/>
                  </a:lnTo>
                  <a:lnTo>
                    <a:pt x="2096" y="19249"/>
                  </a:lnTo>
                  <a:lnTo>
                    <a:pt x="1104" y="19955"/>
                  </a:lnTo>
                  <a:lnTo>
                    <a:pt x="440" y="21130"/>
                  </a:lnTo>
                  <a:lnTo>
                    <a:pt x="0" y="22620"/>
                  </a:lnTo>
                  <a:lnTo>
                    <a:pt x="410" y="24318"/>
                  </a:lnTo>
                  <a:lnTo>
                    <a:pt x="5066" y="30786"/>
                  </a:lnTo>
                  <a:lnTo>
                    <a:pt x="19534" y="45915"/>
                  </a:lnTo>
                  <a:lnTo>
                    <a:pt x="23311" y="46904"/>
                  </a:lnTo>
                  <a:lnTo>
                    <a:pt x="33153" y="46122"/>
                  </a:lnTo>
                  <a:lnTo>
                    <a:pt x="42702" y="41541"/>
                  </a:lnTo>
                  <a:lnTo>
                    <a:pt x="60331" y="27102"/>
                  </a:lnTo>
                  <a:lnTo>
                    <a:pt x="62503" y="23073"/>
                  </a:lnTo>
                  <a:lnTo>
                    <a:pt x="63246" y="18976"/>
                  </a:lnTo>
                  <a:lnTo>
                    <a:pt x="63036" y="14834"/>
                  </a:lnTo>
                  <a:lnTo>
                    <a:pt x="61485" y="11367"/>
                  </a:lnTo>
                  <a:lnTo>
                    <a:pt x="55998" y="5633"/>
                  </a:lnTo>
                  <a:lnTo>
                    <a:pt x="52561" y="5232"/>
                  </a:lnTo>
                  <a:lnTo>
                    <a:pt x="44977" y="8551"/>
                  </a:lnTo>
                  <a:lnTo>
                    <a:pt x="32775" y="21723"/>
                  </a:lnTo>
                  <a:lnTo>
                    <a:pt x="18697" y="63258"/>
                  </a:lnTo>
                  <a:lnTo>
                    <a:pt x="16404" y="71872"/>
                  </a:lnTo>
                  <a:lnTo>
                    <a:pt x="17618" y="87087"/>
                  </a:lnTo>
                  <a:lnTo>
                    <a:pt x="22861" y="100199"/>
                  </a:lnTo>
                  <a:lnTo>
                    <a:pt x="29896" y="110730"/>
                  </a:lnTo>
                  <a:lnTo>
                    <a:pt x="34454" y="113398"/>
                  </a:lnTo>
                  <a:lnTo>
                    <a:pt x="45161" y="114480"/>
                  </a:lnTo>
                  <a:lnTo>
                    <a:pt x="66459" y="107751"/>
                  </a:lnTo>
                  <a:lnTo>
                    <a:pt x="94576" y="87061"/>
                  </a:lnTo>
                  <a:lnTo>
                    <a:pt x="136068" y="42873"/>
                  </a:lnTo>
                  <a:lnTo>
                    <a:pt x="141122" y="36804"/>
                  </a:lnTo>
                  <a:lnTo>
                    <a:pt x="142472" y="35891"/>
                  </a:lnTo>
                  <a:lnTo>
                    <a:pt x="143369" y="35988"/>
                  </a:lnTo>
                  <a:lnTo>
                    <a:pt x="143968" y="36758"/>
                  </a:lnTo>
                  <a:lnTo>
                    <a:pt x="119391" y="83742"/>
                  </a:lnTo>
                  <a:lnTo>
                    <a:pt x="110717" y="106562"/>
                  </a:lnTo>
                  <a:lnTo>
                    <a:pt x="107789" y="123122"/>
                  </a:lnTo>
                  <a:lnTo>
                    <a:pt x="108254" y="123776"/>
                  </a:lnTo>
                  <a:lnTo>
                    <a:pt x="109269" y="123506"/>
                  </a:lnTo>
                  <a:lnTo>
                    <a:pt x="110653" y="122620"/>
                  </a:lnTo>
                  <a:lnTo>
                    <a:pt x="137034" y="81273"/>
                  </a:lnTo>
                  <a:lnTo>
                    <a:pt x="168542" y="33748"/>
                  </a:lnTo>
                  <a:lnTo>
                    <a:pt x="182366" y="14404"/>
                  </a:lnTo>
                  <a:lnTo>
                    <a:pt x="195566" y="3455"/>
                  </a:lnTo>
                  <a:lnTo>
                    <a:pt x="200640" y="958"/>
                  </a:lnTo>
                  <a:lnTo>
                    <a:pt x="204725" y="0"/>
                  </a:lnTo>
                  <a:lnTo>
                    <a:pt x="208156" y="66"/>
                  </a:lnTo>
                  <a:lnTo>
                    <a:pt x="210444" y="2933"/>
                  </a:lnTo>
                  <a:lnTo>
                    <a:pt x="212985" y="13644"/>
                  </a:lnTo>
                  <a:lnTo>
                    <a:pt x="209371" y="59903"/>
                  </a:lnTo>
                  <a:lnTo>
                    <a:pt x="200588" y="96212"/>
                  </a:lnTo>
                  <a:lnTo>
                    <a:pt x="201166" y="100191"/>
                  </a:lnTo>
                  <a:lnTo>
                    <a:pt x="202253" y="102844"/>
                  </a:lnTo>
                  <a:lnTo>
                    <a:pt x="203685" y="104612"/>
                  </a:lnTo>
                  <a:lnTo>
                    <a:pt x="208667" y="10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590">
              <a:extLst>
                <a:ext uri="{FF2B5EF4-FFF2-40B4-BE49-F238E27FC236}">
                  <a16:creationId xmlns:a16="http://schemas.microsoft.com/office/drawing/2014/main" xmlns="" id="{70DBD682-C90E-4A9F-A1F7-D8CA341ED0F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806246" y="1731729"/>
              <a:ext cx="116112" cy="300272"/>
            </a:xfrm>
            <a:custGeom>
              <a:avLst/>
              <a:gdLst/>
              <a:ahLst/>
              <a:cxnLst/>
              <a:rect l="0" t="0" r="0" b="0"/>
              <a:pathLst>
                <a:path w="116112" h="300272">
                  <a:moveTo>
                    <a:pt x="112454" y="8171"/>
                  </a:moveTo>
                  <a:lnTo>
                    <a:pt x="112454" y="8171"/>
                  </a:lnTo>
                  <a:lnTo>
                    <a:pt x="115825" y="1429"/>
                  </a:lnTo>
                  <a:lnTo>
                    <a:pt x="116111" y="148"/>
                  </a:lnTo>
                  <a:lnTo>
                    <a:pt x="115598" y="0"/>
                  </a:lnTo>
                  <a:lnTo>
                    <a:pt x="114548" y="607"/>
                  </a:lnTo>
                  <a:lnTo>
                    <a:pt x="93271" y="41843"/>
                  </a:lnTo>
                  <a:lnTo>
                    <a:pt x="76411" y="72525"/>
                  </a:lnTo>
                  <a:lnTo>
                    <a:pt x="59511" y="109680"/>
                  </a:lnTo>
                  <a:lnTo>
                    <a:pt x="42593" y="147830"/>
                  </a:lnTo>
                  <a:lnTo>
                    <a:pt x="27074" y="184542"/>
                  </a:lnTo>
                  <a:lnTo>
                    <a:pt x="11112" y="231565"/>
                  </a:lnTo>
                  <a:lnTo>
                    <a:pt x="923" y="276012"/>
                  </a:lnTo>
                  <a:lnTo>
                    <a:pt x="0" y="284098"/>
                  </a:lnTo>
                  <a:lnTo>
                    <a:pt x="1501" y="289489"/>
                  </a:lnTo>
                  <a:lnTo>
                    <a:pt x="4619" y="293083"/>
                  </a:lnTo>
                  <a:lnTo>
                    <a:pt x="17204" y="3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591">
              <a:extLst>
                <a:ext uri="{FF2B5EF4-FFF2-40B4-BE49-F238E27FC236}">
                  <a16:creationId xmlns:a16="http://schemas.microsoft.com/office/drawing/2014/main" xmlns="" id="{03843809-E4F8-4DC8-9C28-C3A93F072F9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352369" y="1722774"/>
              <a:ext cx="129918" cy="286658"/>
            </a:xfrm>
            <a:custGeom>
              <a:avLst/>
              <a:gdLst/>
              <a:ahLst/>
              <a:cxnLst/>
              <a:rect l="0" t="0" r="0" b="0"/>
              <a:pathLst>
                <a:path w="129918" h="286658">
                  <a:moveTo>
                    <a:pt x="39281" y="226676"/>
                  </a:moveTo>
                  <a:lnTo>
                    <a:pt x="39281" y="226676"/>
                  </a:lnTo>
                  <a:lnTo>
                    <a:pt x="68951" y="189127"/>
                  </a:lnTo>
                  <a:lnTo>
                    <a:pt x="70576" y="179178"/>
                  </a:lnTo>
                  <a:lnTo>
                    <a:pt x="69317" y="175255"/>
                  </a:lnTo>
                  <a:lnTo>
                    <a:pt x="64154" y="169015"/>
                  </a:lnTo>
                  <a:lnTo>
                    <a:pt x="60096" y="167774"/>
                  </a:lnTo>
                  <a:lnTo>
                    <a:pt x="49943" y="168277"/>
                  </a:lnTo>
                  <a:lnTo>
                    <a:pt x="28956" y="179269"/>
                  </a:lnTo>
                  <a:lnTo>
                    <a:pt x="16818" y="193847"/>
                  </a:lnTo>
                  <a:lnTo>
                    <a:pt x="899" y="228579"/>
                  </a:lnTo>
                  <a:lnTo>
                    <a:pt x="0" y="257500"/>
                  </a:lnTo>
                  <a:lnTo>
                    <a:pt x="4202" y="278299"/>
                  </a:lnTo>
                  <a:lnTo>
                    <a:pt x="6723" y="282258"/>
                  </a:lnTo>
                  <a:lnTo>
                    <a:pt x="9815" y="284897"/>
                  </a:lnTo>
                  <a:lnTo>
                    <a:pt x="13286" y="286657"/>
                  </a:lnTo>
                  <a:lnTo>
                    <a:pt x="17012" y="286419"/>
                  </a:lnTo>
                  <a:lnTo>
                    <a:pt x="24914" y="282391"/>
                  </a:lnTo>
                  <a:lnTo>
                    <a:pt x="50921" y="256757"/>
                  </a:lnTo>
                  <a:lnTo>
                    <a:pt x="77172" y="210511"/>
                  </a:lnTo>
                  <a:lnTo>
                    <a:pt x="89987" y="179980"/>
                  </a:lnTo>
                  <a:lnTo>
                    <a:pt x="102740" y="140541"/>
                  </a:lnTo>
                  <a:lnTo>
                    <a:pt x="113581" y="97142"/>
                  </a:lnTo>
                  <a:lnTo>
                    <a:pt x="122398" y="55511"/>
                  </a:lnTo>
                  <a:lnTo>
                    <a:pt x="129917" y="12507"/>
                  </a:lnTo>
                  <a:lnTo>
                    <a:pt x="129424" y="962"/>
                  </a:lnTo>
                  <a:lnTo>
                    <a:pt x="126893" y="0"/>
                  </a:lnTo>
                  <a:lnTo>
                    <a:pt x="118436" y="4575"/>
                  </a:lnTo>
                  <a:lnTo>
                    <a:pt x="105146" y="29165"/>
                  </a:lnTo>
                  <a:lnTo>
                    <a:pt x="92271" y="73374"/>
                  </a:lnTo>
                  <a:lnTo>
                    <a:pt x="85645" y="108447"/>
                  </a:lnTo>
                  <a:lnTo>
                    <a:pt x="81054" y="143791"/>
                  </a:lnTo>
                  <a:lnTo>
                    <a:pt x="79879" y="190750"/>
                  </a:lnTo>
                  <a:lnTo>
                    <a:pt x="87138" y="229672"/>
                  </a:lnTo>
                  <a:lnTo>
                    <a:pt x="91832" y="247763"/>
                  </a:lnTo>
                  <a:lnTo>
                    <a:pt x="100031" y="259096"/>
                  </a:lnTo>
                  <a:lnTo>
                    <a:pt x="105181" y="263106"/>
                  </a:lnTo>
                  <a:lnTo>
                    <a:pt x="110026" y="265074"/>
                  </a:lnTo>
                  <a:lnTo>
                    <a:pt x="128181" y="264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592">
              <a:extLst>
                <a:ext uri="{FF2B5EF4-FFF2-40B4-BE49-F238E27FC236}">
                  <a16:creationId xmlns:a16="http://schemas.microsoft.com/office/drawing/2014/main" xmlns="" id="{DE9D80E6-A1D1-430D-A067-197A4665F53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191156" y="1896975"/>
              <a:ext cx="86195" cy="151226"/>
            </a:xfrm>
            <a:custGeom>
              <a:avLst/>
              <a:gdLst/>
              <a:ahLst/>
              <a:cxnLst/>
              <a:rect l="0" t="0" r="0" b="0"/>
              <a:pathLst>
                <a:path w="86195" h="151226">
                  <a:moveTo>
                    <a:pt x="3644" y="27075"/>
                  </a:moveTo>
                  <a:lnTo>
                    <a:pt x="3644" y="27075"/>
                  </a:lnTo>
                  <a:lnTo>
                    <a:pt x="9111" y="21608"/>
                  </a:lnTo>
                  <a:lnTo>
                    <a:pt x="4449" y="62898"/>
                  </a:lnTo>
                  <a:lnTo>
                    <a:pt x="3803" y="105360"/>
                  </a:lnTo>
                  <a:lnTo>
                    <a:pt x="1794" y="142074"/>
                  </a:lnTo>
                  <a:lnTo>
                    <a:pt x="0" y="150858"/>
                  </a:lnTo>
                  <a:lnTo>
                    <a:pt x="509" y="151225"/>
                  </a:lnTo>
                  <a:lnTo>
                    <a:pt x="1554" y="150058"/>
                  </a:lnTo>
                  <a:lnTo>
                    <a:pt x="9296" y="103818"/>
                  </a:lnTo>
                  <a:lnTo>
                    <a:pt x="20215" y="65649"/>
                  </a:lnTo>
                  <a:lnTo>
                    <a:pt x="40626" y="20113"/>
                  </a:lnTo>
                  <a:lnTo>
                    <a:pt x="45232" y="11850"/>
                  </a:lnTo>
                  <a:lnTo>
                    <a:pt x="50419" y="6342"/>
                  </a:lnTo>
                  <a:lnTo>
                    <a:pt x="61827" y="221"/>
                  </a:lnTo>
                  <a:lnTo>
                    <a:pt x="66422" y="0"/>
                  </a:lnTo>
                  <a:lnTo>
                    <a:pt x="70191" y="1264"/>
                  </a:lnTo>
                  <a:lnTo>
                    <a:pt x="73410" y="3518"/>
                  </a:lnTo>
                  <a:lnTo>
                    <a:pt x="76983" y="13548"/>
                  </a:lnTo>
                  <a:lnTo>
                    <a:pt x="77868" y="28118"/>
                  </a:lnTo>
                  <a:lnTo>
                    <a:pt x="74209" y="69711"/>
                  </a:lnTo>
                  <a:lnTo>
                    <a:pt x="77076" y="90037"/>
                  </a:lnTo>
                  <a:lnTo>
                    <a:pt x="86194" y="109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593">
              <a:extLst>
                <a:ext uri="{FF2B5EF4-FFF2-40B4-BE49-F238E27FC236}">
                  <a16:creationId xmlns:a16="http://schemas.microsoft.com/office/drawing/2014/main" xmlns="" id="{C11F88EC-8B83-4BE6-9215-E52C16E73FC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032391" y="1897586"/>
              <a:ext cx="137010" cy="134903"/>
            </a:xfrm>
            <a:custGeom>
              <a:avLst/>
              <a:gdLst/>
              <a:ahLst/>
              <a:cxnLst/>
              <a:rect l="0" t="0" r="0" b="0"/>
              <a:pathLst>
                <a:path w="137010" h="134903">
                  <a:moveTo>
                    <a:pt x="3659" y="51864"/>
                  </a:moveTo>
                  <a:lnTo>
                    <a:pt x="3659" y="51864"/>
                  </a:lnTo>
                  <a:lnTo>
                    <a:pt x="288" y="55235"/>
                  </a:lnTo>
                  <a:lnTo>
                    <a:pt x="0" y="57639"/>
                  </a:lnTo>
                  <a:lnTo>
                    <a:pt x="1561" y="64073"/>
                  </a:lnTo>
                  <a:lnTo>
                    <a:pt x="3673" y="66353"/>
                  </a:lnTo>
                  <a:lnTo>
                    <a:pt x="9780" y="68887"/>
                  </a:lnTo>
                  <a:lnTo>
                    <a:pt x="24522" y="66942"/>
                  </a:lnTo>
                  <a:lnTo>
                    <a:pt x="45668" y="58527"/>
                  </a:lnTo>
                  <a:lnTo>
                    <a:pt x="63064" y="43725"/>
                  </a:lnTo>
                  <a:lnTo>
                    <a:pt x="77155" y="25934"/>
                  </a:lnTo>
                  <a:lnTo>
                    <a:pt x="79466" y="20466"/>
                  </a:lnTo>
                  <a:lnTo>
                    <a:pt x="80154" y="10628"/>
                  </a:lnTo>
                  <a:lnTo>
                    <a:pt x="78646" y="6734"/>
                  </a:lnTo>
                  <a:lnTo>
                    <a:pt x="73204" y="527"/>
                  </a:lnTo>
                  <a:lnTo>
                    <a:pt x="69779" y="0"/>
                  </a:lnTo>
                  <a:lnTo>
                    <a:pt x="62208" y="3178"/>
                  </a:lnTo>
                  <a:lnTo>
                    <a:pt x="56022" y="14939"/>
                  </a:lnTo>
                  <a:lnTo>
                    <a:pt x="50451" y="43275"/>
                  </a:lnTo>
                  <a:lnTo>
                    <a:pt x="50562" y="65686"/>
                  </a:lnTo>
                  <a:lnTo>
                    <a:pt x="59262" y="97430"/>
                  </a:lnTo>
                  <a:lnTo>
                    <a:pt x="69294" y="116095"/>
                  </a:lnTo>
                  <a:lnTo>
                    <a:pt x="80808" y="128154"/>
                  </a:lnTo>
                  <a:lnTo>
                    <a:pt x="86840" y="132357"/>
                  </a:lnTo>
                  <a:lnTo>
                    <a:pt x="92276" y="134454"/>
                  </a:lnTo>
                  <a:lnTo>
                    <a:pt x="102075" y="134902"/>
                  </a:lnTo>
                  <a:lnTo>
                    <a:pt x="127182" y="117054"/>
                  </a:lnTo>
                  <a:lnTo>
                    <a:pt x="137009" y="109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594">
              <a:extLst>
                <a:ext uri="{FF2B5EF4-FFF2-40B4-BE49-F238E27FC236}">
                  <a16:creationId xmlns:a16="http://schemas.microsoft.com/office/drawing/2014/main" xmlns="" id="{DE6B1D7A-C0BF-4AD0-AE09-DA4CB46D3D3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858283" y="1894409"/>
              <a:ext cx="132565" cy="339568"/>
            </a:xfrm>
            <a:custGeom>
              <a:avLst/>
              <a:gdLst/>
              <a:ahLst/>
              <a:cxnLst/>
              <a:rect l="0" t="0" r="0" b="0"/>
              <a:pathLst>
                <a:path w="132565" h="339568">
                  <a:moveTo>
                    <a:pt x="31717" y="80441"/>
                  </a:moveTo>
                  <a:lnTo>
                    <a:pt x="31717" y="80441"/>
                  </a:lnTo>
                  <a:lnTo>
                    <a:pt x="31715" y="77070"/>
                  </a:lnTo>
                  <a:lnTo>
                    <a:pt x="31012" y="76783"/>
                  </a:lnTo>
                  <a:lnTo>
                    <a:pt x="28346" y="78345"/>
                  </a:lnTo>
                  <a:lnTo>
                    <a:pt x="22878" y="93304"/>
                  </a:lnTo>
                  <a:lnTo>
                    <a:pt x="14710" y="138851"/>
                  </a:lnTo>
                  <a:lnTo>
                    <a:pt x="8411" y="181631"/>
                  </a:lnTo>
                  <a:lnTo>
                    <a:pt x="4190" y="213373"/>
                  </a:lnTo>
                  <a:lnTo>
                    <a:pt x="1844" y="246296"/>
                  </a:lnTo>
                  <a:lnTo>
                    <a:pt x="523" y="292802"/>
                  </a:lnTo>
                  <a:lnTo>
                    <a:pt x="0" y="339567"/>
                  </a:lnTo>
                  <a:lnTo>
                    <a:pt x="13786" y="300448"/>
                  </a:lnTo>
                  <a:lnTo>
                    <a:pt x="22337" y="267828"/>
                  </a:lnTo>
                  <a:lnTo>
                    <a:pt x="33193" y="222755"/>
                  </a:lnTo>
                  <a:lnTo>
                    <a:pt x="39756" y="197189"/>
                  </a:lnTo>
                  <a:lnTo>
                    <a:pt x="46954" y="170268"/>
                  </a:lnTo>
                  <a:lnTo>
                    <a:pt x="54576" y="142442"/>
                  </a:lnTo>
                  <a:lnTo>
                    <a:pt x="61067" y="116836"/>
                  </a:lnTo>
                  <a:lnTo>
                    <a:pt x="72043" y="69570"/>
                  </a:lnTo>
                  <a:lnTo>
                    <a:pt x="86156" y="23519"/>
                  </a:lnTo>
                  <a:lnTo>
                    <a:pt x="92531" y="2114"/>
                  </a:lnTo>
                  <a:lnTo>
                    <a:pt x="94838" y="0"/>
                  </a:lnTo>
                  <a:lnTo>
                    <a:pt x="97787" y="3"/>
                  </a:lnTo>
                  <a:lnTo>
                    <a:pt x="101163" y="1416"/>
                  </a:lnTo>
                  <a:lnTo>
                    <a:pt x="119399" y="20259"/>
                  </a:lnTo>
                  <a:lnTo>
                    <a:pt x="132564" y="51556"/>
                  </a:lnTo>
                  <a:lnTo>
                    <a:pt x="130820" y="91011"/>
                  </a:lnTo>
                  <a:lnTo>
                    <a:pt x="119272" y="115712"/>
                  </a:lnTo>
                  <a:lnTo>
                    <a:pt x="111253" y="127239"/>
                  </a:lnTo>
                  <a:lnTo>
                    <a:pt x="89173" y="143808"/>
                  </a:lnTo>
                  <a:lnTo>
                    <a:pt x="50767" y="162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595">
              <a:extLst>
                <a:ext uri="{FF2B5EF4-FFF2-40B4-BE49-F238E27FC236}">
                  <a16:creationId xmlns:a16="http://schemas.microsoft.com/office/drawing/2014/main" xmlns="" id="{E32B0B0D-C57E-443F-8829-F36C9584B06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573382" y="1740526"/>
              <a:ext cx="284869" cy="328712"/>
            </a:xfrm>
            <a:custGeom>
              <a:avLst/>
              <a:gdLst/>
              <a:ahLst/>
              <a:cxnLst/>
              <a:rect l="0" t="0" r="0" b="0"/>
              <a:pathLst>
                <a:path w="284869" h="328712">
                  <a:moveTo>
                    <a:pt x="75318" y="183524"/>
                  </a:moveTo>
                  <a:lnTo>
                    <a:pt x="75318" y="183524"/>
                  </a:lnTo>
                  <a:lnTo>
                    <a:pt x="75318" y="176782"/>
                  </a:lnTo>
                  <a:lnTo>
                    <a:pt x="73906" y="174090"/>
                  </a:lnTo>
                  <a:lnTo>
                    <a:pt x="68576" y="169218"/>
                  </a:lnTo>
                  <a:lnTo>
                    <a:pt x="64474" y="168342"/>
                  </a:lnTo>
                  <a:lnTo>
                    <a:pt x="54270" y="169250"/>
                  </a:lnTo>
                  <a:lnTo>
                    <a:pt x="42680" y="175769"/>
                  </a:lnTo>
                  <a:lnTo>
                    <a:pt x="30473" y="187839"/>
                  </a:lnTo>
                  <a:lnTo>
                    <a:pt x="13111" y="218434"/>
                  </a:lnTo>
                  <a:lnTo>
                    <a:pt x="3577" y="254310"/>
                  </a:lnTo>
                  <a:lnTo>
                    <a:pt x="0" y="300596"/>
                  </a:lnTo>
                  <a:lnTo>
                    <a:pt x="920" y="317400"/>
                  </a:lnTo>
                  <a:lnTo>
                    <a:pt x="6034" y="327221"/>
                  </a:lnTo>
                  <a:lnTo>
                    <a:pt x="10785" y="328711"/>
                  </a:lnTo>
                  <a:lnTo>
                    <a:pt x="23588" y="326603"/>
                  </a:lnTo>
                  <a:lnTo>
                    <a:pt x="36804" y="315318"/>
                  </a:lnTo>
                  <a:lnTo>
                    <a:pt x="65907" y="279329"/>
                  </a:lnTo>
                  <a:lnTo>
                    <a:pt x="90482" y="231823"/>
                  </a:lnTo>
                  <a:lnTo>
                    <a:pt x="105341" y="191349"/>
                  </a:lnTo>
                  <a:lnTo>
                    <a:pt x="118294" y="146785"/>
                  </a:lnTo>
                  <a:lnTo>
                    <a:pt x="123724" y="123048"/>
                  </a:lnTo>
                  <a:lnTo>
                    <a:pt x="132111" y="76918"/>
                  </a:lnTo>
                  <a:lnTo>
                    <a:pt x="135836" y="37601"/>
                  </a:lnTo>
                  <a:lnTo>
                    <a:pt x="137524" y="313"/>
                  </a:lnTo>
                  <a:lnTo>
                    <a:pt x="136544" y="0"/>
                  </a:lnTo>
                  <a:lnTo>
                    <a:pt x="135186" y="1908"/>
                  </a:lnTo>
                  <a:lnTo>
                    <a:pt x="124037" y="45403"/>
                  </a:lnTo>
                  <a:lnTo>
                    <a:pt x="114683" y="92505"/>
                  </a:lnTo>
                  <a:lnTo>
                    <a:pt x="110452" y="127549"/>
                  </a:lnTo>
                  <a:lnTo>
                    <a:pt x="108572" y="161939"/>
                  </a:lnTo>
                  <a:lnTo>
                    <a:pt x="110885" y="206291"/>
                  </a:lnTo>
                  <a:lnTo>
                    <a:pt x="119410" y="239502"/>
                  </a:lnTo>
                  <a:lnTo>
                    <a:pt x="124467" y="246948"/>
                  </a:lnTo>
                  <a:lnTo>
                    <a:pt x="137613" y="257103"/>
                  </a:lnTo>
                  <a:lnTo>
                    <a:pt x="152864" y="260205"/>
                  </a:lnTo>
                  <a:lnTo>
                    <a:pt x="160884" y="260045"/>
                  </a:lnTo>
                  <a:lnTo>
                    <a:pt x="189021" y="249706"/>
                  </a:lnTo>
                  <a:lnTo>
                    <a:pt x="216330" y="229866"/>
                  </a:lnTo>
                  <a:lnTo>
                    <a:pt x="232183" y="209485"/>
                  </a:lnTo>
                  <a:lnTo>
                    <a:pt x="234876" y="198355"/>
                  </a:lnTo>
                  <a:lnTo>
                    <a:pt x="233723" y="190115"/>
                  </a:lnTo>
                  <a:lnTo>
                    <a:pt x="232425" y="187918"/>
                  </a:lnTo>
                  <a:lnTo>
                    <a:pt x="230858" y="186453"/>
                  </a:lnTo>
                  <a:lnTo>
                    <a:pt x="227695" y="187594"/>
                  </a:lnTo>
                  <a:lnTo>
                    <a:pt x="218535" y="194505"/>
                  </a:lnTo>
                  <a:lnTo>
                    <a:pt x="211171" y="208395"/>
                  </a:lnTo>
                  <a:lnTo>
                    <a:pt x="204942" y="236049"/>
                  </a:lnTo>
                  <a:lnTo>
                    <a:pt x="206208" y="276998"/>
                  </a:lnTo>
                  <a:lnTo>
                    <a:pt x="214681" y="301766"/>
                  </a:lnTo>
                  <a:lnTo>
                    <a:pt x="224041" y="312041"/>
                  </a:lnTo>
                  <a:lnTo>
                    <a:pt x="229500" y="315769"/>
                  </a:lnTo>
                  <a:lnTo>
                    <a:pt x="235256" y="316843"/>
                  </a:lnTo>
                  <a:lnTo>
                    <a:pt x="247296" y="314273"/>
                  </a:lnTo>
                  <a:lnTo>
                    <a:pt x="284868" y="297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596">
              <a:extLst>
                <a:ext uri="{FF2B5EF4-FFF2-40B4-BE49-F238E27FC236}">
                  <a16:creationId xmlns:a16="http://schemas.microsoft.com/office/drawing/2014/main" xmlns="" id="{63F9F952-3197-4AD9-86B6-C8A38E2590C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391387" y="1909113"/>
              <a:ext cx="98564" cy="155283"/>
            </a:xfrm>
            <a:custGeom>
              <a:avLst/>
              <a:gdLst/>
              <a:ahLst/>
              <a:cxnLst/>
              <a:rect l="0" t="0" r="0" b="0"/>
              <a:pathLst>
                <a:path w="98564" h="155283">
                  <a:moveTo>
                    <a:pt x="16013" y="2237"/>
                  </a:moveTo>
                  <a:lnTo>
                    <a:pt x="16013" y="2237"/>
                  </a:lnTo>
                  <a:lnTo>
                    <a:pt x="15308" y="8718"/>
                  </a:lnTo>
                  <a:lnTo>
                    <a:pt x="12642" y="17817"/>
                  </a:lnTo>
                  <a:lnTo>
                    <a:pt x="15081" y="60881"/>
                  </a:lnTo>
                  <a:lnTo>
                    <a:pt x="15829" y="105387"/>
                  </a:lnTo>
                  <a:lnTo>
                    <a:pt x="5060" y="152383"/>
                  </a:lnTo>
                  <a:lnTo>
                    <a:pt x="3773" y="154546"/>
                  </a:lnTo>
                  <a:lnTo>
                    <a:pt x="2208" y="155282"/>
                  </a:lnTo>
                  <a:lnTo>
                    <a:pt x="459" y="155067"/>
                  </a:lnTo>
                  <a:lnTo>
                    <a:pt x="0" y="152807"/>
                  </a:lnTo>
                  <a:lnTo>
                    <a:pt x="8703" y="105549"/>
                  </a:lnTo>
                  <a:lnTo>
                    <a:pt x="19100" y="62403"/>
                  </a:lnTo>
                  <a:lnTo>
                    <a:pt x="32528" y="25003"/>
                  </a:lnTo>
                  <a:lnTo>
                    <a:pt x="46165" y="9768"/>
                  </a:lnTo>
                  <a:lnTo>
                    <a:pt x="57872" y="2056"/>
                  </a:lnTo>
                  <a:lnTo>
                    <a:pt x="62968" y="0"/>
                  </a:lnTo>
                  <a:lnTo>
                    <a:pt x="67777" y="745"/>
                  </a:lnTo>
                  <a:lnTo>
                    <a:pt x="76884" y="7218"/>
                  </a:lnTo>
                  <a:lnTo>
                    <a:pt x="81872" y="20914"/>
                  </a:lnTo>
                  <a:lnTo>
                    <a:pt x="85075" y="61822"/>
                  </a:lnTo>
                  <a:lnTo>
                    <a:pt x="90777" y="104893"/>
                  </a:lnTo>
                  <a:lnTo>
                    <a:pt x="98563" y="141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597">
              <a:extLst>
                <a:ext uri="{FF2B5EF4-FFF2-40B4-BE49-F238E27FC236}">
                  <a16:creationId xmlns:a16="http://schemas.microsoft.com/office/drawing/2014/main" xmlns="" id="{419CE05A-1514-4ED1-8FBF-E5ADB4E3190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299450" y="18415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2648" y="84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598">
              <a:extLst>
                <a:ext uri="{FF2B5EF4-FFF2-40B4-BE49-F238E27FC236}">
                  <a16:creationId xmlns:a16="http://schemas.microsoft.com/office/drawing/2014/main" xmlns="" id="{FABDB0D4-7A0B-41C9-8ACA-70EDFB6DA6A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293100" y="1933092"/>
              <a:ext cx="6351" cy="137009"/>
            </a:xfrm>
            <a:custGeom>
              <a:avLst/>
              <a:gdLst/>
              <a:ahLst/>
              <a:cxnLst/>
              <a:rect l="0" t="0" r="0" b="0"/>
              <a:pathLst>
                <a:path w="6351" h="1370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0102"/>
                  </a:lnTo>
                  <a:lnTo>
                    <a:pt x="705" y="85724"/>
                  </a:lnTo>
                  <a:lnTo>
                    <a:pt x="635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SMARTInkShape-2599">
            <a:extLst>
              <a:ext uri="{FF2B5EF4-FFF2-40B4-BE49-F238E27FC236}">
                <a16:creationId xmlns:a16="http://schemas.microsoft.com/office/drawing/2014/main" xmlns="" id="{49CC001B-F786-4D43-A5EC-D99273D38F3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575638" y="1914003"/>
            <a:ext cx="139613" cy="158764"/>
          </a:xfrm>
          <a:custGeom>
            <a:avLst/>
            <a:gdLst/>
            <a:ahLst/>
            <a:cxnLst/>
            <a:rect l="0" t="0" r="0" b="0"/>
            <a:pathLst>
              <a:path w="139613" h="158764">
                <a:moveTo>
                  <a:pt x="25312" y="10047"/>
                </a:moveTo>
                <a:lnTo>
                  <a:pt x="25312" y="10047"/>
                </a:lnTo>
                <a:lnTo>
                  <a:pt x="18570" y="16789"/>
                </a:lnTo>
                <a:lnTo>
                  <a:pt x="11006" y="34466"/>
                </a:lnTo>
                <a:lnTo>
                  <a:pt x="6493" y="71498"/>
                </a:lnTo>
                <a:lnTo>
                  <a:pt x="1420" y="116965"/>
                </a:lnTo>
                <a:lnTo>
                  <a:pt x="0" y="158763"/>
                </a:lnTo>
                <a:lnTo>
                  <a:pt x="676" y="158580"/>
                </a:lnTo>
                <a:lnTo>
                  <a:pt x="3309" y="154614"/>
                </a:lnTo>
                <a:lnTo>
                  <a:pt x="19688" y="108943"/>
                </a:lnTo>
                <a:lnTo>
                  <a:pt x="31877" y="70864"/>
                </a:lnTo>
                <a:lnTo>
                  <a:pt x="46307" y="33947"/>
                </a:lnTo>
                <a:lnTo>
                  <a:pt x="58632" y="16436"/>
                </a:lnTo>
                <a:lnTo>
                  <a:pt x="73517" y="6301"/>
                </a:lnTo>
                <a:lnTo>
                  <a:pt x="94393" y="0"/>
                </a:lnTo>
                <a:lnTo>
                  <a:pt x="100293" y="1232"/>
                </a:lnTo>
                <a:lnTo>
                  <a:pt x="110613" y="8246"/>
                </a:lnTo>
                <a:lnTo>
                  <a:pt x="118021" y="22182"/>
                </a:lnTo>
                <a:lnTo>
                  <a:pt x="131898" y="63244"/>
                </a:lnTo>
                <a:lnTo>
                  <a:pt x="138088" y="105640"/>
                </a:lnTo>
                <a:lnTo>
                  <a:pt x="139612" y="1497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9" name="SMARTInkShape-Group551">
            <a:extLst>
              <a:ext uri="{FF2B5EF4-FFF2-40B4-BE49-F238E27FC236}">
                <a16:creationId xmlns:a16="http://schemas.microsoft.com/office/drawing/2014/main" xmlns="" id="{53806D00-9033-4875-BE21-8A4920C87753}"/>
              </a:ext>
            </a:extLst>
          </p:cNvPr>
          <p:cNvGrpSpPr/>
          <p:nvPr/>
        </p:nvGrpSpPr>
        <p:grpSpPr>
          <a:xfrm>
            <a:off x="6591300" y="1858068"/>
            <a:ext cx="245033" cy="231083"/>
            <a:chOff x="6591300" y="1858068"/>
            <a:chExt cx="245033" cy="231083"/>
          </a:xfrm>
        </p:grpSpPr>
        <p:sp>
          <p:nvSpPr>
            <p:cNvPr id="346" name="SMARTInkShape-2600">
              <a:extLst>
                <a:ext uri="{FF2B5EF4-FFF2-40B4-BE49-F238E27FC236}">
                  <a16:creationId xmlns:a16="http://schemas.microsoft.com/office/drawing/2014/main" xmlns="" id="{B45E91BF-931F-4389-B4A6-5C9E409349E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725529" y="1917700"/>
              <a:ext cx="110804" cy="158751"/>
            </a:xfrm>
            <a:custGeom>
              <a:avLst/>
              <a:gdLst/>
              <a:ahLst/>
              <a:cxnLst/>
              <a:rect l="0" t="0" r="0" b="0"/>
              <a:pathLst>
                <a:path w="110804" h="158751">
                  <a:moveTo>
                    <a:pt x="11821" y="0"/>
                  </a:moveTo>
                  <a:lnTo>
                    <a:pt x="11821" y="0"/>
                  </a:lnTo>
                  <a:lnTo>
                    <a:pt x="8450" y="3371"/>
                  </a:lnTo>
                  <a:lnTo>
                    <a:pt x="2982" y="18951"/>
                  </a:lnTo>
                  <a:lnTo>
                    <a:pt x="4655" y="59576"/>
                  </a:lnTo>
                  <a:lnTo>
                    <a:pt x="5363" y="104611"/>
                  </a:lnTo>
                  <a:lnTo>
                    <a:pt x="4733" y="123894"/>
                  </a:lnTo>
                  <a:lnTo>
                    <a:pt x="3568" y="127046"/>
                  </a:lnTo>
                  <a:lnTo>
                    <a:pt x="2087" y="129147"/>
                  </a:lnTo>
                  <a:lnTo>
                    <a:pt x="1098" y="129137"/>
                  </a:lnTo>
                  <a:lnTo>
                    <a:pt x="440" y="127719"/>
                  </a:lnTo>
                  <a:lnTo>
                    <a:pt x="0" y="125363"/>
                  </a:lnTo>
                  <a:lnTo>
                    <a:pt x="5775" y="94822"/>
                  </a:lnTo>
                  <a:lnTo>
                    <a:pt x="20141" y="58042"/>
                  </a:lnTo>
                  <a:lnTo>
                    <a:pt x="37805" y="26997"/>
                  </a:lnTo>
                  <a:lnTo>
                    <a:pt x="50180" y="15997"/>
                  </a:lnTo>
                  <a:lnTo>
                    <a:pt x="56443" y="13487"/>
                  </a:lnTo>
                  <a:lnTo>
                    <a:pt x="69048" y="12579"/>
                  </a:lnTo>
                  <a:lnTo>
                    <a:pt x="74667" y="14736"/>
                  </a:lnTo>
                  <a:lnTo>
                    <a:pt x="84672" y="22777"/>
                  </a:lnTo>
                  <a:lnTo>
                    <a:pt x="98239" y="45946"/>
                  </a:lnTo>
                  <a:lnTo>
                    <a:pt x="109690" y="89744"/>
                  </a:lnTo>
                  <a:lnTo>
                    <a:pt x="110803" y="131217"/>
                  </a:lnTo>
                  <a:lnTo>
                    <a:pt x="10707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601">
              <a:extLst>
                <a:ext uri="{FF2B5EF4-FFF2-40B4-BE49-F238E27FC236}">
                  <a16:creationId xmlns:a16="http://schemas.microsoft.com/office/drawing/2014/main" xmlns="" id="{DCAEFB50-9060-4BFD-B45F-648AF3F58A1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639030" y="1858068"/>
              <a:ext cx="9421" cy="21533"/>
            </a:xfrm>
            <a:custGeom>
              <a:avLst/>
              <a:gdLst/>
              <a:ahLst/>
              <a:cxnLst/>
              <a:rect l="0" t="0" r="0" b="0"/>
              <a:pathLst>
                <a:path w="9421" h="21533">
                  <a:moveTo>
                    <a:pt x="9420" y="15182"/>
                  </a:moveTo>
                  <a:lnTo>
                    <a:pt x="9420" y="15182"/>
                  </a:lnTo>
                  <a:lnTo>
                    <a:pt x="0" y="0"/>
                  </a:lnTo>
                  <a:lnTo>
                    <a:pt x="317" y="122"/>
                  </a:lnTo>
                  <a:lnTo>
                    <a:pt x="1233" y="909"/>
                  </a:lnTo>
                  <a:lnTo>
                    <a:pt x="9420" y="2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602">
              <a:extLst>
                <a:ext uri="{FF2B5EF4-FFF2-40B4-BE49-F238E27FC236}">
                  <a16:creationId xmlns:a16="http://schemas.microsoft.com/office/drawing/2014/main" xmlns="" id="{0DDDA658-4C9F-4844-9CE7-6D4ECD32140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591300" y="19367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297" y="44813"/>
                  </a:lnTo>
                  <a:lnTo>
                    <a:pt x="23997" y="85156"/>
                  </a:lnTo>
                  <a:lnTo>
                    <a:pt x="25216" y="130906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552">
            <a:extLst>
              <a:ext uri="{FF2B5EF4-FFF2-40B4-BE49-F238E27FC236}">
                <a16:creationId xmlns:a16="http://schemas.microsoft.com/office/drawing/2014/main" xmlns="" id="{96F31FE1-6546-4B80-92D5-B9ACEB4D8FF6}"/>
              </a:ext>
            </a:extLst>
          </p:cNvPr>
          <p:cNvGrpSpPr/>
          <p:nvPr/>
        </p:nvGrpSpPr>
        <p:grpSpPr>
          <a:xfrm>
            <a:off x="4831363" y="1932649"/>
            <a:ext cx="1232650" cy="267277"/>
            <a:chOff x="4831363" y="1932649"/>
            <a:chExt cx="1232650" cy="267277"/>
          </a:xfrm>
        </p:grpSpPr>
        <p:sp>
          <p:nvSpPr>
            <p:cNvPr id="350" name="SMARTInkShape-2603">
              <a:extLst>
                <a:ext uri="{FF2B5EF4-FFF2-40B4-BE49-F238E27FC236}">
                  <a16:creationId xmlns:a16="http://schemas.microsoft.com/office/drawing/2014/main" xmlns="" id="{B32F97A4-9FB6-4CE5-A0E8-C7CE8E07109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880100" y="1932649"/>
              <a:ext cx="183913" cy="160668"/>
            </a:xfrm>
            <a:custGeom>
              <a:avLst/>
              <a:gdLst/>
              <a:ahLst/>
              <a:cxnLst/>
              <a:rect l="0" t="0" r="0" b="0"/>
              <a:pathLst>
                <a:path w="183913" h="160668">
                  <a:moveTo>
                    <a:pt x="0" y="112051"/>
                  </a:moveTo>
                  <a:lnTo>
                    <a:pt x="0" y="112051"/>
                  </a:lnTo>
                  <a:lnTo>
                    <a:pt x="39313" y="99220"/>
                  </a:lnTo>
                  <a:lnTo>
                    <a:pt x="57510" y="81360"/>
                  </a:lnTo>
                  <a:lnTo>
                    <a:pt x="69566" y="61565"/>
                  </a:lnTo>
                  <a:lnTo>
                    <a:pt x="71369" y="50572"/>
                  </a:lnTo>
                  <a:lnTo>
                    <a:pt x="70863" y="45665"/>
                  </a:lnTo>
                  <a:lnTo>
                    <a:pt x="69114" y="42394"/>
                  </a:lnTo>
                  <a:lnTo>
                    <a:pt x="66537" y="40213"/>
                  </a:lnTo>
                  <a:lnTo>
                    <a:pt x="63408" y="38759"/>
                  </a:lnTo>
                  <a:lnTo>
                    <a:pt x="52405" y="40906"/>
                  </a:lnTo>
                  <a:lnTo>
                    <a:pt x="45520" y="43454"/>
                  </a:lnTo>
                  <a:lnTo>
                    <a:pt x="34107" y="55693"/>
                  </a:lnTo>
                  <a:lnTo>
                    <a:pt x="15282" y="88924"/>
                  </a:lnTo>
                  <a:lnTo>
                    <a:pt x="12201" y="107652"/>
                  </a:lnTo>
                  <a:lnTo>
                    <a:pt x="13889" y="125618"/>
                  </a:lnTo>
                  <a:lnTo>
                    <a:pt x="19343" y="138307"/>
                  </a:lnTo>
                  <a:lnTo>
                    <a:pt x="28353" y="146768"/>
                  </a:lnTo>
                  <a:lnTo>
                    <a:pt x="33718" y="150012"/>
                  </a:lnTo>
                  <a:lnTo>
                    <a:pt x="49087" y="151736"/>
                  </a:lnTo>
                  <a:lnTo>
                    <a:pt x="94441" y="143722"/>
                  </a:lnTo>
                  <a:lnTo>
                    <a:pt x="133110" y="122454"/>
                  </a:lnTo>
                  <a:lnTo>
                    <a:pt x="153000" y="98095"/>
                  </a:lnTo>
                  <a:lnTo>
                    <a:pt x="174214" y="54529"/>
                  </a:lnTo>
                  <a:lnTo>
                    <a:pt x="182557" y="27924"/>
                  </a:lnTo>
                  <a:lnTo>
                    <a:pt x="183912" y="9045"/>
                  </a:lnTo>
                  <a:lnTo>
                    <a:pt x="181875" y="3869"/>
                  </a:lnTo>
                  <a:lnTo>
                    <a:pt x="178400" y="1124"/>
                  </a:lnTo>
                  <a:lnTo>
                    <a:pt x="173966" y="0"/>
                  </a:lnTo>
                  <a:lnTo>
                    <a:pt x="170305" y="661"/>
                  </a:lnTo>
                  <a:lnTo>
                    <a:pt x="167160" y="2514"/>
                  </a:lnTo>
                  <a:lnTo>
                    <a:pt x="164356" y="5159"/>
                  </a:lnTo>
                  <a:lnTo>
                    <a:pt x="160410" y="35851"/>
                  </a:lnTo>
                  <a:lnTo>
                    <a:pt x="165877" y="80510"/>
                  </a:lnTo>
                  <a:lnTo>
                    <a:pt x="171421" y="126320"/>
                  </a:lnTo>
                  <a:lnTo>
                    <a:pt x="174891" y="147323"/>
                  </a:lnTo>
                  <a:lnTo>
                    <a:pt x="173449" y="155479"/>
                  </a:lnTo>
                  <a:lnTo>
                    <a:pt x="172078" y="157937"/>
                  </a:lnTo>
                  <a:lnTo>
                    <a:pt x="170456" y="159575"/>
                  </a:lnTo>
                  <a:lnTo>
                    <a:pt x="168672" y="160667"/>
                  </a:lnTo>
                  <a:lnTo>
                    <a:pt x="166069" y="159984"/>
                  </a:lnTo>
                  <a:lnTo>
                    <a:pt x="152400" y="15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604">
              <a:extLst>
                <a:ext uri="{FF2B5EF4-FFF2-40B4-BE49-F238E27FC236}">
                  <a16:creationId xmlns:a16="http://schemas.microsoft.com/office/drawing/2014/main" xmlns="" id="{511A3AD3-8A11-47DF-8383-36C515689E8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474583" y="1964616"/>
              <a:ext cx="328055" cy="175891"/>
            </a:xfrm>
            <a:custGeom>
              <a:avLst/>
              <a:gdLst/>
              <a:ahLst/>
              <a:cxnLst/>
              <a:rect l="0" t="0" r="0" b="0"/>
              <a:pathLst>
                <a:path w="328055" h="175891">
                  <a:moveTo>
                    <a:pt x="5467" y="92784"/>
                  </a:moveTo>
                  <a:lnTo>
                    <a:pt x="5467" y="92784"/>
                  </a:lnTo>
                  <a:lnTo>
                    <a:pt x="2096" y="96155"/>
                  </a:lnTo>
                  <a:lnTo>
                    <a:pt x="441" y="99691"/>
                  </a:lnTo>
                  <a:lnTo>
                    <a:pt x="0" y="101622"/>
                  </a:lnTo>
                  <a:lnTo>
                    <a:pt x="1822" y="103615"/>
                  </a:lnTo>
                  <a:lnTo>
                    <a:pt x="9491" y="107711"/>
                  </a:lnTo>
                  <a:lnTo>
                    <a:pt x="18074" y="108120"/>
                  </a:lnTo>
                  <a:lnTo>
                    <a:pt x="38453" y="102634"/>
                  </a:lnTo>
                  <a:lnTo>
                    <a:pt x="48585" y="95045"/>
                  </a:lnTo>
                  <a:lnTo>
                    <a:pt x="66587" y="69555"/>
                  </a:lnTo>
                  <a:lnTo>
                    <a:pt x="72730" y="48977"/>
                  </a:lnTo>
                  <a:lnTo>
                    <a:pt x="71477" y="43118"/>
                  </a:lnTo>
                  <a:lnTo>
                    <a:pt x="64437" y="32845"/>
                  </a:lnTo>
                  <a:lnTo>
                    <a:pt x="59597" y="30247"/>
                  </a:lnTo>
                  <a:lnTo>
                    <a:pt x="48574" y="29242"/>
                  </a:lnTo>
                  <a:lnTo>
                    <a:pt x="27099" y="39384"/>
                  </a:lnTo>
                  <a:lnTo>
                    <a:pt x="14846" y="55645"/>
                  </a:lnTo>
                  <a:lnTo>
                    <a:pt x="6107" y="76983"/>
                  </a:lnTo>
                  <a:lnTo>
                    <a:pt x="1894" y="111386"/>
                  </a:lnTo>
                  <a:lnTo>
                    <a:pt x="5506" y="140080"/>
                  </a:lnTo>
                  <a:lnTo>
                    <a:pt x="15199" y="164340"/>
                  </a:lnTo>
                  <a:lnTo>
                    <a:pt x="22962" y="173505"/>
                  </a:lnTo>
                  <a:lnTo>
                    <a:pt x="28419" y="175526"/>
                  </a:lnTo>
                  <a:lnTo>
                    <a:pt x="42009" y="175890"/>
                  </a:lnTo>
                  <a:lnTo>
                    <a:pt x="68897" y="168757"/>
                  </a:lnTo>
                  <a:lnTo>
                    <a:pt x="85164" y="157829"/>
                  </a:lnTo>
                  <a:lnTo>
                    <a:pt x="116225" y="121076"/>
                  </a:lnTo>
                  <a:lnTo>
                    <a:pt x="141138" y="75297"/>
                  </a:lnTo>
                  <a:lnTo>
                    <a:pt x="152910" y="38370"/>
                  </a:lnTo>
                  <a:lnTo>
                    <a:pt x="153783" y="24385"/>
                  </a:lnTo>
                  <a:lnTo>
                    <a:pt x="151818" y="15818"/>
                  </a:lnTo>
                  <a:lnTo>
                    <a:pt x="148594" y="9658"/>
                  </a:lnTo>
                  <a:lnTo>
                    <a:pt x="147451" y="8439"/>
                  </a:lnTo>
                  <a:lnTo>
                    <a:pt x="146689" y="8332"/>
                  </a:lnTo>
                  <a:lnTo>
                    <a:pt x="146182" y="8966"/>
                  </a:lnTo>
                  <a:lnTo>
                    <a:pt x="183802" y="52543"/>
                  </a:lnTo>
                  <a:lnTo>
                    <a:pt x="189974" y="61723"/>
                  </a:lnTo>
                  <a:lnTo>
                    <a:pt x="194949" y="81331"/>
                  </a:lnTo>
                  <a:lnTo>
                    <a:pt x="192395" y="119293"/>
                  </a:lnTo>
                  <a:lnTo>
                    <a:pt x="187069" y="142031"/>
                  </a:lnTo>
                  <a:lnTo>
                    <a:pt x="181194" y="151831"/>
                  </a:lnTo>
                  <a:lnTo>
                    <a:pt x="174584" y="157832"/>
                  </a:lnTo>
                  <a:lnTo>
                    <a:pt x="169295" y="160500"/>
                  </a:lnTo>
                  <a:lnTo>
                    <a:pt x="169012" y="160506"/>
                  </a:lnTo>
                  <a:lnTo>
                    <a:pt x="180582" y="151683"/>
                  </a:lnTo>
                  <a:lnTo>
                    <a:pt x="219994" y="123222"/>
                  </a:lnTo>
                  <a:lnTo>
                    <a:pt x="264918" y="90225"/>
                  </a:lnTo>
                  <a:lnTo>
                    <a:pt x="307973" y="49945"/>
                  </a:lnTo>
                  <a:lnTo>
                    <a:pt x="326364" y="21922"/>
                  </a:lnTo>
                  <a:lnTo>
                    <a:pt x="328054" y="15204"/>
                  </a:lnTo>
                  <a:lnTo>
                    <a:pt x="327769" y="10019"/>
                  </a:lnTo>
                  <a:lnTo>
                    <a:pt x="326168" y="5857"/>
                  </a:lnTo>
                  <a:lnTo>
                    <a:pt x="322984" y="3083"/>
                  </a:lnTo>
                  <a:lnTo>
                    <a:pt x="313803" y="0"/>
                  </a:lnTo>
                  <a:lnTo>
                    <a:pt x="309803" y="589"/>
                  </a:lnTo>
                  <a:lnTo>
                    <a:pt x="306429" y="2393"/>
                  </a:lnTo>
                  <a:lnTo>
                    <a:pt x="303475" y="5007"/>
                  </a:lnTo>
                  <a:lnTo>
                    <a:pt x="295947" y="22169"/>
                  </a:lnTo>
                  <a:lnTo>
                    <a:pt x="295989" y="45128"/>
                  </a:lnTo>
                  <a:lnTo>
                    <a:pt x="311174" y="86569"/>
                  </a:lnTo>
                  <a:lnTo>
                    <a:pt x="317725" y="103428"/>
                  </a:lnTo>
                  <a:lnTo>
                    <a:pt x="322277" y="142337"/>
                  </a:lnTo>
                  <a:lnTo>
                    <a:pt x="317016" y="155730"/>
                  </a:lnTo>
                  <a:lnTo>
                    <a:pt x="308328" y="166621"/>
                  </a:lnTo>
                  <a:lnTo>
                    <a:pt x="299763" y="171462"/>
                  </a:lnTo>
                  <a:lnTo>
                    <a:pt x="296208" y="172047"/>
                  </a:lnTo>
                  <a:lnTo>
                    <a:pt x="284867" y="16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605">
              <a:extLst>
                <a:ext uri="{FF2B5EF4-FFF2-40B4-BE49-F238E27FC236}">
                  <a16:creationId xmlns:a16="http://schemas.microsoft.com/office/drawing/2014/main" xmlns="" id="{563C04EF-8B39-4FC5-ABDB-E5660AA82B1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354058" y="1989315"/>
              <a:ext cx="81543" cy="147337"/>
            </a:xfrm>
            <a:custGeom>
              <a:avLst/>
              <a:gdLst/>
              <a:ahLst/>
              <a:cxnLst/>
              <a:rect l="0" t="0" r="0" b="0"/>
              <a:pathLst>
                <a:path w="81543" h="147337">
                  <a:moveTo>
                    <a:pt x="49792" y="10935"/>
                  </a:moveTo>
                  <a:lnTo>
                    <a:pt x="49792" y="10935"/>
                  </a:lnTo>
                  <a:lnTo>
                    <a:pt x="49792" y="4193"/>
                  </a:lnTo>
                  <a:lnTo>
                    <a:pt x="47675" y="2207"/>
                  </a:lnTo>
                  <a:lnTo>
                    <a:pt x="39679" y="0"/>
                  </a:lnTo>
                  <a:lnTo>
                    <a:pt x="35289" y="1528"/>
                  </a:lnTo>
                  <a:lnTo>
                    <a:pt x="26648" y="8871"/>
                  </a:lnTo>
                  <a:lnTo>
                    <a:pt x="10479" y="31647"/>
                  </a:lnTo>
                  <a:lnTo>
                    <a:pt x="2396" y="64109"/>
                  </a:lnTo>
                  <a:lnTo>
                    <a:pt x="0" y="93796"/>
                  </a:lnTo>
                  <a:lnTo>
                    <a:pt x="6033" y="120467"/>
                  </a:lnTo>
                  <a:lnTo>
                    <a:pt x="14821" y="133934"/>
                  </a:lnTo>
                  <a:lnTo>
                    <a:pt x="20128" y="139501"/>
                  </a:lnTo>
                  <a:lnTo>
                    <a:pt x="33550" y="145687"/>
                  </a:lnTo>
                  <a:lnTo>
                    <a:pt x="41081" y="147336"/>
                  </a:lnTo>
                  <a:lnTo>
                    <a:pt x="56975" y="145406"/>
                  </a:lnTo>
                  <a:lnTo>
                    <a:pt x="81542" y="137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606">
              <a:extLst>
                <a:ext uri="{FF2B5EF4-FFF2-40B4-BE49-F238E27FC236}">
                  <a16:creationId xmlns:a16="http://schemas.microsoft.com/office/drawing/2014/main" xmlns="" id="{092C8F85-50F6-4A31-8A55-3F2F45D619A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09860" y="2005909"/>
              <a:ext cx="79691" cy="146742"/>
            </a:xfrm>
            <a:custGeom>
              <a:avLst/>
              <a:gdLst/>
              <a:ahLst/>
              <a:cxnLst/>
              <a:rect l="0" t="0" r="0" b="0"/>
              <a:pathLst>
                <a:path w="79691" h="146742">
                  <a:moveTo>
                    <a:pt x="79690" y="19741"/>
                  </a:moveTo>
                  <a:lnTo>
                    <a:pt x="79690" y="19741"/>
                  </a:lnTo>
                  <a:lnTo>
                    <a:pt x="70851" y="2064"/>
                  </a:lnTo>
                  <a:lnTo>
                    <a:pt x="67447" y="195"/>
                  </a:lnTo>
                  <a:lnTo>
                    <a:pt x="58021" y="0"/>
                  </a:lnTo>
                  <a:lnTo>
                    <a:pt x="46776" y="6028"/>
                  </a:lnTo>
                  <a:lnTo>
                    <a:pt x="22310" y="30516"/>
                  </a:lnTo>
                  <a:lnTo>
                    <a:pt x="6793" y="57663"/>
                  </a:lnTo>
                  <a:lnTo>
                    <a:pt x="0" y="91420"/>
                  </a:lnTo>
                  <a:lnTo>
                    <a:pt x="4729" y="121491"/>
                  </a:lnTo>
                  <a:lnTo>
                    <a:pt x="15095" y="135754"/>
                  </a:lnTo>
                  <a:lnTo>
                    <a:pt x="21810" y="141533"/>
                  </a:lnTo>
                  <a:lnTo>
                    <a:pt x="28403" y="144680"/>
                  </a:lnTo>
                  <a:lnTo>
                    <a:pt x="54290" y="146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607">
              <a:extLst>
                <a:ext uri="{FF2B5EF4-FFF2-40B4-BE49-F238E27FC236}">
                  <a16:creationId xmlns:a16="http://schemas.microsoft.com/office/drawing/2014/main" xmlns="" id="{E0D66968-9601-4A7E-8B3D-7596F3C656B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991985" y="2039233"/>
              <a:ext cx="157866" cy="140681"/>
            </a:xfrm>
            <a:custGeom>
              <a:avLst/>
              <a:gdLst/>
              <a:ahLst/>
              <a:cxnLst/>
              <a:rect l="0" t="0" r="0" b="0"/>
              <a:pathLst>
                <a:path w="157866" h="140681">
                  <a:moveTo>
                    <a:pt x="11815" y="5467"/>
                  </a:moveTo>
                  <a:lnTo>
                    <a:pt x="11815" y="5467"/>
                  </a:lnTo>
                  <a:lnTo>
                    <a:pt x="6348" y="0"/>
                  </a:lnTo>
                  <a:lnTo>
                    <a:pt x="6053" y="411"/>
                  </a:lnTo>
                  <a:lnTo>
                    <a:pt x="22" y="43953"/>
                  </a:lnTo>
                  <a:lnTo>
                    <a:pt x="0" y="84278"/>
                  </a:lnTo>
                  <a:lnTo>
                    <a:pt x="4943" y="114269"/>
                  </a:lnTo>
                  <a:lnTo>
                    <a:pt x="11348" y="130023"/>
                  </a:lnTo>
                  <a:lnTo>
                    <a:pt x="16442" y="135071"/>
                  </a:lnTo>
                  <a:lnTo>
                    <a:pt x="29629" y="140680"/>
                  </a:lnTo>
                  <a:lnTo>
                    <a:pt x="37096" y="140059"/>
                  </a:lnTo>
                  <a:lnTo>
                    <a:pt x="52920" y="133724"/>
                  </a:lnTo>
                  <a:lnTo>
                    <a:pt x="74324" y="114887"/>
                  </a:lnTo>
                  <a:lnTo>
                    <a:pt x="90700" y="84690"/>
                  </a:lnTo>
                  <a:lnTo>
                    <a:pt x="103101" y="39382"/>
                  </a:lnTo>
                  <a:lnTo>
                    <a:pt x="105184" y="21317"/>
                  </a:lnTo>
                  <a:lnTo>
                    <a:pt x="104400" y="19562"/>
                  </a:lnTo>
                  <a:lnTo>
                    <a:pt x="103172" y="19097"/>
                  </a:lnTo>
                  <a:lnTo>
                    <a:pt x="102353" y="20903"/>
                  </a:lnTo>
                  <a:lnTo>
                    <a:pt x="100931" y="48134"/>
                  </a:lnTo>
                  <a:lnTo>
                    <a:pt x="107520" y="75181"/>
                  </a:lnTo>
                  <a:lnTo>
                    <a:pt x="121782" y="98795"/>
                  </a:lnTo>
                  <a:lnTo>
                    <a:pt x="135243" y="108800"/>
                  </a:lnTo>
                  <a:lnTo>
                    <a:pt x="157865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608">
              <a:extLst>
                <a:ext uri="{FF2B5EF4-FFF2-40B4-BE49-F238E27FC236}">
                  <a16:creationId xmlns:a16="http://schemas.microsoft.com/office/drawing/2014/main" xmlns="" id="{723AD757-983F-49B1-B65C-1BB16443171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831363" y="1995345"/>
              <a:ext cx="105306" cy="204581"/>
            </a:xfrm>
            <a:custGeom>
              <a:avLst/>
              <a:gdLst/>
              <a:ahLst/>
              <a:cxnLst/>
              <a:rect l="0" t="0" r="0" b="0"/>
              <a:pathLst>
                <a:path w="105306" h="204581">
                  <a:moveTo>
                    <a:pt x="83537" y="49355"/>
                  </a:moveTo>
                  <a:lnTo>
                    <a:pt x="83537" y="49355"/>
                  </a:lnTo>
                  <a:lnTo>
                    <a:pt x="83537" y="11317"/>
                  </a:lnTo>
                  <a:lnTo>
                    <a:pt x="82126" y="8474"/>
                  </a:lnTo>
                  <a:lnTo>
                    <a:pt x="76795" y="3434"/>
                  </a:lnTo>
                  <a:lnTo>
                    <a:pt x="67840" y="723"/>
                  </a:lnTo>
                  <a:lnTo>
                    <a:pt x="62489" y="0"/>
                  </a:lnTo>
                  <a:lnTo>
                    <a:pt x="49017" y="4842"/>
                  </a:lnTo>
                  <a:lnTo>
                    <a:pt x="33623" y="15460"/>
                  </a:lnTo>
                  <a:lnTo>
                    <a:pt x="11205" y="39861"/>
                  </a:lnTo>
                  <a:lnTo>
                    <a:pt x="2471" y="54308"/>
                  </a:lnTo>
                  <a:lnTo>
                    <a:pt x="0" y="69665"/>
                  </a:lnTo>
                  <a:lnTo>
                    <a:pt x="329" y="77712"/>
                  </a:lnTo>
                  <a:lnTo>
                    <a:pt x="8221" y="92297"/>
                  </a:lnTo>
                  <a:lnTo>
                    <a:pt x="22547" y="105835"/>
                  </a:lnTo>
                  <a:lnTo>
                    <a:pt x="64355" y="133654"/>
                  </a:lnTo>
                  <a:lnTo>
                    <a:pt x="96682" y="162746"/>
                  </a:lnTo>
                  <a:lnTo>
                    <a:pt x="103490" y="174070"/>
                  </a:lnTo>
                  <a:lnTo>
                    <a:pt x="105305" y="179065"/>
                  </a:lnTo>
                  <a:lnTo>
                    <a:pt x="103694" y="184511"/>
                  </a:lnTo>
                  <a:lnTo>
                    <a:pt x="94377" y="196208"/>
                  </a:lnTo>
                  <a:lnTo>
                    <a:pt x="80828" y="202817"/>
                  </a:lnTo>
                  <a:lnTo>
                    <a:pt x="73265" y="204580"/>
                  </a:lnTo>
                  <a:lnTo>
                    <a:pt x="57334" y="202775"/>
                  </a:lnTo>
                  <a:lnTo>
                    <a:pt x="49135" y="200318"/>
                  </a:lnTo>
                  <a:lnTo>
                    <a:pt x="38144" y="191944"/>
                  </a:lnTo>
                  <a:lnTo>
                    <a:pt x="34225" y="186748"/>
                  </a:lnTo>
                  <a:lnTo>
                    <a:pt x="33729" y="180461"/>
                  </a:lnTo>
                  <a:lnTo>
                    <a:pt x="45437" y="15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553">
            <a:extLst>
              <a:ext uri="{FF2B5EF4-FFF2-40B4-BE49-F238E27FC236}">
                <a16:creationId xmlns:a16="http://schemas.microsoft.com/office/drawing/2014/main" xmlns="" id="{562A88CD-AB57-43FE-92A4-3C3731A963D6}"/>
              </a:ext>
            </a:extLst>
          </p:cNvPr>
          <p:cNvGrpSpPr/>
          <p:nvPr/>
        </p:nvGrpSpPr>
        <p:grpSpPr>
          <a:xfrm>
            <a:off x="4034898" y="1928432"/>
            <a:ext cx="340253" cy="307881"/>
            <a:chOff x="4034898" y="1928432"/>
            <a:chExt cx="340253" cy="307881"/>
          </a:xfrm>
        </p:grpSpPr>
        <p:sp>
          <p:nvSpPr>
            <p:cNvPr id="357" name="SMARTInkShape-2609">
              <a:extLst>
                <a:ext uri="{FF2B5EF4-FFF2-40B4-BE49-F238E27FC236}">
                  <a16:creationId xmlns:a16="http://schemas.microsoft.com/office/drawing/2014/main" xmlns="" id="{45260F4D-6017-4B89-9E71-06609D712AB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070350" y="2114550"/>
              <a:ext cx="304801" cy="30868"/>
            </a:xfrm>
            <a:custGeom>
              <a:avLst/>
              <a:gdLst/>
              <a:ahLst/>
              <a:cxnLst/>
              <a:rect l="0" t="0" r="0" b="0"/>
              <a:pathLst>
                <a:path w="304801" h="30868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22322" y="30867"/>
                  </a:lnTo>
                  <a:lnTo>
                    <a:pt x="67135" y="28117"/>
                  </a:lnTo>
                  <a:lnTo>
                    <a:pt x="108860" y="22845"/>
                  </a:lnTo>
                  <a:lnTo>
                    <a:pt x="155626" y="16503"/>
                  </a:lnTo>
                  <a:lnTo>
                    <a:pt x="179951" y="13824"/>
                  </a:lnTo>
                  <a:lnTo>
                    <a:pt x="226733" y="8966"/>
                  </a:lnTo>
                  <a:lnTo>
                    <a:pt x="266341" y="4456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610">
              <a:extLst>
                <a:ext uri="{FF2B5EF4-FFF2-40B4-BE49-F238E27FC236}">
                  <a16:creationId xmlns:a16="http://schemas.microsoft.com/office/drawing/2014/main" xmlns="" id="{312AA83D-BB1C-4D1B-9519-2290831F0C4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034898" y="2029361"/>
              <a:ext cx="314853" cy="15340"/>
            </a:xfrm>
            <a:custGeom>
              <a:avLst/>
              <a:gdLst/>
              <a:ahLst/>
              <a:cxnLst/>
              <a:rect l="0" t="0" r="0" b="0"/>
              <a:pathLst>
                <a:path w="314853" h="15340">
                  <a:moveTo>
                    <a:pt x="16402" y="8989"/>
                  </a:moveTo>
                  <a:lnTo>
                    <a:pt x="16402" y="8989"/>
                  </a:lnTo>
                  <a:lnTo>
                    <a:pt x="0" y="14456"/>
                  </a:lnTo>
                  <a:lnTo>
                    <a:pt x="528" y="14750"/>
                  </a:lnTo>
                  <a:lnTo>
                    <a:pt x="22804" y="13341"/>
                  </a:lnTo>
                  <a:lnTo>
                    <a:pt x="52408" y="10218"/>
                  </a:lnTo>
                  <a:lnTo>
                    <a:pt x="93788" y="6478"/>
                  </a:lnTo>
                  <a:lnTo>
                    <a:pt x="118087" y="4492"/>
                  </a:lnTo>
                  <a:lnTo>
                    <a:pt x="144164" y="2463"/>
                  </a:lnTo>
                  <a:lnTo>
                    <a:pt x="171427" y="405"/>
                  </a:lnTo>
                  <a:lnTo>
                    <a:pt x="218652" y="0"/>
                  </a:lnTo>
                  <a:lnTo>
                    <a:pt x="257280" y="1466"/>
                  </a:lnTo>
                  <a:lnTo>
                    <a:pt x="292776" y="3703"/>
                  </a:lnTo>
                  <a:lnTo>
                    <a:pt x="314852" y="15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611">
              <a:extLst>
                <a:ext uri="{FF2B5EF4-FFF2-40B4-BE49-F238E27FC236}">
                  <a16:creationId xmlns:a16="http://schemas.microsoft.com/office/drawing/2014/main" xmlns="" id="{B657CDA4-5247-4C03-88C6-25117A722D4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51624" y="1928432"/>
              <a:ext cx="28015" cy="287896"/>
            </a:xfrm>
            <a:custGeom>
              <a:avLst/>
              <a:gdLst/>
              <a:ahLst/>
              <a:cxnLst/>
              <a:rect l="0" t="0" r="0" b="0"/>
              <a:pathLst>
                <a:path w="28015" h="287896">
                  <a:moveTo>
                    <a:pt x="21926" y="21018"/>
                  </a:moveTo>
                  <a:lnTo>
                    <a:pt x="21926" y="21018"/>
                  </a:lnTo>
                  <a:lnTo>
                    <a:pt x="27687" y="75"/>
                  </a:lnTo>
                  <a:lnTo>
                    <a:pt x="27883" y="0"/>
                  </a:lnTo>
                  <a:lnTo>
                    <a:pt x="28014" y="656"/>
                  </a:lnTo>
                  <a:lnTo>
                    <a:pt x="21334" y="43858"/>
                  </a:lnTo>
                  <a:lnTo>
                    <a:pt x="18135" y="76325"/>
                  </a:lnTo>
                  <a:lnTo>
                    <a:pt x="16713" y="111921"/>
                  </a:lnTo>
                  <a:lnTo>
                    <a:pt x="14200" y="150790"/>
                  </a:lnTo>
                  <a:lnTo>
                    <a:pt x="10731" y="190172"/>
                  </a:lnTo>
                  <a:lnTo>
                    <a:pt x="6838" y="226490"/>
                  </a:lnTo>
                  <a:lnTo>
                    <a:pt x="0" y="273402"/>
                  </a:lnTo>
                  <a:lnTo>
                    <a:pt x="1126" y="284413"/>
                  </a:lnTo>
                  <a:lnTo>
                    <a:pt x="2416" y="286926"/>
                  </a:lnTo>
                  <a:lnTo>
                    <a:pt x="3980" y="287895"/>
                  </a:lnTo>
                  <a:lnTo>
                    <a:pt x="9226" y="28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612">
              <a:extLst>
                <a:ext uri="{FF2B5EF4-FFF2-40B4-BE49-F238E27FC236}">
                  <a16:creationId xmlns:a16="http://schemas.microsoft.com/office/drawing/2014/main" xmlns="" id="{A17A434F-BFDA-48D6-A44F-83AFE3B4F35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143518" y="1951477"/>
              <a:ext cx="15733" cy="284836"/>
            </a:xfrm>
            <a:custGeom>
              <a:avLst/>
              <a:gdLst/>
              <a:ahLst/>
              <a:cxnLst/>
              <a:rect l="0" t="0" r="0" b="0"/>
              <a:pathLst>
                <a:path w="15733" h="284836">
                  <a:moveTo>
                    <a:pt x="15732" y="17023"/>
                  </a:moveTo>
                  <a:lnTo>
                    <a:pt x="15732" y="17023"/>
                  </a:lnTo>
                  <a:lnTo>
                    <a:pt x="15732" y="0"/>
                  </a:lnTo>
                  <a:lnTo>
                    <a:pt x="15732" y="37785"/>
                  </a:lnTo>
                  <a:lnTo>
                    <a:pt x="15732" y="67878"/>
                  </a:lnTo>
                  <a:lnTo>
                    <a:pt x="15732" y="104301"/>
                  </a:lnTo>
                  <a:lnTo>
                    <a:pt x="15026" y="143302"/>
                  </a:lnTo>
                  <a:lnTo>
                    <a:pt x="12361" y="181803"/>
                  </a:lnTo>
                  <a:lnTo>
                    <a:pt x="8825" y="218199"/>
                  </a:lnTo>
                  <a:lnTo>
                    <a:pt x="4749" y="261016"/>
                  </a:lnTo>
                  <a:lnTo>
                    <a:pt x="3089" y="277159"/>
                  </a:lnTo>
                  <a:lnTo>
                    <a:pt x="0" y="284333"/>
                  </a:lnTo>
                  <a:lnTo>
                    <a:pt x="305" y="284835"/>
                  </a:lnTo>
                  <a:lnTo>
                    <a:pt x="9382" y="277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554">
            <a:extLst>
              <a:ext uri="{FF2B5EF4-FFF2-40B4-BE49-F238E27FC236}">
                <a16:creationId xmlns:a16="http://schemas.microsoft.com/office/drawing/2014/main" xmlns="" id="{0684B085-1CB9-4FA0-B1D6-798840D188A0}"/>
              </a:ext>
            </a:extLst>
          </p:cNvPr>
          <p:cNvGrpSpPr/>
          <p:nvPr/>
        </p:nvGrpSpPr>
        <p:grpSpPr>
          <a:xfrm>
            <a:off x="2413883" y="1951234"/>
            <a:ext cx="1186568" cy="499867"/>
            <a:chOff x="2413883" y="1951234"/>
            <a:chExt cx="1186568" cy="499867"/>
          </a:xfrm>
        </p:grpSpPr>
        <p:sp>
          <p:nvSpPr>
            <p:cNvPr id="362" name="SMARTInkShape-2613">
              <a:extLst>
                <a:ext uri="{FF2B5EF4-FFF2-40B4-BE49-F238E27FC236}">
                  <a16:creationId xmlns:a16="http://schemas.microsoft.com/office/drawing/2014/main" xmlns="" id="{7096CD10-9DD2-46DC-9CEA-733412F6559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594100" y="20701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614">
              <a:extLst>
                <a:ext uri="{FF2B5EF4-FFF2-40B4-BE49-F238E27FC236}">
                  <a16:creationId xmlns:a16="http://schemas.microsoft.com/office/drawing/2014/main" xmlns="" id="{6705DABE-3773-4694-808A-FE92C0E9884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010783" y="2088520"/>
              <a:ext cx="81668" cy="140331"/>
            </a:xfrm>
            <a:custGeom>
              <a:avLst/>
              <a:gdLst/>
              <a:ahLst/>
              <a:cxnLst/>
              <a:rect l="0" t="0" r="0" b="0"/>
              <a:pathLst>
                <a:path w="81668" h="140331">
                  <a:moveTo>
                    <a:pt x="5467" y="64130"/>
                  </a:moveTo>
                  <a:lnTo>
                    <a:pt x="5467" y="64130"/>
                  </a:lnTo>
                  <a:lnTo>
                    <a:pt x="8838" y="54017"/>
                  </a:lnTo>
                  <a:lnTo>
                    <a:pt x="8611" y="45289"/>
                  </a:lnTo>
                  <a:lnTo>
                    <a:pt x="5651" y="27668"/>
                  </a:lnTo>
                  <a:lnTo>
                    <a:pt x="5478" y="68053"/>
                  </a:lnTo>
                  <a:lnTo>
                    <a:pt x="2098" y="110656"/>
                  </a:lnTo>
                  <a:lnTo>
                    <a:pt x="0" y="125972"/>
                  </a:lnTo>
                  <a:lnTo>
                    <a:pt x="411" y="127935"/>
                  </a:lnTo>
                  <a:lnTo>
                    <a:pt x="1391" y="128539"/>
                  </a:lnTo>
                  <a:lnTo>
                    <a:pt x="2750" y="128236"/>
                  </a:lnTo>
                  <a:lnTo>
                    <a:pt x="8033" y="114326"/>
                  </a:lnTo>
                  <a:lnTo>
                    <a:pt x="16844" y="74202"/>
                  </a:lnTo>
                  <a:lnTo>
                    <a:pt x="29561" y="29274"/>
                  </a:lnTo>
                  <a:lnTo>
                    <a:pt x="35225" y="12655"/>
                  </a:lnTo>
                  <a:lnTo>
                    <a:pt x="42447" y="2917"/>
                  </a:lnTo>
                  <a:lnTo>
                    <a:pt x="46348" y="743"/>
                  </a:lnTo>
                  <a:lnTo>
                    <a:pt x="50360" y="0"/>
                  </a:lnTo>
                  <a:lnTo>
                    <a:pt x="54446" y="210"/>
                  </a:lnTo>
                  <a:lnTo>
                    <a:pt x="58580" y="3172"/>
                  </a:lnTo>
                  <a:lnTo>
                    <a:pt x="66938" y="13989"/>
                  </a:lnTo>
                  <a:lnTo>
                    <a:pt x="72834" y="39317"/>
                  </a:lnTo>
                  <a:lnTo>
                    <a:pt x="74826" y="83139"/>
                  </a:lnTo>
                  <a:lnTo>
                    <a:pt x="75980" y="130652"/>
                  </a:lnTo>
                  <a:lnTo>
                    <a:pt x="77169" y="133878"/>
                  </a:lnTo>
                  <a:lnTo>
                    <a:pt x="81667" y="14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615">
              <a:extLst>
                <a:ext uri="{FF2B5EF4-FFF2-40B4-BE49-F238E27FC236}">
                  <a16:creationId xmlns:a16="http://schemas.microsoft.com/office/drawing/2014/main" xmlns="" id="{9A6AA12B-FD00-4877-A134-519DBA03861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733279" y="2088412"/>
              <a:ext cx="263922" cy="179638"/>
            </a:xfrm>
            <a:custGeom>
              <a:avLst/>
              <a:gdLst/>
              <a:ahLst/>
              <a:cxnLst/>
              <a:rect l="0" t="0" r="0" b="0"/>
              <a:pathLst>
                <a:path w="263922" h="179638">
                  <a:moveTo>
                    <a:pt x="16271" y="45188"/>
                  </a:moveTo>
                  <a:lnTo>
                    <a:pt x="16271" y="45188"/>
                  </a:lnTo>
                  <a:lnTo>
                    <a:pt x="16271" y="59494"/>
                  </a:lnTo>
                  <a:lnTo>
                    <a:pt x="18152" y="64011"/>
                  </a:lnTo>
                  <a:lnTo>
                    <a:pt x="25109" y="72660"/>
                  </a:lnTo>
                  <a:lnTo>
                    <a:pt x="28513" y="72675"/>
                  </a:lnTo>
                  <a:lnTo>
                    <a:pt x="37940" y="68928"/>
                  </a:lnTo>
                  <a:lnTo>
                    <a:pt x="55147" y="55515"/>
                  </a:lnTo>
                  <a:lnTo>
                    <a:pt x="66909" y="38135"/>
                  </a:lnTo>
                  <a:lnTo>
                    <a:pt x="71492" y="16208"/>
                  </a:lnTo>
                  <a:lnTo>
                    <a:pt x="70682" y="5732"/>
                  </a:lnTo>
                  <a:lnTo>
                    <a:pt x="69478" y="1951"/>
                  </a:lnTo>
                  <a:lnTo>
                    <a:pt x="66559" y="135"/>
                  </a:lnTo>
                  <a:lnTo>
                    <a:pt x="57671" y="0"/>
                  </a:lnTo>
                  <a:lnTo>
                    <a:pt x="37396" y="7261"/>
                  </a:lnTo>
                  <a:lnTo>
                    <a:pt x="23543" y="21982"/>
                  </a:lnTo>
                  <a:lnTo>
                    <a:pt x="11742" y="42635"/>
                  </a:lnTo>
                  <a:lnTo>
                    <a:pt x="1837" y="78063"/>
                  </a:lnTo>
                  <a:lnTo>
                    <a:pt x="0" y="114666"/>
                  </a:lnTo>
                  <a:lnTo>
                    <a:pt x="7765" y="146756"/>
                  </a:lnTo>
                  <a:lnTo>
                    <a:pt x="15078" y="163002"/>
                  </a:lnTo>
                  <a:lnTo>
                    <a:pt x="26794" y="173514"/>
                  </a:lnTo>
                  <a:lnTo>
                    <a:pt x="33870" y="177306"/>
                  </a:lnTo>
                  <a:lnTo>
                    <a:pt x="49258" y="179637"/>
                  </a:lnTo>
                  <a:lnTo>
                    <a:pt x="57312" y="179270"/>
                  </a:lnTo>
                  <a:lnTo>
                    <a:pt x="100656" y="158404"/>
                  </a:lnTo>
                  <a:lnTo>
                    <a:pt x="148102" y="125224"/>
                  </a:lnTo>
                  <a:lnTo>
                    <a:pt x="184912" y="84908"/>
                  </a:lnTo>
                  <a:lnTo>
                    <a:pt x="199197" y="60249"/>
                  </a:lnTo>
                  <a:lnTo>
                    <a:pt x="201523" y="46237"/>
                  </a:lnTo>
                  <a:lnTo>
                    <a:pt x="201156" y="39538"/>
                  </a:lnTo>
                  <a:lnTo>
                    <a:pt x="199500" y="34365"/>
                  </a:lnTo>
                  <a:lnTo>
                    <a:pt x="193897" y="26737"/>
                  </a:lnTo>
                  <a:lnTo>
                    <a:pt x="182940" y="22877"/>
                  </a:lnTo>
                  <a:lnTo>
                    <a:pt x="176067" y="21847"/>
                  </a:lnTo>
                  <a:lnTo>
                    <a:pt x="160904" y="28229"/>
                  </a:lnTo>
                  <a:lnTo>
                    <a:pt x="146169" y="40473"/>
                  </a:lnTo>
                  <a:lnTo>
                    <a:pt x="134916" y="55322"/>
                  </a:lnTo>
                  <a:lnTo>
                    <a:pt x="124019" y="82920"/>
                  </a:lnTo>
                  <a:lnTo>
                    <a:pt x="123064" y="110068"/>
                  </a:lnTo>
                  <a:lnTo>
                    <a:pt x="130620" y="132615"/>
                  </a:lnTo>
                  <a:lnTo>
                    <a:pt x="139765" y="142371"/>
                  </a:lnTo>
                  <a:lnTo>
                    <a:pt x="145167" y="145960"/>
                  </a:lnTo>
                  <a:lnTo>
                    <a:pt x="150179" y="147647"/>
                  </a:lnTo>
                  <a:lnTo>
                    <a:pt x="159512" y="147640"/>
                  </a:lnTo>
                  <a:lnTo>
                    <a:pt x="170245" y="139641"/>
                  </a:lnTo>
                  <a:lnTo>
                    <a:pt x="191011" y="111510"/>
                  </a:lnTo>
                  <a:lnTo>
                    <a:pt x="205062" y="75481"/>
                  </a:lnTo>
                  <a:lnTo>
                    <a:pt x="205632" y="75261"/>
                  </a:lnTo>
                  <a:lnTo>
                    <a:pt x="219616" y="117945"/>
                  </a:lnTo>
                  <a:lnTo>
                    <a:pt x="221685" y="121209"/>
                  </a:lnTo>
                  <a:lnTo>
                    <a:pt x="229628" y="126718"/>
                  </a:lnTo>
                  <a:lnTo>
                    <a:pt x="234709" y="129175"/>
                  </a:lnTo>
                  <a:lnTo>
                    <a:pt x="240213" y="129401"/>
                  </a:lnTo>
                  <a:lnTo>
                    <a:pt x="263921" y="12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616">
              <a:extLst>
                <a:ext uri="{FF2B5EF4-FFF2-40B4-BE49-F238E27FC236}">
                  <a16:creationId xmlns:a16="http://schemas.microsoft.com/office/drawing/2014/main" xmlns="" id="{F4422F4D-2CAB-4886-8964-3BA290BDC24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413883" y="1951234"/>
              <a:ext cx="253118" cy="344516"/>
            </a:xfrm>
            <a:custGeom>
              <a:avLst/>
              <a:gdLst/>
              <a:ahLst/>
              <a:cxnLst/>
              <a:rect l="0" t="0" r="0" b="0"/>
              <a:pathLst>
                <a:path w="253118" h="344516">
                  <a:moveTo>
                    <a:pt x="5467" y="144266"/>
                  </a:moveTo>
                  <a:lnTo>
                    <a:pt x="5467" y="144266"/>
                  </a:lnTo>
                  <a:lnTo>
                    <a:pt x="5467" y="140895"/>
                  </a:lnTo>
                  <a:lnTo>
                    <a:pt x="4761" y="139902"/>
                  </a:lnTo>
                  <a:lnTo>
                    <a:pt x="3585" y="139240"/>
                  </a:lnTo>
                  <a:lnTo>
                    <a:pt x="0" y="138177"/>
                  </a:lnTo>
                  <a:lnTo>
                    <a:pt x="4259" y="155528"/>
                  </a:lnTo>
                  <a:lnTo>
                    <a:pt x="5228" y="195566"/>
                  </a:lnTo>
                  <a:lnTo>
                    <a:pt x="8767" y="236685"/>
                  </a:lnTo>
                  <a:lnTo>
                    <a:pt x="10913" y="280148"/>
                  </a:lnTo>
                  <a:lnTo>
                    <a:pt x="11639" y="326120"/>
                  </a:lnTo>
                  <a:lnTo>
                    <a:pt x="11793" y="344515"/>
                  </a:lnTo>
                  <a:lnTo>
                    <a:pt x="9932" y="306896"/>
                  </a:lnTo>
                  <a:lnTo>
                    <a:pt x="7452" y="275813"/>
                  </a:lnTo>
                  <a:lnTo>
                    <a:pt x="6349" y="236127"/>
                  </a:lnTo>
                  <a:lnTo>
                    <a:pt x="3977" y="188856"/>
                  </a:lnTo>
                  <a:lnTo>
                    <a:pt x="2357" y="163410"/>
                  </a:lnTo>
                  <a:lnTo>
                    <a:pt x="4320" y="116321"/>
                  </a:lnTo>
                  <a:lnTo>
                    <a:pt x="9190" y="73990"/>
                  </a:lnTo>
                  <a:lnTo>
                    <a:pt x="13707" y="38714"/>
                  </a:lnTo>
                  <a:lnTo>
                    <a:pt x="20216" y="7942"/>
                  </a:lnTo>
                  <a:lnTo>
                    <a:pt x="22356" y="3289"/>
                  </a:lnTo>
                  <a:lnTo>
                    <a:pt x="24487" y="892"/>
                  </a:lnTo>
                  <a:lnTo>
                    <a:pt x="26614" y="0"/>
                  </a:lnTo>
                  <a:lnTo>
                    <a:pt x="30858" y="12179"/>
                  </a:lnTo>
                  <a:lnTo>
                    <a:pt x="40977" y="48685"/>
                  </a:lnTo>
                  <a:lnTo>
                    <a:pt x="59263" y="93368"/>
                  </a:lnTo>
                  <a:lnTo>
                    <a:pt x="75237" y="120233"/>
                  </a:lnTo>
                  <a:lnTo>
                    <a:pt x="103359" y="145847"/>
                  </a:lnTo>
                  <a:lnTo>
                    <a:pt x="121176" y="155081"/>
                  </a:lnTo>
                  <a:lnTo>
                    <a:pt x="129173" y="155709"/>
                  </a:lnTo>
                  <a:lnTo>
                    <a:pt x="143703" y="150763"/>
                  </a:lnTo>
                  <a:lnTo>
                    <a:pt x="167154" y="129336"/>
                  </a:lnTo>
                  <a:lnTo>
                    <a:pt x="177987" y="108703"/>
                  </a:lnTo>
                  <a:lnTo>
                    <a:pt x="188053" y="71405"/>
                  </a:lnTo>
                  <a:lnTo>
                    <a:pt x="197775" y="28038"/>
                  </a:lnTo>
                  <a:lnTo>
                    <a:pt x="204342" y="12618"/>
                  </a:lnTo>
                  <a:lnTo>
                    <a:pt x="206489" y="11345"/>
                  </a:lnTo>
                  <a:lnTo>
                    <a:pt x="208626" y="11908"/>
                  </a:lnTo>
                  <a:lnTo>
                    <a:pt x="210756" y="13694"/>
                  </a:lnTo>
                  <a:lnTo>
                    <a:pt x="221363" y="60122"/>
                  </a:lnTo>
                  <a:lnTo>
                    <a:pt x="227716" y="104988"/>
                  </a:lnTo>
                  <a:lnTo>
                    <a:pt x="231950" y="139509"/>
                  </a:lnTo>
                  <a:lnTo>
                    <a:pt x="236183" y="173667"/>
                  </a:lnTo>
                  <a:lnTo>
                    <a:pt x="240417" y="209544"/>
                  </a:lnTo>
                  <a:lnTo>
                    <a:pt x="244650" y="244539"/>
                  </a:lnTo>
                  <a:lnTo>
                    <a:pt x="250295" y="285219"/>
                  </a:lnTo>
                  <a:lnTo>
                    <a:pt x="253117" y="31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617">
              <a:extLst>
                <a:ext uri="{FF2B5EF4-FFF2-40B4-BE49-F238E27FC236}">
                  <a16:creationId xmlns:a16="http://schemas.microsoft.com/office/drawing/2014/main" xmlns="" id="{5F3423FA-610C-4CA2-819B-CE11A0FF0E1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587750" y="22098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618">
              <a:extLst>
                <a:ext uri="{FF2B5EF4-FFF2-40B4-BE49-F238E27FC236}">
                  <a16:creationId xmlns:a16="http://schemas.microsoft.com/office/drawing/2014/main" xmlns="" id="{D0FE7D95-4224-4124-97F4-6EA39B5D4F3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216549" y="2063750"/>
              <a:ext cx="98152" cy="133351"/>
            </a:xfrm>
            <a:custGeom>
              <a:avLst/>
              <a:gdLst/>
              <a:ahLst/>
              <a:cxnLst/>
              <a:rect l="0" t="0" r="0" b="0"/>
              <a:pathLst>
                <a:path w="98152" h="133351">
                  <a:moveTo>
                    <a:pt x="2901" y="0"/>
                  </a:moveTo>
                  <a:lnTo>
                    <a:pt x="2901" y="0"/>
                  </a:lnTo>
                  <a:lnTo>
                    <a:pt x="7970" y="5775"/>
                  </a:lnTo>
                  <a:lnTo>
                    <a:pt x="11739" y="12209"/>
                  </a:lnTo>
                  <a:lnTo>
                    <a:pt x="15092" y="47660"/>
                  </a:lnTo>
                  <a:lnTo>
                    <a:pt x="10464" y="92014"/>
                  </a:lnTo>
                  <a:lnTo>
                    <a:pt x="4750" y="111225"/>
                  </a:lnTo>
                  <a:lnTo>
                    <a:pt x="665" y="116461"/>
                  </a:lnTo>
                  <a:lnTo>
                    <a:pt x="0" y="116446"/>
                  </a:lnTo>
                  <a:lnTo>
                    <a:pt x="11458" y="77178"/>
                  </a:lnTo>
                  <a:lnTo>
                    <a:pt x="29991" y="34060"/>
                  </a:lnTo>
                  <a:lnTo>
                    <a:pt x="47852" y="12287"/>
                  </a:lnTo>
                  <a:lnTo>
                    <a:pt x="59807" y="3641"/>
                  </a:lnTo>
                  <a:lnTo>
                    <a:pt x="62711" y="5249"/>
                  </a:lnTo>
                  <a:lnTo>
                    <a:pt x="67818" y="14563"/>
                  </a:lnTo>
                  <a:lnTo>
                    <a:pt x="67413" y="52971"/>
                  </a:lnTo>
                  <a:lnTo>
                    <a:pt x="66601" y="95261"/>
                  </a:lnTo>
                  <a:lnTo>
                    <a:pt x="66534" y="105840"/>
                  </a:lnTo>
                  <a:lnTo>
                    <a:pt x="70017" y="113599"/>
                  </a:lnTo>
                  <a:lnTo>
                    <a:pt x="75867" y="119477"/>
                  </a:lnTo>
                  <a:lnTo>
                    <a:pt x="9815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619">
              <a:extLst>
                <a:ext uri="{FF2B5EF4-FFF2-40B4-BE49-F238E27FC236}">
                  <a16:creationId xmlns:a16="http://schemas.microsoft.com/office/drawing/2014/main" xmlns="" id="{2AEA07D3-47BD-41E4-AE5E-94C6E3B61FA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175000" y="20002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63500"/>
                  </a:moveTo>
                  <a:lnTo>
                    <a:pt x="0" y="63500"/>
                  </a:lnTo>
                  <a:lnTo>
                    <a:pt x="10052" y="2267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620">
              <a:extLst>
                <a:ext uri="{FF2B5EF4-FFF2-40B4-BE49-F238E27FC236}">
                  <a16:creationId xmlns:a16="http://schemas.microsoft.com/office/drawing/2014/main" xmlns="" id="{9380698A-ACF6-478E-82A7-DBC8CE1F2AC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155950" y="2123592"/>
              <a:ext cx="6351" cy="86209"/>
            </a:xfrm>
            <a:custGeom>
              <a:avLst/>
              <a:gdLst/>
              <a:ahLst/>
              <a:cxnLst/>
              <a:rect l="0" t="0" r="0" b="0"/>
              <a:pathLst>
                <a:path w="6351" h="8620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5644" y="0"/>
                  </a:lnTo>
                  <a:lnTo>
                    <a:pt x="2979" y="1562"/>
                  </a:lnTo>
                  <a:lnTo>
                    <a:pt x="1324" y="6489"/>
                  </a:lnTo>
                  <a:lnTo>
                    <a:pt x="77" y="51134"/>
                  </a:lnTo>
                  <a:lnTo>
                    <a:pt x="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621">
              <a:extLst>
                <a:ext uri="{FF2B5EF4-FFF2-40B4-BE49-F238E27FC236}">
                  <a16:creationId xmlns:a16="http://schemas.microsoft.com/office/drawing/2014/main" xmlns="" id="{C5206AFD-41A4-4989-814F-F5382A98370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335743" y="2033152"/>
              <a:ext cx="111425" cy="374435"/>
            </a:xfrm>
            <a:custGeom>
              <a:avLst/>
              <a:gdLst/>
              <a:ahLst/>
              <a:cxnLst/>
              <a:rect l="0" t="0" r="0" b="0"/>
              <a:pathLst>
                <a:path w="111425" h="374435">
                  <a:moveTo>
                    <a:pt x="105957" y="62348"/>
                  </a:moveTo>
                  <a:lnTo>
                    <a:pt x="105957" y="62348"/>
                  </a:lnTo>
                  <a:lnTo>
                    <a:pt x="111424" y="16060"/>
                  </a:lnTo>
                  <a:lnTo>
                    <a:pt x="108896" y="9617"/>
                  </a:lnTo>
                  <a:lnTo>
                    <a:pt x="104389" y="4616"/>
                  </a:lnTo>
                  <a:lnTo>
                    <a:pt x="98561" y="577"/>
                  </a:lnTo>
                  <a:lnTo>
                    <a:pt x="90443" y="0"/>
                  </a:lnTo>
                  <a:lnTo>
                    <a:pt x="70134" y="5005"/>
                  </a:lnTo>
                  <a:lnTo>
                    <a:pt x="41642" y="26464"/>
                  </a:lnTo>
                  <a:lnTo>
                    <a:pt x="29630" y="45224"/>
                  </a:lnTo>
                  <a:lnTo>
                    <a:pt x="25439" y="55165"/>
                  </a:lnTo>
                  <a:lnTo>
                    <a:pt x="24545" y="71856"/>
                  </a:lnTo>
                  <a:lnTo>
                    <a:pt x="26282" y="79270"/>
                  </a:lnTo>
                  <a:lnTo>
                    <a:pt x="28852" y="84212"/>
                  </a:lnTo>
                  <a:lnTo>
                    <a:pt x="31976" y="87508"/>
                  </a:lnTo>
                  <a:lnTo>
                    <a:pt x="35469" y="89704"/>
                  </a:lnTo>
                  <a:lnTo>
                    <a:pt x="40621" y="89758"/>
                  </a:lnTo>
                  <a:lnTo>
                    <a:pt x="53871" y="86054"/>
                  </a:lnTo>
                  <a:lnTo>
                    <a:pt x="73826" y="69294"/>
                  </a:lnTo>
                  <a:lnTo>
                    <a:pt x="94596" y="42860"/>
                  </a:lnTo>
                  <a:lnTo>
                    <a:pt x="96267" y="43006"/>
                  </a:lnTo>
                  <a:lnTo>
                    <a:pt x="97380" y="45220"/>
                  </a:lnTo>
                  <a:lnTo>
                    <a:pt x="99314" y="85702"/>
                  </a:lnTo>
                  <a:lnTo>
                    <a:pt x="98814" y="127750"/>
                  </a:lnTo>
                  <a:lnTo>
                    <a:pt x="96198" y="164323"/>
                  </a:lnTo>
                  <a:lnTo>
                    <a:pt x="90801" y="204096"/>
                  </a:lnTo>
                  <a:lnTo>
                    <a:pt x="82993" y="243881"/>
                  </a:lnTo>
                  <a:lnTo>
                    <a:pt x="72468" y="280377"/>
                  </a:lnTo>
                  <a:lnTo>
                    <a:pt x="60734" y="313531"/>
                  </a:lnTo>
                  <a:lnTo>
                    <a:pt x="42228" y="352437"/>
                  </a:lnTo>
                  <a:lnTo>
                    <a:pt x="29655" y="367666"/>
                  </a:lnTo>
                  <a:lnTo>
                    <a:pt x="17012" y="374434"/>
                  </a:lnTo>
                  <a:lnTo>
                    <a:pt x="12088" y="374122"/>
                  </a:lnTo>
                  <a:lnTo>
                    <a:pt x="8099" y="371797"/>
                  </a:lnTo>
                  <a:lnTo>
                    <a:pt x="4734" y="368130"/>
                  </a:lnTo>
                  <a:lnTo>
                    <a:pt x="997" y="354649"/>
                  </a:lnTo>
                  <a:lnTo>
                    <a:pt x="0" y="346116"/>
                  </a:lnTo>
                  <a:lnTo>
                    <a:pt x="4537" y="327226"/>
                  </a:lnTo>
                  <a:lnTo>
                    <a:pt x="15020" y="307777"/>
                  </a:lnTo>
                  <a:lnTo>
                    <a:pt x="48807" y="271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622">
              <a:extLst>
                <a:ext uri="{FF2B5EF4-FFF2-40B4-BE49-F238E27FC236}">
                  <a16:creationId xmlns:a16="http://schemas.microsoft.com/office/drawing/2014/main" xmlns="" id="{B0AAB846-7492-4DEA-9AD8-31C61B3CAA5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488146" y="2343150"/>
              <a:ext cx="902755" cy="53437"/>
            </a:xfrm>
            <a:custGeom>
              <a:avLst/>
              <a:gdLst/>
              <a:ahLst/>
              <a:cxnLst/>
              <a:rect l="0" t="0" r="0" b="0"/>
              <a:pathLst>
                <a:path w="902755" h="53437">
                  <a:moveTo>
                    <a:pt x="32804" y="38100"/>
                  </a:moveTo>
                  <a:lnTo>
                    <a:pt x="32804" y="38100"/>
                  </a:lnTo>
                  <a:lnTo>
                    <a:pt x="6620" y="43169"/>
                  </a:lnTo>
                  <a:lnTo>
                    <a:pt x="0" y="46938"/>
                  </a:lnTo>
                  <a:lnTo>
                    <a:pt x="2468" y="48931"/>
                  </a:lnTo>
                  <a:lnTo>
                    <a:pt x="16499" y="53027"/>
                  </a:lnTo>
                  <a:lnTo>
                    <a:pt x="53779" y="53436"/>
                  </a:lnTo>
                  <a:lnTo>
                    <a:pt x="78538" y="52557"/>
                  </a:lnTo>
                  <a:lnTo>
                    <a:pt x="110565" y="50560"/>
                  </a:lnTo>
                  <a:lnTo>
                    <a:pt x="147439" y="47818"/>
                  </a:lnTo>
                  <a:lnTo>
                    <a:pt x="187544" y="44579"/>
                  </a:lnTo>
                  <a:lnTo>
                    <a:pt x="236153" y="40303"/>
                  </a:lnTo>
                  <a:lnTo>
                    <a:pt x="290431" y="35335"/>
                  </a:lnTo>
                  <a:lnTo>
                    <a:pt x="348489" y="29907"/>
                  </a:lnTo>
                  <a:lnTo>
                    <a:pt x="410477" y="24171"/>
                  </a:lnTo>
                  <a:lnTo>
                    <a:pt x="475086" y="18231"/>
                  </a:lnTo>
                  <a:lnTo>
                    <a:pt x="541442" y="12154"/>
                  </a:lnTo>
                  <a:lnTo>
                    <a:pt x="604024" y="8103"/>
                  </a:lnTo>
                  <a:lnTo>
                    <a:pt x="664089" y="5402"/>
                  </a:lnTo>
                  <a:lnTo>
                    <a:pt x="722478" y="3601"/>
                  </a:lnTo>
                  <a:lnTo>
                    <a:pt x="768459" y="2401"/>
                  </a:lnTo>
                  <a:lnTo>
                    <a:pt x="806168" y="1600"/>
                  </a:lnTo>
                  <a:lnTo>
                    <a:pt x="838363" y="1067"/>
                  </a:lnTo>
                  <a:lnTo>
                    <a:pt x="883675" y="316"/>
                  </a:lnTo>
                  <a:lnTo>
                    <a:pt x="9027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623">
              <a:extLst>
                <a:ext uri="{FF2B5EF4-FFF2-40B4-BE49-F238E27FC236}">
                  <a16:creationId xmlns:a16="http://schemas.microsoft.com/office/drawing/2014/main" xmlns="" id="{2CFEC5DD-2B67-45E2-A4B1-2C78DC6CF64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799958" y="2330450"/>
              <a:ext cx="603643" cy="120651"/>
            </a:xfrm>
            <a:custGeom>
              <a:avLst/>
              <a:gdLst/>
              <a:ahLst/>
              <a:cxnLst/>
              <a:rect l="0" t="0" r="0" b="0"/>
              <a:pathLst>
                <a:path w="603643" h="120651">
                  <a:moveTo>
                    <a:pt x="6742" y="120650"/>
                  </a:moveTo>
                  <a:lnTo>
                    <a:pt x="6742" y="120650"/>
                  </a:lnTo>
                  <a:lnTo>
                    <a:pt x="0" y="120650"/>
                  </a:lnTo>
                  <a:lnTo>
                    <a:pt x="47560" y="111861"/>
                  </a:lnTo>
                  <a:lnTo>
                    <a:pt x="67821" y="108441"/>
                  </a:lnTo>
                  <a:lnTo>
                    <a:pt x="96145" y="102632"/>
                  </a:lnTo>
                  <a:lnTo>
                    <a:pt x="129844" y="95233"/>
                  </a:lnTo>
                  <a:lnTo>
                    <a:pt x="167126" y="86772"/>
                  </a:lnTo>
                  <a:lnTo>
                    <a:pt x="208209" y="78309"/>
                  </a:lnTo>
                  <a:lnTo>
                    <a:pt x="251826" y="69845"/>
                  </a:lnTo>
                  <a:lnTo>
                    <a:pt x="297131" y="61380"/>
                  </a:lnTo>
                  <a:lnTo>
                    <a:pt x="342151" y="52914"/>
                  </a:lnTo>
                  <a:lnTo>
                    <a:pt x="386981" y="44448"/>
                  </a:lnTo>
                  <a:lnTo>
                    <a:pt x="431685" y="35982"/>
                  </a:lnTo>
                  <a:lnTo>
                    <a:pt x="470659" y="28222"/>
                  </a:lnTo>
                  <a:lnTo>
                    <a:pt x="505815" y="20931"/>
                  </a:lnTo>
                  <a:lnTo>
                    <a:pt x="538424" y="13954"/>
                  </a:lnTo>
                  <a:lnTo>
                    <a:pt x="603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555">
            <a:extLst>
              <a:ext uri="{FF2B5EF4-FFF2-40B4-BE49-F238E27FC236}">
                <a16:creationId xmlns:a16="http://schemas.microsoft.com/office/drawing/2014/main" xmlns="" id="{BDC9CFCA-65F1-46DC-99C7-80BD9E325823}"/>
              </a:ext>
            </a:extLst>
          </p:cNvPr>
          <p:cNvGrpSpPr/>
          <p:nvPr/>
        </p:nvGrpSpPr>
        <p:grpSpPr>
          <a:xfrm>
            <a:off x="3595343" y="774700"/>
            <a:ext cx="2208558" cy="436265"/>
            <a:chOff x="3595343" y="774700"/>
            <a:chExt cx="2208558" cy="436265"/>
          </a:xfrm>
        </p:grpSpPr>
        <p:sp>
          <p:nvSpPr>
            <p:cNvPr id="374" name="SMARTInkShape-2624">
              <a:extLst>
                <a:ext uri="{FF2B5EF4-FFF2-40B4-BE49-F238E27FC236}">
                  <a16:creationId xmlns:a16="http://schemas.microsoft.com/office/drawing/2014/main" xmlns="" id="{C99DBBCA-1F8A-4330-900A-A2B62F53FB7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595343" y="832399"/>
              <a:ext cx="178988" cy="378566"/>
            </a:xfrm>
            <a:custGeom>
              <a:avLst/>
              <a:gdLst/>
              <a:ahLst/>
              <a:cxnLst/>
              <a:rect l="0" t="0" r="0" b="0"/>
              <a:pathLst>
                <a:path w="178988" h="378566">
                  <a:moveTo>
                    <a:pt x="24157" y="113751"/>
                  </a:moveTo>
                  <a:lnTo>
                    <a:pt x="24157" y="113751"/>
                  </a:lnTo>
                  <a:lnTo>
                    <a:pt x="20786" y="117122"/>
                  </a:lnTo>
                  <a:lnTo>
                    <a:pt x="13326" y="141907"/>
                  </a:lnTo>
                  <a:lnTo>
                    <a:pt x="9267" y="179165"/>
                  </a:lnTo>
                  <a:lnTo>
                    <a:pt x="13070" y="209617"/>
                  </a:lnTo>
                  <a:lnTo>
                    <a:pt x="15702" y="245728"/>
                  </a:lnTo>
                  <a:lnTo>
                    <a:pt x="17577" y="283180"/>
                  </a:lnTo>
                  <a:lnTo>
                    <a:pt x="21894" y="330620"/>
                  </a:lnTo>
                  <a:lnTo>
                    <a:pt x="23859" y="376563"/>
                  </a:lnTo>
                  <a:lnTo>
                    <a:pt x="23252" y="378565"/>
                  </a:lnTo>
                  <a:lnTo>
                    <a:pt x="22143" y="378488"/>
                  </a:lnTo>
                  <a:lnTo>
                    <a:pt x="20698" y="377025"/>
                  </a:lnTo>
                  <a:lnTo>
                    <a:pt x="13308" y="342145"/>
                  </a:lnTo>
                  <a:lnTo>
                    <a:pt x="9222" y="311215"/>
                  </a:lnTo>
                  <a:lnTo>
                    <a:pt x="5055" y="266894"/>
                  </a:lnTo>
                  <a:lnTo>
                    <a:pt x="2955" y="241247"/>
                  </a:lnTo>
                  <a:lnTo>
                    <a:pt x="1556" y="214976"/>
                  </a:lnTo>
                  <a:lnTo>
                    <a:pt x="622" y="188290"/>
                  </a:lnTo>
                  <a:lnTo>
                    <a:pt x="0" y="161327"/>
                  </a:lnTo>
                  <a:lnTo>
                    <a:pt x="1191" y="116316"/>
                  </a:lnTo>
                  <a:lnTo>
                    <a:pt x="5483" y="78908"/>
                  </a:lnTo>
                  <a:lnTo>
                    <a:pt x="19800" y="36164"/>
                  </a:lnTo>
                  <a:lnTo>
                    <a:pt x="31393" y="17179"/>
                  </a:lnTo>
                  <a:lnTo>
                    <a:pt x="45482" y="5449"/>
                  </a:lnTo>
                  <a:lnTo>
                    <a:pt x="53190" y="1333"/>
                  </a:lnTo>
                  <a:lnTo>
                    <a:pt x="61151" y="0"/>
                  </a:lnTo>
                  <a:lnTo>
                    <a:pt x="77523" y="2282"/>
                  </a:lnTo>
                  <a:lnTo>
                    <a:pt x="92325" y="13644"/>
                  </a:lnTo>
                  <a:lnTo>
                    <a:pt x="99236" y="21613"/>
                  </a:lnTo>
                  <a:lnTo>
                    <a:pt x="112333" y="56426"/>
                  </a:lnTo>
                  <a:lnTo>
                    <a:pt x="110569" y="98020"/>
                  </a:lnTo>
                  <a:lnTo>
                    <a:pt x="93672" y="144066"/>
                  </a:lnTo>
                  <a:lnTo>
                    <a:pt x="78827" y="174134"/>
                  </a:lnTo>
                  <a:lnTo>
                    <a:pt x="79735" y="181981"/>
                  </a:lnTo>
                  <a:lnTo>
                    <a:pt x="84211" y="190960"/>
                  </a:lnTo>
                  <a:lnTo>
                    <a:pt x="107960" y="205385"/>
                  </a:lnTo>
                  <a:lnTo>
                    <a:pt x="134438" y="219062"/>
                  </a:lnTo>
                  <a:lnTo>
                    <a:pt x="169678" y="256335"/>
                  </a:lnTo>
                  <a:lnTo>
                    <a:pt x="177027" y="274724"/>
                  </a:lnTo>
                  <a:lnTo>
                    <a:pt x="178987" y="284566"/>
                  </a:lnTo>
                  <a:lnTo>
                    <a:pt x="166113" y="310554"/>
                  </a:lnTo>
                  <a:lnTo>
                    <a:pt x="142987" y="335980"/>
                  </a:lnTo>
                  <a:lnTo>
                    <a:pt x="118598" y="349632"/>
                  </a:lnTo>
                  <a:lnTo>
                    <a:pt x="95529" y="354289"/>
                  </a:lnTo>
                  <a:lnTo>
                    <a:pt x="55345" y="351530"/>
                  </a:lnTo>
                  <a:lnTo>
                    <a:pt x="35592" y="346168"/>
                  </a:lnTo>
                  <a:lnTo>
                    <a:pt x="33192" y="344896"/>
                  </a:lnTo>
                  <a:lnTo>
                    <a:pt x="33002" y="344048"/>
                  </a:lnTo>
                  <a:lnTo>
                    <a:pt x="62257" y="336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625">
              <a:extLst>
                <a:ext uri="{FF2B5EF4-FFF2-40B4-BE49-F238E27FC236}">
                  <a16:creationId xmlns:a16="http://schemas.microsoft.com/office/drawing/2014/main" xmlns="" id="{1D23DABE-38F2-407B-972C-043616CAD5F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850791" y="1088542"/>
              <a:ext cx="16360" cy="86209"/>
            </a:xfrm>
            <a:custGeom>
              <a:avLst/>
              <a:gdLst/>
              <a:ahLst/>
              <a:cxnLst/>
              <a:rect l="0" t="0" r="0" b="0"/>
              <a:pathLst>
                <a:path w="16360" h="862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3" y="1562"/>
                  </a:lnTo>
                  <a:lnTo>
                    <a:pt x="8606" y="46168"/>
                  </a:lnTo>
                  <a:lnTo>
                    <a:pt x="16359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626">
              <a:extLst>
                <a:ext uri="{FF2B5EF4-FFF2-40B4-BE49-F238E27FC236}">
                  <a16:creationId xmlns:a16="http://schemas.microsoft.com/office/drawing/2014/main" xmlns="" id="{5CBFF196-A844-44E6-B141-C751CB08659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546600" y="10223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19050" y="0"/>
                  </a:moveTo>
                  <a:lnTo>
                    <a:pt x="19050" y="0"/>
                  </a:lnTo>
                  <a:lnTo>
                    <a:pt x="8924" y="43338"/>
                  </a:lnTo>
                  <a:lnTo>
                    <a:pt x="4977" y="8805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627">
              <a:extLst>
                <a:ext uri="{FF2B5EF4-FFF2-40B4-BE49-F238E27FC236}">
                  <a16:creationId xmlns:a16="http://schemas.microsoft.com/office/drawing/2014/main" xmlns="" id="{E58A3300-93FA-4C35-8E38-CCA8AD0E610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318261" y="1015396"/>
              <a:ext cx="156709" cy="152648"/>
            </a:xfrm>
            <a:custGeom>
              <a:avLst/>
              <a:gdLst/>
              <a:ahLst/>
              <a:cxnLst/>
              <a:rect l="0" t="0" r="0" b="0"/>
              <a:pathLst>
                <a:path w="156709" h="152648">
                  <a:moveTo>
                    <a:pt x="6089" y="32354"/>
                  </a:moveTo>
                  <a:lnTo>
                    <a:pt x="6089" y="32354"/>
                  </a:lnTo>
                  <a:lnTo>
                    <a:pt x="2718" y="32354"/>
                  </a:lnTo>
                  <a:lnTo>
                    <a:pt x="1725" y="33059"/>
                  </a:lnTo>
                  <a:lnTo>
                    <a:pt x="1063" y="34235"/>
                  </a:lnTo>
                  <a:lnTo>
                    <a:pt x="327" y="38835"/>
                  </a:lnTo>
                  <a:lnTo>
                    <a:pt x="0" y="47934"/>
                  </a:lnTo>
                  <a:lnTo>
                    <a:pt x="9826" y="90998"/>
                  </a:lnTo>
                  <a:lnTo>
                    <a:pt x="12095" y="136137"/>
                  </a:lnTo>
                  <a:lnTo>
                    <a:pt x="12393" y="152647"/>
                  </a:lnTo>
                  <a:lnTo>
                    <a:pt x="15805" y="110877"/>
                  </a:lnTo>
                  <a:lnTo>
                    <a:pt x="24647" y="68869"/>
                  </a:lnTo>
                  <a:lnTo>
                    <a:pt x="44640" y="22137"/>
                  </a:lnTo>
                  <a:lnTo>
                    <a:pt x="57101" y="8003"/>
                  </a:lnTo>
                  <a:lnTo>
                    <a:pt x="59147" y="6948"/>
                  </a:lnTo>
                  <a:lnTo>
                    <a:pt x="60511" y="6950"/>
                  </a:lnTo>
                  <a:lnTo>
                    <a:pt x="65802" y="20437"/>
                  </a:lnTo>
                  <a:lnTo>
                    <a:pt x="68135" y="54642"/>
                  </a:lnTo>
                  <a:lnTo>
                    <a:pt x="66297" y="83663"/>
                  </a:lnTo>
                  <a:lnTo>
                    <a:pt x="68939" y="93446"/>
                  </a:lnTo>
                  <a:lnTo>
                    <a:pt x="69396" y="85028"/>
                  </a:lnTo>
                  <a:lnTo>
                    <a:pt x="93431" y="43350"/>
                  </a:lnTo>
                  <a:lnTo>
                    <a:pt x="104174" y="25246"/>
                  </a:lnTo>
                  <a:lnTo>
                    <a:pt x="135466" y="757"/>
                  </a:lnTo>
                  <a:lnTo>
                    <a:pt x="140318" y="0"/>
                  </a:lnTo>
                  <a:lnTo>
                    <a:pt x="144963" y="907"/>
                  </a:lnTo>
                  <a:lnTo>
                    <a:pt x="149472" y="2923"/>
                  </a:lnTo>
                  <a:lnTo>
                    <a:pt x="152478" y="7794"/>
                  </a:lnTo>
                  <a:lnTo>
                    <a:pt x="156708" y="31506"/>
                  </a:lnTo>
                  <a:lnTo>
                    <a:pt x="156550" y="60873"/>
                  </a:lnTo>
                  <a:lnTo>
                    <a:pt x="147485" y="106177"/>
                  </a:lnTo>
                  <a:lnTo>
                    <a:pt x="145789" y="121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628">
              <a:extLst>
                <a:ext uri="{FF2B5EF4-FFF2-40B4-BE49-F238E27FC236}">
                  <a16:creationId xmlns:a16="http://schemas.microsoft.com/office/drawing/2014/main" xmlns="" id="{D2BB697D-891B-4FE3-91B5-D228F7C2746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130075" y="1028700"/>
              <a:ext cx="110732" cy="169756"/>
            </a:xfrm>
            <a:custGeom>
              <a:avLst/>
              <a:gdLst/>
              <a:ahLst/>
              <a:cxnLst/>
              <a:rect l="0" t="0" r="0" b="0"/>
              <a:pathLst>
                <a:path w="110732" h="169756">
                  <a:moveTo>
                    <a:pt x="67275" y="25400"/>
                  </a:moveTo>
                  <a:lnTo>
                    <a:pt x="67275" y="25400"/>
                  </a:lnTo>
                  <a:lnTo>
                    <a:pt x="67275" y="18658"/>
                  </a:lnTo>
                  <a:lnTo>
                    <a:pt x="65393" y="13466"/>
                  </a:lnTo>
                  <a:lnTo>
                    <a:pt x="58437" y="4385"/>
                  </a:lnTo>
                  <a:lnTo>
                    <a:pt x="52528" y="1949"/>
                  </a:lnTo>
                  <a:lnTo>
                    <a:pt x="48977" y="1299"/>
                  </a:lnTo>
                  <a:lnTo>
                    <a:pt x="39387" y="4340"/>
                  </a:lnTo>
                  <a:lnTo>
                    <a:pt x="33866" y="7127"/>
                  </a:lnTo>
                  <a:lnTo>
                    <a:pt x="23969" y="19630"/>
                  </a:lnTo>
                  <a:lnTo>
                    <a:pt x="6117" y="59773"/>
                  </a:lnTo>
                  <a:lnTo>
                    <a:pt x="0" y="99398"/>
                  </a:lnTo>
                  <a:lnTo>
                    <a:pt x="4930" y="135677"/>
                  </a:lnTo>
                  <a:lnTo>
                    <a:pt x="15342" y="154140"/>
                  </a:lnTo>
                  <a:lnTo>
                    <a:pt x="22070" y="162026"/>
                  </a:lnTo>
                  <a:lnTo>
                    <a:pt x="30788" y="166579"/>
                  </a:lnTo>
                  <a:lnTo>
                    <a:pt x="51764" y="169755"/>
                  </a:lnTo>
                  <a:lnTo>
                    <a:pt x="73316" y="163171"/>
                  </a:lnTo>
                  <a:lnTo>
                    <a:pt x="84002" y="157464"/>
                  </a:lnTo>
                  <a:lnTo>
                    <a:pt x="99639" y="139834"/>
                  </a:lnTo>
                  <a:lnTo>
                    <a:pt x="105784" y="129206"/>
                  </a:lnTo>
                  <a:lnTo>
                    <a:pt x="110731" y="102345"/>
                  </a:lnTo>
                  <a:lnTo>
                    <a:pt x="107667" y="59252"/>
                  </a:lnTo>
                  <a:lnTo>
                    <a:pt x="100749" y="34801"/>
                  </a:lnTo>
                  <a:lnTo>
                    <a:pt x="79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629">
              <a:extLst>
                <a:ext uri="{FF2B5EF4-FFF2-40B4-BE49-F238E27FC236}">
                  <a16:creationId xmlns:a16="http://schemas.microsoft.com/office/drawing/2014/main" xmlns="" id="{1C70CED0-4115-4338-9B3C-522174151E3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924653" y="1023174"/>
              <a:ext cx="110330" cy="150958"/>
            </a:xfrm>
            <a:custGeom>
              <a:avLst/>
              <a:gdLst/>
              <a:ahLst/>
              <a:cxnLst/>
              <a:rect l="0" t="0" r="0" b="0"/>
              <a:pathLst>
                <a:path w="110330" h="150958">
                  <a:moveTo>
                    <a:pt x="5997" y="24576"/>
                  </a:moveTo>
                  <a:lnTo>
                    <a:pt x="5997" y="24576"/>
                  </a:lnTo>
                  <a:lnTo>
                    <a:pt x="6702" y="31057"/>
                  </a:lnTo>
                  <a:lnTo>
                    <a:pt x="15417" y="73384"/>
                  </a:lnTo>
                  <a:lnTo>
                    <a:pt x="11281" y="113919"/>
                  </a:lnTo>
                  <a:lnTo>
                    <a:pt x="2328" y="149126"/>
                  </a:lnTo>
                  <a:lnTo>
                    <a:pt x="1434" y="150648"/>
                  </a:lnTo>
                  <a:lnTo>
                    <a:pt x="839" y="150957"/>
                  </a:lnTo>
                  <a:lnTo>
                    <a:pt x="0" y="137909"/>
                  </a:lnTo>
                  <a:lnTo>
                    <a:pt x="9855" y="93007"/>
                  </a:lnTo>
                  <a:lnTo>
                    <a:pt x="22035" y="52456"/>
                  </a:lnTo>
                  <a:lnTo>
                    <a:pt x="32881" y="28736"/>
                  </a:lnTo>
                  <a:lnTo>
                    <a:pt x="48520" y="12078"/>
                  </a:lnTo>
                  <a:lnTo>
                    <a:pt x="65818" y="2088"/>
                  </a:lnTo>
                  <a:lnTo>
                    <a:pt x="80562" y="0"/>
                  </a:lnTo>
                  <a:lnTo>
                    <a:pt x="87457" y="2548"/>
                  </a:lnTo>
                  <a:lnTo>
                    <a:pt x="100763" y="12904"/>
                  </a:lnTo>
                  <a:lnTo>
                    <a:pt x="108087" y="30677"/>
                  </a:lnTo>
                  <a:lnTo>
                    <a:pt x="110329" y="66365"/>
                  </a:lnTo>
                  <a:lnTo>
                    <a:pt x="104644" y="106338"/>
                  </a:lnTo>
                  <a:lnTo>
                    <a:pt x="94897" y="14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630">
              <a:extLst>
                <a:ext uri="{FF2B5EF4-FFF2-40B4-BE49-F238E27FC236}">
                  <a16:creationId xmlns:a16="http://schemas.microsoft.com/office/drawing/2014/main" xmlns="" id="{34B24A17-A61D-435E-BB28-94EB4AB6ECD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60800" y="9652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6510"/>
                  </a:lnTo>
                  <a:lnTo>
                    <a:pt x="1411" y="4340"/>
                  </a:lnTo>
                  <a:lnTo>
                    <a:pt x="3763" y="289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631">
              <a:extLst>
                <a:ext uri="{FF2B5EF4-FFF2-40B4-BE49-F238E27FC236}">
                  <a16:creationId xmlns:a16="http://schemas.microsoft.com/office/drawing/2014/main" xmlns="" id="{097DBE12-A10E-40CC-A4CD-8E9804E7DF5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591050" y="9271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04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632">
              <a:extLst>
                <a:ext uri="{FF2B5EF4-FFF2-40B4-BE49-F238E27FC236}">
                  <a16:creationId xmlns:a16="http://schemas.microsoft.com/office/drawing/2014/main" xmlns="" id="{D3E2A669-85A2-4E86-BBAB-94C9E5D6C3A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23660" y="826920"/>
              <a:ext cx="210907" cy="303381"/>
            </a:xfrm>
            <a:custGeom>
              <a:avLst/>
              <a:gdLst/>
              <a:ahLst/>
              <a:cxnLst/>
              <a:rect l="0" t="0" r="0" b="0"/>
              <a:pathLst>
                <a:path w="210907" h="303381">
                  <a:moveTo>
                    <a:pt x="75340" y="201780"/>
                  </a:moveTo>
                  <a:lnTo>
                    <a:pt x="75340" y="201780"/>
                  </a:lnTo>
                  <a:lnTo>
                    <a:pt x="75340" y="198409"/>
                  </a:lnTo>
                  <a:lnTo>
                    <a:pt x="68598" y="189571"/>
                  </a:lnTo>
                  <a:lnTo>
                    <a:pt x="61525" y="185770"/>
                  </a:lnTo>
                  <a:lnTo>
                    <a:pt x="57663" y="184757"/>
                  </a:lnTo>
                  <a:lnTo>
                    <a:pt x="45846" y="187394"/>
                  </a:lnTo>
                  <a:lnTo>
                    <a:pt x="38744" y="190072"/>
                  </a:lnTo>
                  <a:lnTo>
                    <a:pt x="15265" y="210697"/>
                  </a:lnTo>
                  <a:lnTo>
                    <a:pt x="547" y="239151"/>
                  </a:lnTo>
                  <a:lnTo>
                    <a:pt x="0" y="255784"/>
                  </a:lnTo>
                  <a:lnTo>
                    <a:pt x="1830" y="263183"/>
                  </a:lnTo>
                  <a:lnTo>
                    <a:pt x="5167" y="268821"/>
                  </a:lnTo>
                  <a:lnTo>
                    <a:pt x="14519" y="276966"/>
                  </a:lnTo>
                  <a:lnTo>
                    <a:pt x="19976" y="278715"/>
                  </a:lnTo>
                  <a:lnTo>
                    <a:pt x="31685" y="278777"/>
                  </a:lnTo>
                  <a:lnTo>
                    <a:pt x="36358" y="277100"/>
                  </a:lnTo>
                  <a:lnTo>
                    <a:pt x="54836" y="260356"/>
                  </a:lnTo>
                  <a:lnTo>
                    <a:pt x="56026" y="260586"/>
                  </a:lnTo>
                  <a:lnTo>
                    <a:pt x="61778" y="264987"/>
                  </a:lnTo>
                  <a:lnTo>
                    <a:pt x="72106" y="273503"/>
                  </a:lnTo>
                  <a:lnTo>
                    <a:pt x="80017" y="275990"/>
                  </a:lnTo>
                  <a:lnTo>
                    <a:pt x="95776" y="274019"/>
                  </a:lnTo>
                  <a:lnTo>
                    <a:pt x="117222" y="258854"/>
                  </a:lnTo>
                  <a:lnTo>
                    <a:pt x="141024" y="221965"/>
                  </a:lnTo>
                  <a:lnTo>
                    <a:pt x="163397" y="180558"/>
                  </a:lnTo>
                  <a:lnTo>
                    <a:pt x="179623" y="144135"/>
                  </a:lnTo>
                  <a:lnTo>
                    <a:pt x="194360" y="104428"/>
                  </a:lnTo>
                  <a:lnTo>
                    <a:pt x="205849" y="66085"/>
                  </a:lnTo>
                  <a:lnTo>
                    <a:pt x="210906" y="23520"/>
                  </a:lnTo>
                  <a:lnTo>
                    <a:pt x="207087" y="7077"/>
                  </a:lnTo>
                  <a:lnTo>
                    <a:pt x="203388" y="2834"/>
                  </a:lnTo>
                  <a:lnTo>
                    <a:pt x="198805" y="710"/>
                  </a:lnTo>
                  <a:lnTo>
                    <a:pt x="193633" y="0"/>
                  </a:lnTo>
                  <a:lnTo>
                    <a:pt x="188069" y="3760"/>
                  </a:lnTo>
                  <a:lnTo>
                    <a:pt x="176242" y="19227"/>
                  </a:lnTo>
                  <a:lnTo>
                    <a:pt x="161054" y="61848"/>
                  </a:lnTo>
                  <a:lnTo>
                    <a:pt x="155768" y="102193"/>
                  </a:lnTo>
                  <a:lnTo>
                    <a:pt x="153419" y="146230"/>
                  </a:lnTo>
                  <a:lnTo>
                    <a:pt x="152375" y="186969"/>
                  </a:lnTo>
                  <a:lnTo>
                    <a:pt x="153793" y="222479"/>
                  </a:lnTo>
                  <a:lnTo>
                    <a:pt x="158557" y="266474"/>
                  </a:lnTo>
                  <a:lnTo>
                    <a:pt x="164240" y="30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633">
              <a:extLst>
                <a:ext uri="{FF2B5EF4-FFF2-40B4-BE49-F238E27FC236}">
                  <a16:creationId xmlns:a16="http://schemas.microsoft.com/office/drawing/2014/main" xmlns="" id="{F7F9C654-513C-495E-8106-7D4B32190B9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988561" y="821671"/>
              <a:ext cx="104140" cy="289580"/>
            </a:xfrm>
            <a:custGeom>
              <a:avLst/>
              <a:gdLst/>
              <a:ahLst/>
              <a:cxnLst/>
              <a:rect l="0" t="0" r="0" b="0"/>
              <a:pathLst>
                <a:path w="104140" h="289580">
                  <a:moveTo>
                    <a:pt x="91439" y="41929"/>
                  </a:moveTo>
                  <a:lnTo>
                    <a:pt x="91439" y="41929"/>
                  </a:lnTo>
                  <a:lnTo>
                    <a:pt x="96906" y="18785"/>
                  </a:lnTo>
                  <a:lnTo>
                    <a:pt x="94157" y="5987"/>
                  </a:lnTo>
                  <a:lnTo>
                    <a:pt x="91134" y="3151"/>
                  </a:lnTo>
                  <a:lnTo>
                    <a:pt x="82131" y="0"/>
                  </a:lnTo>
                  <a:lnTo>
                    <a:pt x="69193" y="4244"/>
                  </a:lnTo>
                  <a:lnTo>
                    <a:pt x="61792" y="8339"/>
                  </a:lnTo>
                  <a:lnTo>
                    <a:pt x="34520" y="37699"/>
                  </a:lnTo>
                  <a:lnTo>
                    <a:pt x="18164" y="69447"/>
                  </a:lnTo>
                  <a:lnTo>
                    <a:pt x="5955" y="107076"/>
                  </a:lnTo>
                  <a:lnTo>
                    <a:pt x="530" y="147318"/>
                  </a:lnTo>
                  <a:lnTo>
                    <a:pt x="0" y="184959"/>
                  </a:lnTo>
                  <a:lnTo>
                    <a:pt x="4232" y="219093"/>
                  </a:lnTo>
                  <a:lnTo>
                    <a:pt x="15521" y="248374"/>
                  </a:lnTo>
                  <a:lnTo>
                    <a:pt x="33709" y="267973"/>
                  </a:lnTo>
                  <a:lnTo>
                    <a:pt x="55904" y="279976"/>
                  </a:lnTo>
                  <a:lnTo>
                    <a:pt x="104139" y="289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634">
              <a:extLst>
                <a:ext uri="{FF2B5EF4-FFF2-40B4-BE49-F238E27FC236}">
                  <a16:creationId xmlns:a16="http://schemas.microsoft.com/office/drawing/2014/main" xmlns="" id="{F1780FCA-0537-45D3-86F9-7C827BA8EC0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156494" y="919814"/>
              <a:ext cx="94957" cy="156083"/>
            </a:xfrm>
            <a:custGeom>
              <a:avLst/>
              <a:gdLst/>
              <a:ahLst/>
              <a:cxnLst/>
              <a:rect l="0" t="0" r="0" b="0"/>
              <a:pathLst>
                <a:path w="94957" h="156083">
                  <a:moveTo>
                    <a:pt x="31456" y="26336"/>
                  </a:moveTo>
                  <a:lnTo>
                    <a:pt x="31456" y="26336"/>
                  </a:lnTo>
                  <a:lnTo>
                    <a:pt x="28085" y="22965"/>
                  </a:lnTo>
                  <a:lnTo>
                    <a:pt x="26387" y="22678"/>
                  </a:lnTo>
                  <a:lnTo>
                    <a:pt x="24548" y="23192"/>
                  </a:lnTo>
                  <a:lnTo>
                    <a:pt x="22618" y="24240"/>
                  </a:lnTo>
                  <a:lnTo>
                    <a:pt x="16529" y="39199"/>
                  </a:lnTo>
                  <a:lnTo>
                    <a:pt x="7923" y="84622"/>
                  </a:lnTo>
                  <a:lnTo>
                    <a:pt x="3053" y="126044"/>
                  </a:lnTo>
                  <a:lnTo>
                    <a:pt x="0" y="156082"/>
                  </a:lnTo>
                  <a:lnTo>
                    <a:pt x="429" y="114726"/>
                  </a:lnTo>
                  <a:lnTo>
                    <a:pt x="5486" y="73144"/>
                  </a:lnTo>
                  <a:lnTo>
                    <a:pt x="19480" y="26096"/>
                  </a:lnTo>
                  <a:lnTo>
                    <a:pt x="23472" y="17709"/>
                  </a:lnTo>
                  <a:lnTo>
                    <a:pt x="35433" y="6509"/>
                  </a:lnTo>
                  <a:lnTo>
                    <a:pt x="42574" y="2535"/>
                  </a:lnTo>
                  <a:lnTo>
                    <a:pt x="56153" y="0"/>
                  </a:lnTo>
                  <a:lnTo>
                    <a:pt x="62737" y="312"/>
                  </a:lnTo>
                  <a:lnTo>
                    <a:pt x="67832" y="3342"/>
                  </a:lnTo>
                  <a:lnTo>
                    <a:pt x="75375" y="14235"/>
                  </a:lnTo>
                  <a:lnTo>
                    <a:pt x="83588" y="39605"/>
                  </a:lnTo>
                  <a:lnTo>
                    <a:pt x="84662" y="83442"/>
                  </a:lnTo>
                  <a:lnTo>
                    <a:pt x="94956" y="121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635">
              <a:extLst>
                <a:ext uri="{FF2B5EF4-FFF2-40B4-BE49-F238E27FC236}">
                  <a16:creationId xmlns:a16="http://schemas.microsoft.com/office/drawing/2014/main" xmlns="" id="{98DBC450-1AB4-419E-8726-75CAC9149D5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334000" y="104775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44450" y="0"/>
                  </a:moveTo>
                  <a:lnTo>
                    <a:pt x="44450" y="0"/>
                  </a:lnTo>
                  <a:lnTo>
                    <a:pt x="32241" y="35353"/>
                  </a:lnTo>
                  <a:lnTo>
                    <a:pt x="6228" y="8142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636">
              <a:extLst>
                <a:ext uri="{FF2B5EF4-FFF2-40B4-BE49-F238E27FC236}">
                  <a16:creationId xmlns:a16="http://schemas.microsoft.com/office/drawing/2014/main" xmlns="" id="{9FB9DE74-06AD-44F6-A80D-D01AAEFA3BB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75186" y="818806"/>
              <a:ext cx="134966" cy="384543"/>
            </a:xfrm>
            <a:custGeom>
              <a:avLst/>
              <a:gdLst/>
              <a:ahLst/>
              <a:cxnLst/>
              <a:rect l="0" t="0" r="0" b="0"/>
              <a:pathLst>
                <a:path w="134966" h="384543">
                  <a:moveTo>
                    <a:pt x="30264" y="152744"/>
                  </a:moveTo>
                  <a:lnTo>
                    <a:pt x="30264" y="152744"/>
                  </a:lnTo>
                  <a:lnTo>
                    <a:pt x="25238" y="200128"/>
                  </a:lnTo>
                  <a:lnTo>
                    <a:pt x="24306" y="235458"/>
                  </a:lnTo>
                  <a:lnTo>
                    <a:pt x="22149" y="279793"/>
                  </a:lnTo>
                  <a:lnTo>
                    <a:pt x="15159" y="324208"/>
                  </a:lnTo>
                  <a:lnTo>
                    <a:pt x="6033" y="363004"/>
                  </a:lnTo>
                  <a:lnTo>
                    <a:pt x="0" y="384542"/>
                  </a:lnTo>
                  <a:lnTo>
                    <a:pt x="10854" y="341951"/>
                  </a:lnTo>
                  <a:lnTo>
                    <a:pt x="16463" y="305980"/>
                  </a:lnTo>
                  <a:lnTo>
                    <a:pt x="22719" y="259655"/>
                  </a:lnTo>
                  <a:lnTo>
                    <a:pt x="27351" y="232484"/>
                  </a:lnTo>
                  <a:lnTo>
                    <a:pt x="32555" y="203788"/>
                  </a:lnTo>
                  <a:lnTo>
                    <a:pt x="38141" y="174779"/>
                  </a:lnTo>
                  <a:lnTo>
                    <a:pt x="43982" y="145561"/>
                  </a:lnTo>
                  <a:lnTo>
                    <a:pt x="49993" y="116206"/>
                  </a:lnTo>
                  <a:lnTo>
                    <a:pt x="62316" y="70418"/>
                  </a:lnTo>
                  <a:lnTo>
                    <a:pt x="79272" y="24399"/>
                  </a:lnTo>
                  <a:lnTo>
                    <a:pt x="89439" y="7507"/>
                  </a:lnTo>
                  <a:lnTo>
                    <a:pt x="101014" y="0"/>
                  </a:lnTo>
                  <a:lnTo>
                    <a:pt x="107064" y="820"/>
                  </a:lnTo>
                  <a:lnTo>
                    <a:pt x="119431" y="9257"/>
                  </a:lnTo>
                  <a:lnTo>
                    <a:pt x="134922" y="43358"/>
                  </a:lnTo>
                  <a:lnTo>
                    <a:pt x="134965" y="89211"/>
                  </a:lnTo>
                  <a:lnTo>
                    <a:pt x="122670" y="135174"/>
                  </a:lnTo>
                  <a:lnTo>
                    <a:pt x="102250" y="173330"/>
                  </a:lnTo>
                  <a:lnTo>
                    <a:pt x="74955" y="200236"/>
                  </a:lnTo>
                  <a:lnTo>
                    <a:pt x="62357" y="207248"/>
                  </a:lnTo>
                  <a:lnTo>
                    <a:pt x="58009" y="208130"/>
                  </a:lnTo>
                  <a:lnTo>
                    <a:pt x="55111" y="205896"/>
                  </a:lnTo>
                  <a:lnTo>
                    <a:pt x="49314" y="18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637">
              <a:extLst>
                <a:ext uri="{FF2B5EF4-FFF2-40B4-BE49-F238E27FC236}">
                  <a16:creationId xmlns:a16="http://schemas.microsoft.com/office/drawing/2014/main" xmlns="" id="{994B441D-DE59-47A1-9CA8-0605D6D4D93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778500" y="10223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638">
              <a:extLst>
                <a:ext uri="{FF2B5EF4-FFF2-40B4-BE49-F238E27FC236}">
                  <a16:creationId xmlns:a16="http://schemas.microsoft.com/office/drawing/2014/main" xmlns="" id="{469E0540-6F1F-4CD1-8D4B-B5BF9AEFC7F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19750" y="774700"/>
              <a:ext cx="72952" cy="279401"/>
            </a:xfrm>
            <a:custGeom>
              <a:avLst/>
              <a:gdLst/>
              <a:ahLst/>
              <a:cxnLst/>
              <a:rect l="0" t="0" r="0" b="0"/>
              <a:pathLst>
                <a:path w="72952" h="27940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50309" y="10113"/>
                  </a:lnTo>
                  <a:lnTo>
                    <a:pt x="65236" y="36628"/>
                  </a:lnTo>
                  <a:lnTo>
                    <a:pt x="72951" y="78037"/>
                  </a:lnTo>
                  <a:lnTo>
                    <a:pt x="70993" y="111589"/>
                  </a:lnTo>
                  <a:lnTo>
                    <a:pt x="64713" y="145551"/>
                  </a:lnTo>
                  <a:lnTo>
                    <a:pt x="49983" y="188471"/>
                  </a:lnTo>
                  <a:lnTo>
                    <a:pt x="34958" y="22658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0" name="SMARTInkShape-2639">
            <a:extLst>
              <a:ext uri="{FF2B5EF4-FFF2-40B4-BE49-F238E27FC236}">
                <a16:creationId xmlns:a16="http://schemas.microsoft.com/office/drawing/2014/main" xmlns="" id="{25CD8929-E168-42AD-8ED2-B9E228B58EA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969707" y="1051759"/>
            <a:ext cx="319594" cy="112435"/>
          </a:xfrm>
          <a:custGeom>
            <a:avLst/>
            <a:gdLst/>
            <a:ahLst/>
            <a:cxnLst/>
            <a:rect l="0" t="0" r="0" b="0"/>
            <a:pathLst>
              <a:path w="319594" h="112435">
                <a:moveTo>
                  <a:pt x="33843" y="91241"/>
                </a:moveTo>
                <a:lnTo>
                  <a:pt x="33843" y="91241"/>
                </a:lnTo>
                <a:lnTo>
                  <a:pt x="21634" y="91241"/>
                </a:lnTo>
                <a:lnTo>
                  <a:pt x="14070" y="87478"/>
                </a:lnTo>
                <a:lnTo>
                  <a:pt x="10078" y="84499"/>
                </a:lnTo>
                <a:lnTo>
                  <a:pt x="1088" y="70193"/>
                </a:lnTo>
                <a:lnTo>
                  <a:pt x="0" y="58603"/>
                </a:lnTo>
                <a:lnTo>
                  <a:pt x="2574" y="45691"/>
                </a:lnTo>
                <a:lnTo>
                  <a:pt x="8422" y="30545"/>
                </a:lnTo>
                <a:lnTo>
                  <a:pt x="26389" y="9522"/>
                </a:lnTo>
                <a:lnTo>
                  <a:pt x="41584" y="2005"/>
                </a:lnTo>
                <a:lnTo>
                  <a:pt x="49587" y="0"/>
                </a:lnTo>
                <a:lnTo>
                  <a:pt x="66005" y="1536"/>
                </a:lnTo>
                <a:lnTo>
                  <a:pt x="74335" y="3921"/>
                </a:lnTo>
                <a:lnTo>
                  <a:pt x="102912" y="24133"/>
                </a:lnTo>
                <a:lnTo>
                  <a:pt x="137709" y="70949"/>
                </a:lnTo>
                <a:lnTo>
                  <a:pt x="166386" y="102441"/>
                </a:lnTo>
                <a:lnTo>
                  <a:pt x="179534" y="110330"/>
                </a:lnTo>
                <a:lnTo>
                  <a:pt x="186004" y="112434"/>
                </a:lnTo>
                <a:lnTo>
                  <a:pt x="198837" y="111008"/>
                </a:lnTo>
                <a:lnTo>
                  <a:pt x="234435" y="95224"/>
                </a:lnTo>
                <a:lnTo>
                  <a:pt x="280871" y="53596"/>
                </a:lnTo>
                <a:lnTo>
                  <a:pt x="312194" y="21007"/>
                </a:lnTo>
                <a:lnTo>
                  <a:pt x="319593" y="23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3" name="SMARTInkShape-Group557">
            <a:extLst>
              <a:ext uri="{FF2B5EF4-FFF2-40B4-BE49-F238E27FC236}">
                <a16:creationId xmlns:a16="http://schemas.microsoft.com/office/drawing/2014/main" xmlns="" id="{520C4730-9218-438B-8B92-92C593C86DC6}"/>
              </a:ext>
            </a:extLst>
          </p:cNvPr>
          <p:cNvGrpSpPr/>
          <p:nvPr/>
        </p:nvGrpSpPr>
        <p:grpSpPr>
          <a:xfrm>
            <a:off x="2393950" y="836379"/>
            <a:ext cx="336551" cy="465372"/>
            <a:chOff x="2393950" y="836379"/>
            <a:chExt cx="336551" cy="465372"/>
          </a:xfrm>
        </p:grpSpPr>
        <p:sp>
          <p:nvSpPr>
            <p:cNvPr id="391" name="SMARTInkShape-2640">
              <a:extLst>
                <a:ext uri="{FF2B5EF4-FFF2-40B4-BE49-F238E27FC236}">
                  <a16:creationId xmlns:a16="http://schemas.microsoft.com/office/drawing/2014/main" xmlns="" id="{3C735683-86B2-4A8F-8004-036DA505625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13000" y="857250"/>
              <a:ext cx="285751" cy="387351"/>
            </a:xfrm>
            <a:custGeom>
              <a:avLst/>
              <a:gdLst/>
              <a:ahLst/>
              <a:cxnLst/>
              <a:rect l="0" t="0" r="0" b="0"/>
              <a:pathLst>
                <a:path w="285751" h="387351">
                  <a:moveTo>
                    <a:pt x="0" y="0"/>
                  </a:moveTo>
                  <a:lnTo>
                    <a:pt x="0" y="0"/>
                  </a:lnTo>
                  <a:lnTo>
                    <a:pt x="39999" y="34532"/>
                  </a:lnTo>
                  <a:lnTo>
                    <a:pt x="69989" y="65912"/>
                  </a:lnTo>
                  <a:lnTo>
                    <a:pt x="104484" y="104789"/>
                  </a:lnTo>
                  <a:lnTo>
                    <a:pt x="140982" y="150289"/>
                  </a:lnTo>
                  <a:lnTo>
                    <a:pt x="159604" y="174982"/>
                  </a:lnTo>
                  <a:lnTo>
                    <a:pt x="178369" y="200616"/>
                  </a:lnTo>
                  <a:lnTo>
                    <a:pt x="197230" y="226877"/>
                  </a:lnTo>
                  <a:lnTo>
                    <a:pt x="213331" y="251440"/>
                  </a:lnTo>
                  <a:lnTo>
                    <a:pt x="240628" y="297548"/>
                  </a:lnTo>
                  <a:lnTo>
                    <a:pt x="260757" y="335914"/>
                  </a:lnTo>
                  <a:lnTo>
                    <a:pt x="2857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641">
              <a:extLst>
                <a:ext uri="{FF2B5EF4-FFF2-40B4-BE49-F238E27FC236}">
                  <a16:creationId xmlns:a16="http://schemas.microsoft.com/office/drawing/2014/main" xmlns="" id="{F4FE4179-2CBB-4CB9-851A-05DEBE157AD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393950" y="836379"/>
              <a:ext cx="336551" cy="465372"/>
            </a:xfrm>
            <a:custGeom>
              <a:avLst/>
              <a:gdLst/>
              <a:ahLst/>
              <a:cxnLst/>
              <a:rect l="0" t="0" r="0" b="0"/>
              <a:pathLst>
                <a:path w="336551" h="465372">
                  <a:moveTo>
                    <a:pt x="336550" y="8171"/>
                  </a:moveTo>
                  <a:lnTo>
                    <a:pt x="336550" y="8171"/>
                  </a:lnTo>
                  <a:lnTo>
                    <a:pt x="329808" y="1429"/>
                  </a:lnTo>
                  <a:lnTo>
                    <a:pt x="327116" y="149"/>
                  </a:lnTo>
                  <a:lnTo>
                    <a:pt x="324617" y="0"/>
                  </a:lnTo>
                  <a:lnTo>
                    <a:pt x="322244" y="607"/>
                  </a:lnTo>
                  <a:lnTo>
                    <a:pt x="292384" y="35526"/>
                  </a:lnTo>
                  <a:lnTo>
                    <a:pt x="270354" y="71599"/>
                  </a:lnTo>
                  <a:lnTo>
                    <a:pt x="238926" y="117265"/>
                  </a:lnTo>
                  <a:lnTo>
                    <a:pt x="220667" y="142284"/>
                  </a:lnTo>
                  <a:lnTo>
                    <a:pt x="200734" y="170957"/>
                  </a:lnTo>
                  <a:lnTo>
                    <a:pt x="179684" y="202067"/>
                  </a:lnTo>
                  <a:lnTo>
                    <a:pt x="157889" y="234802"/>
                  </a:lnTo>
                  <a:lnTo>
                    <a:pt x="137009" y="265092"/>
                  </a:lnTo>
                  <a:lnTo>
                    <a:pt x="116740" y="293751"/>
                  </a:lnTo>
                  <a:lnTo>
                    <a:pt x="96876" y="321325"/>
                  </a:lnTo>
                  <a:lnTo>
                    <a:pt x="63517" y="368895"/>
                  </a:lnTo>
                  <a:lnTo>
                    <a:pt x="36697" y="408381"/>
                  </a:lnTo>
                  <a:lnTo>
                    <a:pt x="0" y="465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558">
            <a:extLst>
              <a:ext uri="{FF2B5EF4-FFF2-40B4-BE49-F238E27FC236}">
                <a16:creationId xmlns:a16="http://schemas.microsoft.com/office/drawing/2014/main" xmlns="" id="{69043F17-2141-42CB-B3DB-C496D5377179}"/>
              </a:ext>
            </a:extLst>
          </p:cNvPr>
          <p:cNvGrpSpPr/>
          <p:nvPr/>
        </p:nvGrpSpPr>
        <p:grpSpPr>
          <a:xfrm>
            <a:off x="673100" y="861636"/>
            <a:ext cx="1035051" cy="624265"/>
            <a:chOff x="673100" y="861636"/>
            <a:chExt cx="1035051" cy="624265"/>
          </a:xfrm>
        </p:grpSpPr>
        <p:sp>
          <p:nvSpPr>
            <p:cNvPr id="394" name="SMARTInkShape-2642">
              <a:extLst>
                <a:ext uri="{FF2B5EF4-FFF2-40B4-BE49-F238E27FC236}">
                  <a16:creationId xmlns:a16="http://schemas.microsoft.com/office/drawing/2014/main" xmlns="" id="{71BD6D11-6DDA-4A73-A4E2-F02284C23AA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670050" y="9842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643">
              <a:extLst>
                <a:ext uri="{FF2B5EF4-FFF2-40B4-BE49-F238E27FC236}">
                  <a16:creationId xmlns:a16="http://schemas.microsoft.com/office/drawing/2014/main" xmlns="" id="{D858CEA2-222A-4184-A520-2D733817BA0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701800" y="1123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9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644">
              <a:extLst>
                <a:ext uri="{FF2B5EF4-FFF2-40B4-BE49-F238E27FC236}">
                  <a16:creationId xmlns:a16="http://schemas.microsoft.com/office/drawing/2014/main" xmlns="" id="{61B12CB3-4FDF-4D95-AFDD-3B077653A7D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9233" y="885603"/>
              <a:ext cx="303918" cy="336979"/>
            </a:xfrm>
            <a:custGeom>
              <a:avLst/>
              <a:gdLst/>
              <a:ahLst/>
              <a:cxnLst/>
              <a:rect l="0" t="0" r="0" b="0"/>
              <a:pathLst>
                <a:path w="303918" h="336979">
                  <a:moveTo>
                    <a:pt x="5467" y="35147"/>
                  </a:moveTo>
                  <a:lnTo>
                    <a:pt x="5467" y="35147"/>
                  </a:lnTo>
                  <a:lnTo>
                    <a:pt x="2096" y="38518"/>
                  </a:lnTo>
                  <a:lnTo>
                    <a:pt x="441" y="42055"/>
                  </a:lnTo>
                  <a:lnTo>
                    <a:pt x="0" y="43985"/>
                  </a:lnTo>
                  <a:lnTo>
                    <a:pt x="2750" y="53445"/>
                  </a:lnTo>
                  <a:lnTo>
                    <a:pt x="14775" y="65185"/>
                  </a:lnTo>
                  <a:lnTo>
                    <a:pt x="38485" y="77600"/>
                  </a:lnTo>
                  <a:lnTo>
                    <a:pt x="81337" y="80103"/>
                  </a:lnTo>
                  <a:lnTo>
                    <a:pt x="119856" y="72296"/>
                  </a:lnTo>
                  <a:lnTo>
                    <a:pt x="162140" y="59419"/>
                  </a:lnTo>
                  <a:lnTo>
                    <a:pt x="204451" y="44288"/>
                  </a:lnTo>
                  <a:lnTo>
                    <a:pt x="251084" y="23274"/>
                  </a:lnTo>
                  <a:lnTo>
                    <a:pt x="266324" y="11996"/>
                  </a:lnTo>
                  <a:lnTo>
                    <a:pt x="270389" y="7013"/>
                  </a:lnTo>
                  <a:lnTo>
                    <a:pt x="269570" y="3691"/>
                  </a:lnTo>
                  <a:lnTo>
                    <a:pt x="265497" y="1476"/>
                  </a:lnTo>
                  <a:lnTo>
                    <a:pt x="259254" y="0"/>
                  </a:lnTo>
                  <a:lnTo>
                    <a:pt x="223499" y="8035"/>
                  </a:lnTo>
                  <a:lnTo>
                    <a:pt x="177157" y="27192"/>
                  </a:lnTo>
                  <a:lnTo>
                    <a:pt x="137791" y="54113"/>
                  </a:lnTo>
                  <a:lnTo>
                    <a:pt x="124250" y="70388"/>
                  </a:lnTo>
                  <a:lnTo>
                    <a:pt x="120639" y="77691"/>
                  </a:lnTo>
                  <a:lnTo>
                    <a:pt x="119643" y="83265"/>
                  </a:lnTo>
                  <a:lnTo>
                    <a:pt x="120390" y="87687"/>
                  </a:lnTo>
                  <a:lnTo>
                    <a:pt x="122299" y="91340"/>
                  </a:lnTo>
                  <a:lnTo>
                    <a:pt x="131946" y="97281"/>
                  </a:lnTo>
                  <a:lnTo>
                    <a:pt x="171465" y="110462"/>
                  </a:lnTo>
                  <a:lnTo>
                    <a:pt x="181079" y="120126"/>
                  </a:lnTo>
                  <a:lnTo>
                    <a:pt x="182514" y="126372"/>
                  </a:lnTo>
                  <a:lnTo>
                    <a:pt x="180345" y="140838"/>
                  </a:lnTo>
                  <a:lnTo>
                    <a:pt x="165270" y="158556"/>
                  </a:lnTo>
                  <a:lnTo>
                    <a:pt x="129016" y="194009"/>
                  </a:lnTo>
                  <a:lnTo>
                    <a:pt x="92639" y="236499"/>
                  </a:lnTo>
                  <a:lnTo>
                    <a:pt x="67749" y="275899"/>
                  </a:lnTo>
                  <a:lnTo>
                    <a:pt x="53439" y="317026"/>
                  </a:lnTo>
                  <a:lnTo>
                    <a:pt x="54382" y="323255"/>
                  </a:lnTo>
                  <a:lnTo>
                    <a:pt x="57127" y="328113"/>
                  </a:lnTo>
                  <a:lnTo>
                    <a:pt x="61074" y="332058"/>
                  </a:lnTo>
                  <a:lnTo>
                    <a:pt x="76748" y="336441"/>
                  </a:lnTo>
                  <a:lnTo>
                    <a:pt x="100647" y="336978"/>
                  </a:lnTo>
                  <a:lnTo>
                    <a:pt x="134788" y="332512"/>
                  </a:lnTo>
                  <a:lnTo>
                    <a:pt x="173480" y="323943"/>
                  </a:lnTo>
                  <a:lnTo>
                    <a:pt x="214901" y="313784"/>
                  </a:lnTo>
                  <a:lnTo>
                    <a:pt x="259180" y="304565"/>
                  </a:lnTo>
                  <a:lnTo>
                    <a:pt x="303917" y="295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645">
              <a:extLst>
                <a:ext uri="{FF2B5EF4-FFF2-40B4-BE49-F238E27FC236}">
                  <a16:creationId xmlns:a16="http://schemas.microsoft.com/office/drawing/2014/main" xmlns="" id="{BF5C8363-9027-49B5-9B8C-C382552AE01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85850" y="1042219"/>
              <a:ext cx="241301" cy="126951"/>
            </a:xfrm>
            <a:custGeom>
              <a:avLst/>
              <a:gdLst/>
              <a:ahLst/>
              <a:cxnLst/>
              <a:rect l="0" t="0" r="0" b="0"/>
              <a:pathLst>
                <a:path w="241301" h="126951">
                  <a:moveTo>
                    <a:pt x="0" y="43631"/>
                  </a:moveTo>
                  <a:lnTo>
                    <a:pt x="0" y="43631"/>
                  </a:lnTo>
                  <a:lnTo>
                    <a:pt x="8838" y="25954"/>
                  </a:lnTo>
                  <a:lnTo>
                    <a:pt x="28411" y="10406"/>
                  </a:lnTo>
                  <a:lnTo>
                    <a:pt x="42966" y="4170"/>
                  </a:lnTo>
                  <a:lnTo>
                    <a:pt x="56490" y="2104"/>
                  </a:lnTo>
                  <a:lnTo>
                    <a:pt x="69557" y="3538"/>
                  </a:lnTo>
                  <a:lnTo>
                    <a:pt x="73888" y="7730"/>
                  </a:lnTo>
                  <a:lnTo>
                    <a:pt x="78700" y="21795"/>
                  </a:lnTo>
                  <a:lnTo>
                    <a:pt x="77076" y="39806"/>
                  </a:lnTo>
                  <a:lnTo>
                    <a:pt x="61164" y="80113"/>
                  </a:lnTo>
                  <a:lnTo>
                    <a:pt x="38344" y="114860"/>
                  </a:lnTo>
                  <a:lnTo>
                    <a:pt x="25394" y="126276"/>
                  </a:lnTo>
                  <a:lnTo>
                    <a:pt x="23279" y="126950"/>
                  </a:lnTo>
                  <a:lnTo>
                    <a:pt x="21869" y="126694"/>
                  </a:lnTo>
                  <a:lnTo>
                    <a:pt x="29998" y="112849"/>
                  </a:lnTo>
                  <a:lnTo>
                    <a:pt x="63258" y="72748"/>
                  </a:lnTo>
                  <a:lnTo>
                    <a:pt x="100509" y="37912"/>
                  </a:lnTo>
                  <a:lnTo>
                    <a:pt x="146098" y="1468"/>
                  </a:lnTo>
                  <a:lnTo>
                    <a:pt x="149610" y="0"/>
                  </a:lnTo>
                  <a:lnTo>
                    <a:pt x="151245" y="432"/>
                  </a:lnTo>
                  <a:lnTo>
                    <a:pt x="151630" y="2132"/>
                  </a:lnTo>
                  <a:lnTo>
                    <a:pt x="143510" y="39621"/>
                  </a:lnTo>
                  <a:lnTo>
                    <a:pt x="138571" y="58782"/>
                  </a:lnTo>
                  <a:lnTo>
                    <a:pt x="138728" y="76706"/>
                  </a:lnTo>
                  <a:lnTo>
                    <a:pt x="142580" y="84731"/>
                  </a:lnTo>
                  <a:lnTo>
                    <a:pt x="156267" y="99292"/>
                  </a:lnTo>
                  <a:lnTo>
                    <a:pt x="185398" y="107175"/>
                  </a:lnTo>
                  <a:lnTo>
                    <a:pt x="241300" y="11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646">
              <a:extLst>
                <a:ext uri="{FF2B5EF4-FFF2-40B4-BE49-F238E27FC236}">
                  <a16:creationId xmlns:a16="http://schemas.microsoft.com/office/drawing/2014/main" xmlns="" id="{CBF51D02-E945-41DF-B3EC-D06918B362B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422400" y="861636"/>
              <a:ext cx="161451" cy="294065"/>
            </a:xfrm>
            <a:custGeom>
              <a:avLst/>
              <a:gdLst/>
              <a:ahLst/>
              <a:cxnLst/>
              <a:rect l="0" t="0" r="0" b="0"/>
              <a:pathLst>
                <a:path w="161451" h="294065">
                  <a:moveTo>
                    <a:pt x="0" y="27364"/>
                  </a:moveTo>
                  <a:lnTo>
                    <a:pt x="0" y="27364"/>
                  </a:lnTo>
                  <a:lnTo>
                    <a:pt x="0" y="23993"/>
                  </a:lnTo>
                  <a:lnTo>
                    <a:pt x="10113" y="15155"/>
                  </a:lnTo>
                  <a:lnTo>
                    <a:pt x="56430" y="4596"/>
                  </a:lnTo>
                  <a:lnTo>
                    <a:pt x="94331" y="0"/>
                  </a:lnTo>
                  <a:lnTo>
                    <a:pt x="117184" y="3678"/>
                  </a:lnTo>
                  <a:lnTo>
                    <a:pt x="124689" y="8046"/>
                  </a:lnTo>
                  <a:lnTo>
                    <a:pt x="129693" y="13779"/>
                  </a:lnTo>
                  <a:lnTo>
                    <a:pt x="133029" y="20424"/>
                  </a:lnTo>
                  <a:lnTo>
                    <a:pt x="131725" y="28382"/>
                  </a:lnTo>
                  <a:lnTo>
                    <a:pt x="113740" y="55731"/>
                  </a:lnTo>
                  <a:lnTo>
                    <a:pt x="73731" y="99164"/>
                  </a:lnTo>
                  <a:lnTo>
                    <a:pt x="64519" y="112427"/>
                  </a:lnTo>
                  <a:lnTo>
                    <a:pt x="62063" y="117939"/>
                  </a:lnTo>
                  <a:lnTo>
                    <a:pt x="61215" y="127827"/>
                  </a:lnTo>
                  <a:lnTo>
                    <a:pt x="61977" y="132439"/>
                  </a:lnTo>
                  <a:lnTo>
                    <a:pt x="70349" y="141327"/>
                  </a:lnTo>
                  <a:lnTo>
                    <a:pt x="112510" y="163492"/>
                  </a:lnTo>
                  <a:lnTo>
                    <a:pt x="144579" y="181293"/>
                  </a:lnTo>
                  <a:lnTo>
                    <a:pt x="158567" y="196201"/>
                  </a:lnTo>
                  <a:lnTo>
                    <a:pt x="161450" y="204127"/>
                  </a:lnTo>
                  <a:lnTo>
                    <a:pt x="160891" y="220461"/>
                  </a:lnTo>
                  <a:lnTo>
                    <a:pt x="150294" y="237127"/>
                  </a:lnTo>
                  <a:lnTo>
                    <a:pt x="122613" y="260496"/>
                  </a:lnTo>
                  <a:lnTo>
                    <a:pt x="75334" y="283984"/>
                  </a:lnTo>
                  <a:lnTo>
                    <a:pt x="50800" y="294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647">
              <a:extLst>
                <a:ext uri="{FF2B5EF4-FFF2-40B4-BE49-F238E27FC236}">
                  <a16:creationId xmlns:a16="http://schemas.microsoft.com/office/drawing/2014/main" xmlns="" id="{F36FB250-6542-4683-809F-74DC68E0BFC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3100" y="1297146"/>
              <a:ext cx="755651" cy="188755"/>
            </a:xfrm>
            <a:custGeom>
              <a:avLst/>
              <a:gdLst/>
              <a:ahLst/>
              <a:cxnLst/>
              <a:rect l="0" t="0" r="0" b="0"/>
              <a:pathLst>
                <a:path w="755651" h="188755">
                  <a:moveTo>
                    <a:pt x="0" y="188754"/>
                  </a:moveTo>
                  <a:lnTo>
                    <a:pt x="0" y="188754"/>
                  </a:lnTo>
                  <a:lnTo>
                    <a:pt x="44645" y="169803"/>
                  </a:lnTo>
                  <a:lnTo>
                    <a:pt x="68569" y="161303"/>
                  </a:lnTo>
                  <a:lnTo>
                    <a:pt x="97924" y="151403"/>
                  </a:lnTo>
                  <a:lnTo>
                    <a:pt x="130899" y="140570"/>
                  </a:lnTo>
                  <a:lnTo>
                    <a:pt x="170521" y="127704"/>
                  </a:lnTo>
                  <a:lnTo>
                    <a:pt x="214575" y="113482"/>
                  </a:lnTo>
                  <a:lnTo>
                    <a:pt x="261584" y="98356"/>
                  </a:lnTo>
                  <a:lnTo>
                    <a:pt x="312678" y="84038"/>
                  </a:lnTo>
                  <a:lnTo>
                    <a:pt x="366496" y="70260"/>
                  </a:lnTo>
                  <a:lnTo>
                    <a:pt x="422131" y="56842"/>
                  </a:lnTo>
                  <a:lnTo>
                    <a:pt x="476859" y="44368"/>
                  </a:lnTo>
                  <a:lnTo>
                    <a:pt x="530984" y="32524"/>
                  </a:lnTo>
                  <a:lnTo>
                    <a:pt x="584706" y="21101"/>
                  </a:lnTo>
                  <a:lnTo>
                    <a:pt x="627576" y="12780"/>
                  </a:lnTo>
                  <a:lnTo>
                    <a:pt x="663212" y="6527"/>
                  </a:lnTo>
                  <a:lnTo>
                    <a:pt x="694025" y="1652"/>
                  </a:lnTo>
                  <a:lnTo>
                    <a:pt x="728261" y="0"/>
                  </a:lnTo>
                  <a:lnTo>
                    <a:pt x="755650" y="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648">
              <a:extLst>
                <a:ext uri="{FF2B5EF4-FFF2-40B4-BE49-F238E27FC236}">
                  <a16:creationId xmlns:a16="http://schemas.microsoft.com/office/drawing/2014/main" xmlns="" id="{CE3C947F-92C6-4B23-9BD2-B5B6CEC334D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31679" y="1289050"/>
              <a:ext cx="454222" cy="174822"/>
            </a:xfrm>
            <a:custGeom>
              <a:avLst/>
              <a:gdLst/>
              <a:ahLst/>
              <a:cxnLst/>
              <a:rect l="0" t="0" r="0" b="0"/>
              <a:pathLst>
                <a:path w="454222" h="174822">
                  <a:moveTo>
                    <a:pt x="3371" y="171450"/>
                  </a:moveTo>
                  <a:lnTo>
                    <a:pt x="3371" y="171450"/>
                  </a:lnTo>
                  <a:lnTo>
                    <a:pt x="0" y="174821"/>
                  </a:lnTo>
                  <a:lnTo>
                    <a:pt x="37329" y="160592"/>
                  </a:lnTo>
                  <a:lnTo>
                    <a:pt x="79377" y="144282"/>
                  </a:lnTo>
                  <a:lnTo>
                    <a:pt x="107664" y="133582"/>
                  </a:lnTo>
                  <a:lnTo>
                    <a:pt x="139927" y="121510"/>
                  </a:lnTo>
                  <a:lnTo>
                    <a:pt x="174842" y="108524"/>
                  </a:lnTo>
                  <a:lnTo>
                    <a:pt x="210818" y="94927"/>
                  </a:lnTo>
                  <a:lnTo>
                    <a:pt x="247503" y="80923"/>
                  </a:lnTo>
                  <a:lnTo>
                    <a:pt x="284659" y="66649"/>
                  </a:lnTo>
                  <a:lnTo>
                    <a:pt x="320013" y="52899"/>
                  </a:lnTo>
                  <a:lnTo>
                    <a:pt x="354165" y="39500"/>
                  </a:lnTo>
                  <a:lnTo>
                    <a:pt x="387517" y="26333"/>
                  </a:lnTo>
                  <a:lnTo>
                    <a:pt x="454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2" name="SMARTInkShape-2649">
            <a:extLst>
              <a:ext uri="{FF2B5EF4-FFF2-40B4-BE49-F238E27FC236}">
                <a16:creationId xmlns:a16="http://schemas.microsoft.com/office/drawing/2014/main" xmlns="" id="{3DDB687B-8195-4B81-9D53-4A01376EEDF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921500" y="6022697"/>
            <a:ext cx="2036481" cy="213004"/>
          </a:xfrm>
          <a:custGeom>
            <a:avLst/>
            <a:gdLst/>
            <a:ahLst/>
            <a:cxnLst/>
            <a:rect l="0" t="0" r="0" b="0"/>
            <a:pathLst>
              <a:path w="2036481" h="213004">
                <a:moveTo>
                  <a:pt x="0" y="73303"/>
                </a:moveTo>
                <a:lnTo>
                  <a:pt x="0" y="73303"/>
                </a:lnTo>
                <a:lnTo>
                  <a:pt x="0" y="66561"/>
                </a:lnTo>
                <a:lnTo>
                  <a:pt x="15051" y="61370"/>
                </a:lnTo>
                <a:lnTo>
                  <a:pt x="48317" y="54593"/>
                </a:lnTo>
                <a:lnTo>
                  <a:pt x="75956" y="48836"/>
                </a:lnTo>
                <a:lnTo>
                  <a:pt x="107787" y="42175"/>
                </a:lnTo>
                <a:lnTo>
                  <a:pt x="149469" y="35617"/>
                </a:lnTo>
                <a:lnTo>
                  <a:pt x="197719" y="29129"/>
                </a:lnTo>
                <a:lnTo>
                  <a:pt x="250345" y="22687"/>
                </a:lnTo>
                <a:lnTo>
                  <a:pt x="310124" y="16981"/>
                </a:lnTo>
                <a:lnTo>
                  <a:pt x="374672" y="11767"/>
                </a:lnTo>
                <a:lnTo>
                  <a:pt x="442399" y="6878"/>
                </a:lnTo>
                <a:lnTo>
                  <a:pt x="519299" y="3620"/>
                </a:lnTo>
                <a:lnTo>
                  <a:pt x="602316" y="1448"/>
                </a:lnTo>
                <a:lnTo>
                  <a:pt x="689410" y="0"/>
                </a:lnTo>
                <a:lnTo>
                  <a:pt x="780635" y="445"/>
                </a:lnTo>
                <a:lnTo>
                  <a:pt x="874613" y="2153"/>
                </a:lnTo>
                <a:lnTo>
                  <a:pt x="970424" y="4703"/>
                </a:lnTo>
                <a:lnTo>
                  <a:pt x="1066756" y="8520"/>
                </a:lnTo>
                <a:lnTo>
                  <a:pt x="1163432" y="13181"/>
                </a:lnTo>
                <a:lnTo>
                  <a:pt x="1260338" y="18405"/>
                </a:lnTo>
                <a:lnTo>
                  <a:pt x="1356691" y="25416"/>
                </a:lnTo>
                <a:lnTo>
                  <a:pt x="1452677" y="33616"/>
                </a:lnTo>
                <a:lnTo>
                  <a:pt x="1548419" y="42612"/>
                </a:lnTo>
                <a:lnTo>
                  <a:pt x="1635529" y="52843"/>
                </a:lnTo>
                <a:lnTo>
                  <a:pt x="1716886" y="63896"/>
                </a:lnTo>
                <a:lnTo>
                  <a:pt x="1794407" y="75498"/>
                </a:lnTo>
                <a:lnTo>
                  <a:pt x="1857377" y="86761"/>
                </a:lnTo>
                <a:lnTo>
                  <a:pt x="1910646" y="97797"/>
                </a:lnTo>
                <a:lnTo>
                  <a:pt x="1957447" y="108683"/>
                </a:lnTo>
                <a:lnTo>
                  <a:pt x="1990765" y="117351"/>
                </a:lnTo>
                <a:lnTo>
                  <a:pt x="2033429" y="130744"/>
                </a:lnTo>
                <a:lnTo>
                  <a:pt x="2036480" y="134881"/>
                </a:lnTo>
                <a:lnTo>
                  <a:pt x="2029342" y="137639"/>
                </a:lnTo>
                <a:lnTo>
                  <a:pt x="1986368" y="139291"/>
                </a:lnTo>
                <a:lnTo>
                  <a:pt x="1947252" y="137756"/>
                </a:lnTo>
                <a:lnTo>
                  <a:pt x="1901417" y="135322"/>
                </a:lnTo>
                <a:lnTo>
                  <a:pt x="1841933" y="131582"/>
                </a:lnTo>
                <a:lnTo>
                  <a:pt x="1773350" y="126972"/>
                </a:lnTo>
                <a:lnTo>
                  <a:pt x="1698699" y="121782"/>
                </a:lnTo>
                <a:lnTo>
                  <a:pt x="1612949" y="116911"/>
                </a:lnTo>
                <a:lnTo>
                  <a:pt x="1519799" y="112253"/>
                </a:lnTo>
                <a:lnTo>
                  <a:pt x="1421716" y="107736"/>
                </a:lnTo>
                <a:lnTo>
                  <a:pt x="1318227" y="104725"/>
                </a:lnTo>
                <a:lnTo>
                  <a:pt x="1211135" y="102717"/>
                </a:lnTo>
                <a:lnTo>
                  <a:pt x="1101639" y="101379"/>
                </a:lnTo>
                <a:lnTo>
                  <a:pt x="994070" y="101898"/>
                </a:lnTo>
                <a:lnTo>
                  <a:pt x="887786" y="103655"/>
                </a:lnTo>
                <a:lnTo>
                  <a:pt x="782358" y="106238"/>
                </a:lnTo>
                <a:lnTo>
                  <a:pt x="692316" y="109371"/>
                </a:lnTo>
                <a:lnTo>
                  <a:pt x="612533" y="112871"/>
                </a:lnTo>
                <a:lnTo>
                  <a:pt x="539589" y="116615"/>
                </a:lnTo>
                <a:lnTo>
                  <a:pt x="487431" y="119816"/>
                </a:lnTo>
                <a:lnTo>
                  <a:pt x="449132" y="122656"/>
                </a:lnTo>
                <a:lnTo>
                  <a:pt x="410576" y="127693"/>
                </a:lnTo>
                <a:lnTo>
                  <a:pt x="414122" y="130024"/>
                </a:lnTo>
                <a:lnTo>
                  <a:pt x="457104" y="133790"/>
                </a:lnTo>
                <a:lnTo>
                  <a:pt x="500175" y="134795"/>
                </a:lnTo>
                <a:lnTo>
                  <a:pt x="551466" y="135464"/>
                </a:lnTo>
                <a:lnTo>
                  <a:pt x="618822" y="135910"/>
                </a:lnTo>
                <a:lnTo>
                  <a:pt x="696886" y="136208"/>
                </a:lnTo>
                <a:lnTo>
                  <a:pt x="782090" y="136406"/>
                </a:lnTo>
                <a:lnTo>
                  <a:pt x="882638" y="138655"/>
                </a:lnTo>
                <a:lnTo>
                  <a:pt x="993415" y="142271"/>
                </a:lnTo>
                <a:lnTo>
                  <a:pt x="1111010" y="146798"/>
                </a:lnTo>
                <a:lnTo>
                  <a:pt x="1231034" y="153343"/>
                </a:lnTo>
                <a:lnTo>
                  <a:pt x="1352679" y="161236"/>
                </a:lnTo>
                <a:lnTo>
                  <a:pt x="1475401" y="170025"/>
                </a:lnTo>
                <a:lnTo>
                  <a:pt x="1589674" y="178706"/>
                </a:lnTo>
                <a:lnTo>
                  <a:pt x="1698310" y="187316"/>
                </a:lnTo>
                <a:lnTo>
                  <a:pt x="1803191" y="195878"/>
                </a:lnTo>
                <a:lnTo>
                  <a:pt x="1873110" y="201586"/>
                </a:lnTo>
                <a:lnTo>
                  <a:pt x="2012950" y="2130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96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560">
            <a:extLst>
              <a:ext uri="{FF2B5EF4-FFF2-40B4-BE49-F238E27FC236}">
                <a16:creationId xmlns:a16="http://schemas.microsoft.com/office/drawing/2014/main" xmlns="" id="{B030F8D0-7757-4842-B870-E7BCE60644C8}"/>
              </a:ext>
            </a:extLst>
          </p:cNvPr>
          <p:cNvGrpSpPr/>
          <p:nvPr/>
        </p:nvGrpSpPr>
        <p:grpSpPr>
          <a:xfrm>
            <a:off x="1758950" y="601971"/>
            <a:ext cx="973069" cy="595006"/>
            <a:chOff x="1758950" y="601971"/>
            <a:chExt cx="973069" cy="595006"/>
          </a:xfrm>
        </p:grpSpPr>
        <p:sp>
          <p:nvSpPr>
            <p:cNvPr id="2" name="SMARTInkShape-2650">
              <a:extLst>
                <a:ext uri="{FF2B5EF4-FFF2-40B4-BE49-F238E27FC236}">
                  <a16:creationId xmlns:a16="http://schemas.microsoft.com/office/drawing/2014/main" xmlns="" id="{F8C83410-8A93-4D0A-8A1A-FD4AF1F34DF7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584450" y="641350"/>
              <a:ext cx="147569" cy="393701"/>
            </a:xfrm>
            <a:custGeom>
              <a:avLst/>
              <a:gdLst/>
              <a:ahLst/>
              <a:cxnLst/>
              <a:rect l="0" t="0" r="0" b="0"/>
              <a:pathLst>
                <a:path w="147569" h="393701">
                  <a:moveTo>
                    <a:pt x="76200" y="0"/>
                  </a:moveTo>
                  <a:lnTo>
                    <a:pt x="76200" y="0"/>
                  </a:lnTo>
                  <a:lnTo>
                    <a:pt x="104761" y="31062"/>
                  </a:lnTo>
                  <a:lnTo>
                    <a:pt x="119938" y="61077"/>
                  </a:lnTo>
                  <a:lnTo>
                    <a:pt x="136091" y="102640"/>
                  </a:lnTo>
                  <a:lnTo>
                    <a:pt x="141527" y="126282"/>
                  </a:lnTo>
                  <a:lnTo>
                    <a:pt x="145152" y="151216"/>
                  </a:lnTo>
                  <a:lnTo>
                    <a:pt x="147568" y="177011"/>
                  </a:lnTo>
                  <a:lnTo>
                    <a:pt x="144945" y="201968"/>
                  </a:lnTo>
                  <a:lnTo>
                    <a:pt x="138964" y="226368"/>
                  </a:lnTo>
                  <a:lnTo>
                    <a:pt x="118912" y="273469"/>
                  </a:lnTo>
                  <a:lnTo>
                    <a:pt x="88833" y="317921"/>
                  </a:lnTo>
                  <a:lnTo>
                    <a:pt x="54298" y="351789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51">
              <a:extLst>
                <a:ext uri="{FF2B5EF4-FFF2-40B4-BE49-F238E27FC236}">
                  <a16:creationId xmlns:a16="http://schemas.microsoft.com/office/drawing/2014/main" xmlns="" id="{5C8F950E-C9F5-4DDD-AEFD-0007463854F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562919" y="684242"/>
              <a:ext cx="38748" cy="50016"/>
            </a:xfrm>
            <a:custGeom>
              <a:avLst/>
              <a:gdLst/>
              <a:ahLst/>
              <a:cxnLst/>
              <a:rect l="0" t="0" r="0" b="0"/>
              <a:pathLst>
                <a:path w="38748" h="50016">
                  <a:moveTo>
                    <a:pt x="15181" y="26958"/>
                  </a:moveTo>
                  <a:lnTo>
                    <a:pt x="15181" y="26958"/>
                  </a:lnTo>
                  <a:lnTo>
                    <a:pt x="8439" y="23587"/>
                  </a:lnTo>
                  <a:lnTo>
                    <a:pt x="5747" y="23300"/>
                  </a:lnTo>
                  <a:lnTo>
                    <a:pt x="875" y="24862"/>
                  </a:lnTo>
                  <a:lnTo>
                    <a:pt x="0" y="26972"/>
                  </a:lnTo>
                  <a:lnTo>
                    <a:pt x="908" y="33079"/>
                  </a:lnTo>
                  <a:lnTo>
                    <a:pt x="8757" y="44451"/>
                  </a:lnTo>
                  <a:lnTo>
                    <a:pt x="17970" y="48844"/>
                  </a:lnTo>
                  <a:lnTo>
                    <a:pt x="23391" y="50015"/>
                  </a:lnTo>
                  <a:lnTo>
                    <a:pt x="27710" y="49385"/>
                  </a:lnTo>
                  <a:lnTo>
                    <a:pt x="31294" y="47554"/>
                  </a:lnTo>
                  <a:lnTo>
                    <a:pt x="34390" y="44922"/>
                  </a:lnTo>
                  <a:lnTo>
                    <a:pt x="37829" y="36353"/>
                  </a:lnTo>
                  <a:lnTo>
                    <a:pt x="38747" y="31105"/>
                  </a:lnTo>
                  <a:lnTo>
                    <a:pt x="37241" y="25489"/>
                  </a:lnTo>
                  <a:lnTo>
                    <a:pt x="29925" y="13605"/>
                  </a:lnTo>
                  <a:lnTo>
                    <a:pt x="17276" y="1757"/>
                  </a:lnTo>
                  <a:lnTo>
                    <a:pt x="13755" y="279"/>
                  </a:lnTo>
                  <a:lnTo>
                    <a:pt x="10703" y="0"/>
                  </a:lnTo>
                  <a:lnTo>
                    <a:pt x="2481" y="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652">
              <a:extLst>
                <a:ext uri="{FF2B5EF4-FFF2-40B4-BE49-F238E27FC236}">
                  <a16:creationId xmlns:a16="http://schemas.microsoft.com/office/drawing/2014/main" xmlns="" id="{522DDEB9-1A5C-437F-9A72-78CBCB2D012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522004" y="831850"/>
              <a:ext cx="17997" cy="158751"/>
            </a:xfrm>
            <a:custGeom>
              <a:avLst/>
              <a:gdLst/>
              <a:ahLst/>
              <a:cxnLst/>
              <a:rect l="0" t="0" r="0" b="0"/>
              <a:pathLst>
                <a:path w="17997" h="158751">
                  <a:moveTo>
                    <a:pt x="11646" y="0"/>
                  </a:moveTo>
                  <a:lnTo>
                    <a:pt x="11646" y="0"/>
                  </a:lnTo>
                  <a:lnTo>
                    <a:pt x="4904" y="10113"/>
                  </a:lnTo>
                  <a:lnTo>
                    <a:pt x="123" y="48407"/>
                  </a:lnTo>
                  <a:lnTo>
                    <a:pt x="0" y="87172"/>
                  </a:lnTo>
                  <a:lnTo>
                    <a:pt x="7803" y="130709"/>
                  </a:lnTo>
                  <a:lnTo>
                    <a:pt x="1799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653">
              <a:extLst>
                <a:ext uri="{FF2B5EF4-FFF2-40B4-BE49-F238E27FC236}">
                  <a16:creationId xmlns:a16="http://schemas.microsoft.com/office/drawing/2014/main" xmlns="" id="{18740D4F-E51B-443D-A042-1EBF6B56AD5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240141" y="634608"/>
              <a:ext cx="160160" cy="394093"/>
            </a:xfrm>
            <a:custGeom>
              <a:avLst/>
              <a:gdLst/>
              <a:ahLst/>
              <a:cxnLst/>
              <a:rect l="0" t="0" r="0" b="0"/>
              <a:pathLst>
                <a:path w="160160" h="394093">
                  <a:moveTo>
                    <a:pt x="160159" y="6742"/>
                  </a:moveTo>
                  <a:lnTo>
                    <a:pt x="160159" y="6742"/>
                  </a:lnTo>
                  <a:lnTo>
                    <a:pt x="150046" y="0"/>
                  </a:lnTo>
                  <a:lnTo>
                    <a:pt x="131911" y="2334"/>
                  </a:lnTo>
                  <a:lnTo>
                    <a:pt x="120160" y="5920"/>
                  </a:lnTo>
                  <a:lnTo>
                    <a:pt x="80025" y="34564"/>
                  </a:lnTo>
                  <a:lnTo>
                    <a:pt x="53283" y="73670"/>
                  </a:lnTo>
                  <a:lnTo>
                    <a:pt x="40225" y="97927"/>
                  </a:lnTo>
                  <a:lnTo>
                    <a:pt x="29403" y="123977"/>
                  </a:lnTo>
                  <a:lnTo>
                    <a:pt x="20072" y="151221"/>
                  </a:lnTo>
                  <a:lnTo>
                    <a:pt x="11734" y="179261"/>
                  </a:lnTo>
                  <a:lnTo>
                    <a:pt x="6176" y="207127"/>
                  </a:lnTo>
                  <a:lnTo>
                    <a:pt x="2470" y="234876"/>
                  </a:lnTo>
                  <a:lnTo>
                    <a:pt x="0" y="262548"/>
                  </a:lnTo>
                  <a:lnTo>
                    <a:pt x="1881" y="287346"/>
                  </a:lnTo>
                  <a:lnTo>
                    <a:pt x="13378" y="331833"/>
                  </a:lnTo>
                  <a:lnTo>
                    <a:pt x="39654" y="363364"/>
                  </a:lnTo>
                  <a:lnTo>
                    <a:pt x="56539" y="375723"/>
                  </a:lnTo>
                  <a:lnTo>
                    <a:pt x="94115" y="387574"/>
                  </a:lnTo>
                  <a:lnTo>
                    <a:pt x="153809" y="394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54">
              <a:extLst>
                <a:ext uri="{FF2B5EF4-FFF2-40B4-BE49-F238E27FC236}">
                  <a16:creationId xmlns:a16="http://schemas.microsoft.com/office/drawing/2014/main" xmlns="" id="{2531A92D-62A9-4F28-B48D-7C53A2FE118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080311" y="881683"/>
              <a:ext cx="123140" cy="229568"/>
            </a:xfrm>
            <a:custGeom>
              <a:avLst/>
              <a:gdLst/>
              <a:ahLst/>
              <a:cxnLst/>
              <a:rect l="0" t="0" r="0" b="0"/>
              <a:pathLst>
                <a:path w="123140" h="229568">
                  <a:moveTo>
                    <a:pt x="123139" y="7317"/>
                  </a:moveTo>
                  <a:lnTo>
                    <a:pt x="123139" y="7317"/>
                  </a:lnTo>
                  <a:lnTo>
                    <a:pt x="113026" y="575"/>
                  </a:lnTo>
                  <a:lnTo>
                    <a:pt x="107930" y="0"/>
                  </a:lnTo>
                  <a:lnTo>
                    <a:pt x="96624" y="3124"/>
                  </a:lnTo>
                  <a:lnTo>
                    <a:pt x="74987" y="22930"/>
                  </a:lnTo>
                  <a:lnTo>
                    <a:pt x="50703" y="61253"/>
                  </a:lnTo>
                  <a:lnTo>
                    <a:pt x="29004" y="108357"/>
                  </a:lnTo>
                  <a:lnTo>
                    <a:pt x="9169" y="154690"/>
                  </a:lnTo>
                  <a:lnTo>
                    <a:pt x="0" y="192957"/>
                  </a:lnTo>
                  <a:lnTo>
                    <a:pt x="1618" y="210003"/>
                  </a:lnTo>
                  <a:lnTo>
                    <a:pt x="8839" y="22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55">
              <a:extLst>
                <a:ext uri="{FF2B5EF4-FFF2-40B4-BE49-F238E27FC236}">
                  <a16:creationId xmlns:a16="http://schemas.microsoft.com/office/drawing/2014/main" xmlns="" id="{75804385-89A2-4583-B6CA-FAE0F79856F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044700" y="904392"/>
              <a:ext cx="152401" cy="194159"/>
            </a:xfrm>
            <a:custGeom>
              <a:avLst/>
              <a:gdLst/>
              <a:ahLst/>
              <a:cxnLst/>
              <a:rect l="0" t="0" r="0" b="0"/>
              <a:pathLst>
                <a:path w="152401" h="1941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3257" y="42198"/>
                  </a:lnTo>
                  <a:lnTo>
                    <a:pt x="71977" y="87549"/>
                  </a:lnTo>
                  <a:lnTo>
                    <a:pt x="99564" y="124705"/>
                  </a:lnTo>
                  <a:lnTo>
                    <a:pt x="134490" y="169542"/>
                  </a:lnTo>
                  <a:lnTo>
                    <a:pt x="15240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56">
              <a:extLst>
                <a:ext uri="{FF2B5EF4-FFF2-40B4-BE49-F238E27FC236}">
                  <a16:creationId xmlns:a16="http://schemas.microsoft.com/office/drawing/2014/main" xmlns="" id="{0C7EA533-3223-41F1-AA08-6C9326CFC3C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758950" y="601971"/>
              <a:ext cx="265176" cy="595006"/>
            </a:xfrm>
            <a:custGeom>
              <a:avLst/>
              <a:gdLst/>
              <a:ahLst/>
              <a:cxnLst/>
              <a:rect l="0" t="0" r="0" b="0"/>
              <a:pathLst>
                <a:path w="265176" h="595006">
                  <a:moveTo>
                    <a:pt x="0" y="198129"/>
                  </a:moveTo>
                  <a:lnTo>
                    <a:pt x="0" y="198129"/>
                  </a:lnTo>
                  <a:lnTo>
                    <a:pt x="0" y="194471"/>
                  </a:lnTo>
                  <a:lnTo>
                    <a:pt x="0" y="196033"/>
                  </a:lnTo>
                  <a:lnTo>
                    <a:pt x="10845" y="231660"/>
                  </a:lnTo>
                  <a:lnTo>
                    <a:pt x="21048" y="267830"/>
                  </a:lnTo>
                  <a:lnTo>
                    <a:pt x="32638" y="313539"/>
                  </a:lnTo>
                  <a:lnTo>
                    <a:pt x="38692" y="338569"/>
                  </a:lnTo>
                  <a:lnTo>
                    <a:pt x="43433" y="365839"/>
                  </a:lnTo>
                  <a:lnTo>
                    <a:pt x="47300" y="394602"/>
                  </a:lnTo>
                  <a:lnTo>
                    <a:pt x="50583" y="424361"/>
                  </a:lnTo>
                  <a:lnTo>
                    <a:pt x="54183" y="452667"/>
                  </a:lnTo>
                  <a:lnTo>
                    <a:pt x="57994" y="480004"/>
                  </a:lnTo>
                  <a:lnTo>
                    <a:pt x="61946" y="506696"/>
                  </a:lnTo>
                  <a:lnTo>
                    <a:pt x="66337" y="547642"/>
                  </a:lnTo>
                  <a:lnTo>
                    <a:pt x="69541" y="595005"/>
                  </a:lnTo>
                  <a:lnTo>
                    <a:pt x="73160" y="562118"/>
                  </a:lnTo>
                  <a:lnTo>
                    <a:pt x="72967" y="518652"/>
                  </a:lnTo>
                  <a:lnTo>
                    <a:pt x="71928" y="492244"/>
                  </a:lnTo>
                  <a:lnTo>
                    <a:pt x="70530" y="459117"/>
                  </a:lnTo>
                  <a:lnTo>
                    <a:pt x="68892" y="421510"/>
                  </a:lnTo>
                  <a:lnTo>
                    <a:pt x="67095" y="380916"/>
                  </a:lnTo>
                  <a:lnTo>
                    <a:pt x="65896" y="339037"/>
                  </a:lnTo>
                  <a:lnTo>
                    <a:pt x="65097" y="296301"/>
                  </a:lnTo>
                  <a:lnTo>
                    <a:pt x="64565" y="252994"/>
                  </a:lnTo>
                  <a:lnTo>
                    <a:pt x="64915" y="214950"/>
                  </a:lnTo>
                  <a:lnTo>
                    <a:pt x="65855" y="180415"/>
                  </a:lnTo>
                  <a:lnTo>
                    <a:pt x="67187" y="148220"/>
                  </a:lnTo>
                  <a:lnTo>
                    <a:pt x="69485" y="120406"/>
                  </a:lnTo>
                  <a:lnTo>
                    <a:pt x="72429" y="95514"/>
                  </a:lnTo>
                  <a:lnTo>
                    <a:pt x="81580" y="53744"/>
                  </a:lnTo>
                  <a:lnTo>
                    <a:pt x="97406" y="23421"/>
                  </a:lnTo>
                  <a:lnTo>
                    <a:pt x="119962" y="5711"/>
                  </a:lnTo>
                  <a:lnTo>
                    <a:pt x="132891" y="0"/>
                  </a:lnTo>
                  <a:lnTo>
                    <a:pt x="164190" y="1181"/>
                  </a:lnTo>
                  <a:lnTo>
                    <a:pt x="181427" y="5447"/>
                  </a:lnTo>
                  <a:lnTo>
                    <a:pt x="215630" y="29002"/>
                  </a:lnTo>
                  <a:lnTo>
                    <a:pt x="232654" y="45161"/>
                  </a:lnTo>
                  <a:lnTo>
                    <a:pt x="255331" y="87575"/>
                  </a:lnTo>
                  <a:lnTo>
                    <a:pt x="263354" y="111726"/>
                  </a:lnTo>
                  <a:lnTo>
                    <a:pt x="265175" y="136294"/>
                  </a:lnTo>
                  <a:lnTo>
                    <a:pt x="262861" y="161139"/>
                  </a:lnTo>
                  <a:lnTo>
                    <a:pt x="257791" y="186169"/>
                  </a:lnTo>
                  <a:lnTo>
                    <a:pt x="235224" y="230913"/>
                  </a:lnTo>
                  <a:lnTo>
                    <a:pt x="202616" y="270555"/>
                  </a:lnTo>
                  <a:lnTo>
                    <a:pt x="162253" y="304637"/>
                  </a:lnTo>
                  <a:lnTo>
                    <a:pt x="122207" y="330603"/>
                  </a:lnTo>
                  <a:lnTo>
                    <a:pt x="75250" y="351681"/>
                  </a:lnTo>
                  <a:lnTo>
                    <a:pt x="44450" y="356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561">
            <a:extLst>
              <a:ext uri="{FF2B5EF4-FFF2-40B4-BE49-F238E27FC236}">
                <a16:creationId xmlns:a16="http://schemas.microsoft.com/office/drawing/2014/main" xmlns="" id="{0EBE363F-3BA1-4AF9-8E00-FCC527ED6651}"/>
              </a:ext>
            </a:extLst>
          </p:cNvPr>
          <p:cNvGrpSpPr/>
          <p:nvPr/>
        </p:nvGrpSpPr>
        <p:grpSpPr>
          <a:xfrm>
            <a:off x="3108681" y="812800"/>
            <a:ext cx="161570" cy="128966"/>
            <a:chOff x="3108681" y="812800"/>
            <a:chExt cx="161570" cy="128966"/>
          </a:xfrm>
        </p:grpSpPr>
        <p:sp>
          <p:nvSpPr>
            <p:cNvPr id="10" name="SMARTInkShape-2657">
              <a:extLst>
                <a:ext uri="{FF2B5EF4-FFF2-40B4-BE49-F238E27FC236}">
                  <a16:creationId xmlns:a16="http://schemas.microsoft.com/office/drawing/2014/main" xmlns="" id="{D4479E7D-6FEA-4184-B5AC-AFB2A4197FD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108681" y="920750"/>
              <a:ext cx="161570" cy="21016"/>
            </a:xfrm>
            <a:custGeom>
              <a:avLst/>
              <a:gdLst/>
              <a:ahLst/>
              <a:cxnLst/>
              <a:rect l="0" t="0" r="0" b="0"/>
              <a:pathLst>
                <a:path w="161570" h="21016">
                  <a:moveTo>
                    <a:pt x="21869" y="0"/>
                  </a:moveTo>
                  <a:lnTo>
                    <a:pt x="21869" y="0"/>
                  </a:lnTo>
                  <a:lnTo>
                    <a:pt x="4413" y="9434"/>
                  </a:lnTo>
                  <a:lnTo>
                    <a:pt x="0" y="14306"/>
                  </a:lnTo>
                  <a:lnTo>
                    <a:pt x="2350" y="16593"/>
                  </a:lnTo>
                  <a:lnTo>
                    <a:pt x="14370" y="21015"/>
                  </a:lnTo>
                  <a:lnTo>
                    <a:pt x="54454" y="17359"/>
                  </a:lnTo>
                  <a:lnTo>
                    <a:pt x="94207" y="12889"/>
                  </a:lnTo>
                  <a:lnTo>
                    <a:pt x="16156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58">
              <a:extLst>
                <a:ext uri="{FF2B5EF4-FFF2-40B4-BE49-F238E27FC236}">
                  <a16:creationId xmlns:a16="http://schemas.microsoft.com/office/drawing/2014/main" xmlns="" id="{F57A160B-D429-4CA9-BEB4-5C5E0228863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111500" y="8128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0"/>
                  </a:moveTo>
                  <a:lnTo>
                    <a:pt x="0" y="0"/>
                  </a:lnTo>
                  <a:lnTo>
                    <a:pt x="44043" y="1411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62">
            <a:extLst>
              <a:ext uri="{FF2B5EF4-FFF2-40B4-BE49-F238E27FC236}">
                <a16:creationId xmlns:a16="http://schemas.microsoft.com/office/drawing/2014/main" xmlns="" id="{A1F787CF-9AFF-44BC-A695-173A638822FD}"/>
              </a:ext>
            </a:extLst>
          </p:cNvPr>
          <p:cNvGrpSpPr/>
          <p:nvPr/>
        </p:nvGrpSpPr>
        <p:grpSpPr>
          <a:xfrm>
            <a:off x="3683000" y="561779"/>
            <a:ext cx="535419" cy="530422"/>
            <a:chOff x="3683000" y="561779"/>
            <a:chExt cx="535419" cy="530422"/>
          </a:xfrm>
        </p:grpSpPr>
        <p:sp>
          <p:nvSpPr>
            <p:cNvPr id="13" name="SMARTInkShape-2659">
              <a:extLst>
                <a:ext uri="{FF2B5EF4-FFF2-40B4-BE49-F238E27FC236}">
                  <a16:creationId xmlns:a16="http://schemas.microsoft.com/office/drawing/2014/main" xmlns="" id="{491B45BE-30B8-479A-9BD0-051CE55482A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168880" y="838200"/>
              <a:ext cx="49539" cy="52068"/>
            </a:xfrm>
            <a:custGeom>
              <a:avLst/>
              <a:gdLst/>
              <a:ahLst/>
              <a:cxnLst/>
              <a:rect l="0" t="0" r="0" b="0"/>
              <a:pathLst>
                <a:path w="49539" h="52068">
                  <a:moveTo>
                    <a:pt x="9420" y="25400"/>
                  </a:moveTo>
                  <a:lnTo>
                    <a:pt x="9420" y="25400"/>
                  </a:lnTo>
                  <a:lnTo>
                    <a:pt x="582" y="34238"/>
                  </a:lnTo>
                  <a:lnTo>
                    <a:pt x="0" y="36937"/>
                  </a:lnTo>
                  <a:lnTo>
                    <a:pt x="1235" y="43698"/>
                  </a:lnTo>
                  <a:lnTo>
                    <a:pt x="3963" y="46771"/>
                  </a:lnTo>
                  <a:lnTo>
                    <a:pt x="12639" y="52067"/>
                  </a:lnTo>
                  <a:lnTo>
                    <a:pt x="17210" y="51644"/>
                  </a:lnTo>
                  <a:lnTo>
                    <a:pt x="26053" y="45531"/>
                  </a:lnTo>
                  <a:lnTo>
                    <a:pt x="42522" y="24359"/>
                  </a:lnTo>
                  <a:lnTo>
                    <a:pt x="49488" y="8158"/>
                  </a:lnTo>
                  <a:lnTo>
                    <a:pt x="49538" y="5439"/>
                  </a:lnTo>
                  <a:lnTo>
                    <a:pt x="48865" y="3626"/>
                  </a:lnTo>
                  <a:lnTo>
                    <a:pt x="46300" y="2417"/>
                  </a:lnTo>
                  <a:lnTo>
                    <a:pt x="28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60">
              <a:extLst>
                <a:ext uri="{FF2B5EF4-FFF2-40B4-BE49-F238E27FC236}">
                  <a16:creationId xmlns:a16="http://schemas.microsoft.com/office/drawing/2014/main" xmlns="" id="{330D3F04-DA0D-4B32-B409-BBB94F6D52D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152900" y="9779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5026" y="40495"/>
                  </a:lnTo>
                  <a:lnTo>
                    <a:pt x="2517" y="85557"/>
                  </a:lnTo>
                  <a:lnTo>
                    <a:pt x="5606" y="104843"/>
                  </a:lnTo>
                  <a:lnTo>
                    <a:pt x="7265" y="107995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61">
              <a:extLst>
                <a:ext uri="{FF2B5EF4-FFF2-40B4-BE49-F238E27FC236}">
                  <a16:creationId xmlns:a16="http://schemas.microsoft.com/office/drawing/2014/main" xmlns="" id="{AECAD3C1-F958-4E40-A2F8-A0A565BC195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788230" y="653014"/>
              <a:ext cx="263071" cy="343937"/>
            </a:xfrm>
            <a:custGeom>
              <a:avLst/>
              <a:gdLst/>
              <a:ahLst/>
              <a:cxnLst/>
              <a:rect l="0" t="0" r="0" b="0"/>
              <a:pathLst>
                <a:path w="263071" h="343937">
                  <a:moveTo>
                    <a:pt x="263070" y="20086"/>
                  </a:moveTo>
                  <a:lnTo>
                    <a:pt x="263070" y="20086"/>
                  </a:lnTo>
                  <a:lnTo>
                    <a:pt x="259699" y="13344"/>
                  </a:lnTo>
                  <a:lnTo>
                    <a:pt x="247490" y="2409"/>
                  </a:lnTo>
                  <a:lnTo>
                    <a:pt x="234508" y="0"/>
                  </a:lnTo>
                  <a:lnTo>
                    <a:pt x="196437" y="7573"/>
                  </a:lnTo>
                  <a:lnTo>
                    <a:pt x="157170" y="32136"/>
                  </a:lnTo>
                  <a:lnTo>
                    <a:pt x="123105" y="61895"/>
                  </a:lnTo>
                  <a:lnTo>
                    <a:pt x="85858" y="100051"/>
                  </a:lnTo>
                  <a:lnTo>
                    <a:pt x="50488" y="145232"/>
                  </a:lnTo>
                  <a:lnTo>
                    <a:pt x="23480" y="189771"/>
                  </a:lnTo>
                  <a:lnTo>
                    <a:pt x="5597" y="231674"/>
                  </a:lnTo>
                  <a:lnTo>
                    <a:pt x="0" y="269112"/>
                  </a:lnTo>
                  <a:lnTo>
                    <a:pt x="3023" y="284176"/>
                  </a:lnTo>
                  <a:lnTo>
                    <a:pt x="17671" y="308439"/>
                  </a:lnTo>
                  <a:lnTo>
                    <a:pt x="45819" y="324867"/>
                  </a:lnTo>
                  <a:lnTo>
                    <a:pt x="81142" y="335461"/>
                  </a:lnTo>
                  <a:lnTo>
                    <a:pt x="118007" y="340169"/>
                  </a:lnTo>
                  <a:lnTo>
                    <a:pt x="155558" y="342262"/>
                  </a:lnTo>
                  <a:lnTo>
                    <a:pt x="192709" y="343192"/>
                  </a:lnTo>
                  <a:lnTo>
                    <a:pt x="239714" y="343715"/>
                  </a:lnTo>
                  <a:lnTo>
                    <a:pt x="263070" y="343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62">
              <a:extLst>
                <a:ext uri="{FF2B5EF4-FFF2-40B4-BE49-F238E27FC236}">
                  <a16:creationId xmlns:a16="http://schemas.microsoft.com/office/drawing/2014/main" xmlns="" id="{BDE2087A-29B9-46EF-8C45-CD2B0A77CF9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683000" y="561779"/>
              <a:ext cx="171451" cy="187522"/>
            </a:xfrm>
            <a:custGeom>
              <a:avLst/>
              <a:gdLst/>
              <a:ahLst/>
              <a:cxnLst/>
              <a:rect l="0" t="0" r="0" b="0"/>
              <a:pathLst>
                <a:path w="171451" h="1875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2209" y="4646"/>
                  </a:lnTo>
                  <a:lnTo>
                    <a:pt x="23765" y="25072"/>
                  </a:lnTo>
                  <a:lnTo>
                    <a:pt x="32755" y="63580"/>
                  </a:lnTo>
                  <a:lnTo>
                    <a:pt x="36516" y="107367"/>
                  </a:lnTo>
                  <a:lnTo>
                    <a:pt x="41036" y="149815"/>
                  </a:lnTo>
                  <a:lnTo>
                    <a:pt x="39405" y="155241"/>
                  </a:lnTo>
                  <a:lnTo>
                    <a:pt x="38970" y="154712"/>
                  </a:lnTo>
                  <a:lnTo>
                    <a:pt x="38272" y="130240"/>
                  </a:lnTo>
                  <a:lnTo>
                    <a:pt x="44893" y="89959"/>
                  </a:lnTo>
                  <a:lnTo>
                    <a:pt x="59162" y="49017"/>
                  </a:lnTo>
                  <a:lnTo>
                    <a:pt x="76796" y="20188"/>
                  </a:lnTo>
                  <a:lnTo>
                    <a:pt x="91046" y="10845"/>
                  </a:lnTo>
                  <a:lnTo>
                    <a:pt x="98797" y="8354"/>
                  </a:lnTo>
                  <a:lnTo>
                    <a:pt x="106787" y="9515"/>
                  </a:lnTo>
                  <a:lnTo>
                    <a:pt x="123191" y="18331"/>
                  </a:lnTo>
                  <a:lnTo>
                    <a:pt x="144921" y="45904"/>
                  </a:lnTo>
                  <a:lnTo>
                    <a:pt x="158024" y="84255"/>
                  </a:lnTo>
                  <a:lnTo>
                    <a:pt x="163003" y="123527"/>
                  </a:lnTo>
                  <a:lnTo>
                    <a:pt x="169050" y="170490"/>
                  </a:lnTo>
                  <a:lnTo>
                    <a:pt x="17145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63">
            <a:extLst>
              <a:ext uri="{FF2B5EF4-FFF2-40B4-BE49-F238E27FC236}">
                <a16:creationId xmlns:a16="http://schemas.microsoft.com/office/drawing/2014/main" xmlns="" id="{23A2692B-333A-4389-B701-FE065FE9EEF9}"/>
              </a:ext>
            </a:extLst>
          </p:cNvPr>
          <p:cNvGrpSpPr/>
          <p:nvPr/>
        </p:nvGrpSpPr>
        <p:grpSpPr>
          <a:xfrm>
            <a:off x="4660900" y="384217"/>
            <a:ext cx="355580" cy="913180"/>
            <a:chOff x="4660900" y="384217"/>
            <a:chExt cx="355580" cy="913180"/>
          </a:xfrm>
        </p:grpSpPr>
        <p:sp>
          <p:nvSpPr>
            <p:cNvPr id="18" name="SMARTInkShape-2663">
              <a:extLst>
                <a:ext uri="{FF2B5EF4-FFF2-40B4-BE49-F238E27FC236}">
                  <a16:creationId xmlns:a16="http://schemas.microsoft.com/office/drawing/2014/main" xmlns="" id="{320F7DE3-B47E-4B59-B637-73BA193688D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960649" y="384217"/>
              <a:ext cx="55831" cy="53934"/>
            </a:xfrm>
            <a:custGeom>
              <a:avLst/>
              <a:gdLst/>
              <a:ahLst/>
              <a:cxnLst/>
              <a:rect l="0" t="0" r="0" b="0"/>
              <a:pathLst>
                <a:path w="55831" h="53934">
                  <a:moveTo>
                    <a:pt x="24101" y="34883"/>
                  </a:moveTo>
                  <a:lnTo>
                    <a:pt x="24101" y="34883"/>
                  </a:lnTo>
                  <a:lnTo>
                    <a:pt x="12167" y="21068"/>
                  </a:lnTo>
                  <a:lnTo>
                    <a:pt x="9795" y="17206"/>
                  </a:lnTo>
                  <a:lnTo>
                    <a:pt x="7508" y="15337"/>
                  </a:lnTo>
                  <a:lnTo>
                    <a:pt x="5278" y="14797"/>
                  </a:lnTo>
                  <a:lnTo>
                    <a:pt x="3086" y="15142"/>
                  </a:lnTo>
                  <a:lnTo>
                    <a:pt x="1624" y="16078"/>
                  </a:lnTo>
                  <a:lnTo>
                    <a:pt x="650" y="17408"/>
                  </a:lnTo>
                  <a:lnTo>
                    <a:pt x="0" y="18999"/>
                  </a:lnTo>
                  <a:lnTo>
                    <a:pt x="978" y="20766"/>
                  </a:lnTo>
                  <a:lnTo>
                    <a:pt x="5828" y="24611"/>
                  </a:lnTo>
                  <a:lnTo>
                    <a:pt x="19862" y="30742"/>
                  </a:lnTo>
                  <a:lnTo>
                    <a:pt x="40797" y="30285"/>
                  </a:lnTo>
                  <a:lnTo>
                    <a:pt x="51042" y="25549"/>
                  </a:lnTo>
                  <a:lnTo>
                    <a:pt x="54762" y="22310"/>
                  </a:lnTo>
                  <a:lnTo>
                    <a:pt x="55830" y="18034"/>
                  </a:lnTo>
                  <a:lnTo>
                    <a:pt x="53255" y="7639"/>
                  </a:lnTo>
                  <a:lnTo>
                    <a:pt x="50592" y="4020"/>
                  </a:lnTo>
                  <a:lnTo>
                    <a:pt x="43871" y="0"/>
                  </a:lnTo>
                  <a:lnTo>
                    <a:pt x="39398" y="339"/>
                  </a:lnTo>
                  <a:lnTo>
                    <a:pt x="28783" y="4478"/>
                  </a:lnTo>
                  <a:lnTo>
                    <a:pt x="14278" y="14742"/>
                  </a:lnTo>
                  <a:lnTo>
                    <a:pt x="11908" y="19339"/>
                  </a:lnTo>
                  <a:lnTo>
                    <a:pt x="11156" y="30091"/>
                  </a:lnTo>
                  <a:lnTo>
                    <a:pt x="13354" y="35216"/>
                  </a:lnTo>
                  <a:lnTo>
                    <a:pt x="30451" y="5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64">
              <a:extLst>
                <a:ext uri="{FF2B5EF4-FFF2-40B4-BE49-F238E27FC236}">
                  <a16:creationId xmlns:a16="http://schemas.microsoft.com/office/drawing/2014/main" xmlns="" id="{22B6F62F-0378-44FC-B702-F3C3C79A453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972050" y="5524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10139" y="11550"/>
                  </a:lnTo>
                  <a:lnTo>
                    <a:pt x="17677" y="24419"/>
                  </a:lnTo>
                  <a:lnTo>
                    <a:pt x="23875" y="65815"/>
                  </a:lnTo>
                  <a:lnTo>
                    <a:pt x="25098" y="110994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65">
              <a:extLst>
                <a:ext uri="{FF2B5EF4-FFF2-40B4-BE49-F238E27FC236}">
                  <a16:creationId xmlns:a16="http://schemas.microsoft.com/office/drawing/2014/main" xmlns="" id="{827199FD-3D55-4782-83B3-39357B3E585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660900" y="727039"/>
              <a:ext cx="204073" cy="570358"/>
            </a:xfrm>
            <a:custGeom>
              <a:avLst/>
              <a:gdLst/>
              <a:ahLst/>
              <a:cxnLst/>
              <a:rect l="0" t="0" r="0" b="0"/>
              <a:pathLst>
                <a:path w="204073" h="570358">
                  <a:moveTo>
                    <a:pt x="0" y="168311"/>
                  </a:moveTo>
                  <a:lnTo>
                    <a:pt x="0" y="168311"/>
                  </a:lnTo>
                  <a:lnTo>
                    <a:pt x="3371" y="171682"/>
                  </a:lnTo>
                  <a:lnTo>
                    <a:pt x="12242" y="216040"/>
                  </a:lnTo>
                  <a:lnTo>
                    <a:pt x="21669" y="251848"/>
                  </a:lnTo>
                  <a:lnTo>
                    <a:pt x="29151" y="296926"/>
                  </a:lnTo>
                  <a:lnTo>
                    <a:pt x="32134" y="321787"/>
                  </a:lnTo>
                  <a:lnTo>
                    <a:pt x="34828" y="348240"/>
                  </a:lnTo>
                  <a:lnTo>
                    <a:pt x="37330" y="375752"/>
                  </a:lnTo>
                  <a:lnTo>
                    <a:pt x="39703" y="403972"/>
                  </a:lnTo>
                  <a:lnTo>
                    <a:pt x="40580" y="431252"/>
                  </a:lnTo>
                  <a:lnTo>
                    <a:pt x="40459" y="457905"/>
                  </a:lnTo>
                  <a:lnTo>
                    <a:pt x="39672" y="484140"/>
                  </a:lnTo>
                  <a:lnTo>
                    <a:pt x="36917" y="524579"/>
                  </a:lnTo>
                  <a:lnTo>
                    <a:pt x="32770" y="568179"/>
                  </a:lnTo>
                  <a:lnTo>
                    <a:pt x="31725" y="570357"/>
                  </a:lnTo>
                  <a:lnTo>
                    <a:pt x="30322" y="569691"/>
                  </a:lnTo>
                  <a:lnTo>
                    <a:pt x="28681" y="567131"/>
                  </a:lnTo>
                  <a:lnTo>
                    <a:pt x="23001" y="529818"/>
                  </a:lnTo>
                  <a:lnTo>
                    <a:pt x="22687" y="482322"/>
                  </a:lnTo>
                  <a:lnTo>
                    <a:pt x="23592" y="453851"/>
                  </a:lnTo>
                  <a:lnTo>
                    <a:pt x="24900" y="418644"/>
                  </a:lnTo>
                  <a:lnTo>
                    <a:pt x="26478" y="378944"/>
                  </a:lnTo>
                  <a:lnTo>
                    <a:pt x="28235" y="336250"/>
                  </a:lnTo>
                  <a:lnTo>
                    <a:pt x="30818" y="292264"/>
                  </a:lnTo>
                  <a:lnTo>
                    <a:pt x="33951" y="247419"/>
                  </a:lnTo>
                  <a:lnTo>
                    <a:pt x="37450" y="202000"/>
                  </a:lnTo>
                  <a:lnTo>
                    <a:pt x="41901" y="162548"/>
                  </a:lnTo>
                  <a:lnTo>
                    <a:pt x="46984" y="127074"/>
                  </a:lnTo>
                  <a:lnTo>
                    <a:pt x="52489" y="94253"/>
                  </a:lnTo>
                  <a:lnTo>
                    <a:pt x="58276" y="68139"/>
                  </a:lnTo>
                  <a:lnTo>
                    <a:pt x="70350" y="27835"/>
                  </a:lnTo>
                  <a:lnTo>
                    <a:pt x="77944" y="15393"/>
                  </a:lnTo>
                  <a:lnTo>
                    <a:pt x="86535" y="7099"/>
                  </a:lnTo>
                  <a:lnTo>
                    <a:pt x="95790" y="1570"/>
                  </a:lnTo>
                  <a:lnTo>
                    <a:pt x="106193" y="0"/>
                  </a:lnTo>
                  <a:lnTo>
                    <a:pt x="129041" y="3901"/>
                  </a:lnTo>
                  <a:lnTo>
                    <a:pt x="169076" y="34852"/>
                  </a:lnTo>
                  <a:lnTo>
                    <a:pt x="190150" y="71601"/>
                  </a:lnTo>
                  <a:lnTo>
                    <a:pt x="203045" y="114746"/>
                  </a:lnTo>
                  <a:lnTo>
                    <a:pt x="204072" y="157439"/>
                  </a:lnTo>
                  <a:lnTo>
                    <a:pt x="190417" y="194288"/>
                  </a:lnTo>
                  <a:lnTo>
                    <a:pt x="166474" y="225718"/>
                  </a:lnTo>
                  <a:lnTo>
                    <a:pt x="134666" y="251445"/>
                  </a:lnTo>
                  <a:lnTo>
                    <a:pt x="101244" y="265232"/>
                  </a:lnTo>
                  <a:lnTo>
                    <a:pt x="68281" y="269243"/>
                  </a:lnTo>
                  <a:lnTo>
                    <a:pt x="26894" y="261717"/>
                  </a:lnTo>
                  <a:lnTo>
                    <a:pt x="6350" y="257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64">
            <a:extLst>
              <a:ext uri="{FF2B5EF4-FFF2-40B4-BE49-F238E27FC236}">
                <a16:creationId xmlns:a16="http://schemas.microsoft.com/office/drawing/2014/main" xmlns="" id="{BCDEE7CD-EF64-4A84-83A6-921F4D868C04}"/>
              </a:ext>
            </a:extLst>
          </p:cNvPr>
          <p:cNvGrpSpPr/>
          <p:nvPr/>
        </p:nvGrpSpPr>
        <p:grpSpPr>
          <a:xfrm>
            <a:off x="5350999" y="393700"/>
            <a:ext cx="1434329" cy="826866"/>
            <a:chOff x="5350999" y="393700"/>
            <a:chExt cx="1434329" cy="826866"/>
          </a:xfrm>
        </p:grpSpPr>
        <p:sp>
          <p:nvSpPr>
            <p:cNvPr id="22" name="SMARTInkShape-2666">
              <a:extLst>
                <a:ext uri="{FF2B5EF4-FFF2-40B4-BE49-F238E27FC236}">
                  <a16:creationId xmlns:a16="http://schemas.microsoft.com/office/drawing/2014/main" xmlns="" id="{64A4CD74-CAA2-41B2-AD1D-86E0D59606D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726938" y="393700"/>
              <a:ext cx="58390" cy="63936"/>
            </a:xfrm>
            <a:custGeom>
              <a:avLst/>
              <a:gdLst/>
              <a:ahLst/>
              <a:cxnLst/>
              <a:rect l="0" t="0" r="0" b="0"/>
              <a:pathLst>
                <a:path w="58390" h="63936">
                  <a:moveTo>
                    <a:pt x="23112" y="19050"/>
                  </a:moveTo>
                  <a:lnTo>
                    <a:pt x="23112" y="19050"/>
                  </a:lnTo>
                  <a:lnTo>
                    <a:pt x="12972" y="19756"/>
                  </a:lnTo>
                  <a:lnTo>
                    <a:pt x="5436" y="22421"/>
                  </a:lnTo>
                  <a:lnTo>
                    <a:pt x="2861" y="25531"/>
                  </a:lnTo>
                  <a:lnTo>
                    <a:pt x="0" y="34630"/>
                  </a:lnTo>
                  <a:lnTo>
                    <a:pt x="649" y="39315"/>
                  </a:lnTo>
                  <a:lnTo>
                    <a:pt x="5132" y="48282"/>
                  </a:lnTo>
                  <a:lnTo>
                    <a:pt x="18960" y="61265"/>
                  </a:lnTo>
                  <a:lnTo>
                    <a:pt x="24577" y="63421"/>
                  </a:lnTo>
                  <a:lnTo>
                    <a:pt x="36463" y="63935"/>
                  </a:lnTo>
                  <a:lnTo>
                    <a:pt x="46920" y="59930"/>
                  </a:lnTo>
                  <a:lnTo>
                    <a:pt x="51684" y="56887"/>
                  </a:lnTo>
                  <a:lnTo>
                    <a:pt x="54860" y="51330"/>
                  </a:lnTo>
                  <a:lnTo>
                    <a:pt x="58389" y="35749"/>
                  </a:lnTo>
                  <a:lnTo>
                    <a:pt x="56194" y="20827"/>
                  </a:lnTo>
                  <a:lnTo>
                    <a:pt x="53634" y="13885"/>
                  </a:lnTo>
                  <a:lnTo>
                    <a:pt x="49810" y="9257"/>
                  </a:lnTo>
                  <a:lnTo>
                    <a:pt x="294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67">
              <a:extLst>
                <a:ext uri="{FF2B5EF4-FFF2-40B4-BE49-F238E27FC236}">
                  <a16:creationId xmlns:a16="http://schemas.microsoft.com/office/drawing/2014/main" xmlns="" id="{4D2E0FC3-0D49-422C-91DE-AB917FC5B6D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734628" y="552450"/>
              <a:ext cx="21773" cy="107951"/>
            </a:xfrm>
            <a:custGeom>
              <a:avLst/>
              <a:gdLst/>
              <a:ahLst/>
              <a:cxnLst/>
              <a:rect l="0" t="0" r="0" b="0"/>
              <a:pathLst>
                <a:path w="21773" h="107951">
                  <a:moveTo>
                    <a:pt x="21772" y="0"/>
                  </a:moveTo>
                  <a:lnTo>
                    <a:pt x="21772" y="0"/>
                  </a:lnTo>
                  <a:lnTo>
                    <a:pt x="12338" y="10845"/>
                  </a:lnTo>
                  <a:lnTo>
                    <a:pt x="2949" y="36401"/>
                  </a:lnTo>
                  <a:lnTo>
                    <a:pt x="0" y="54984"/>
                  </a:lnTo>
                  <a:lnTo>
                    <a:pt x="2390" y="99978"/>
                  </a:lnTo>
                  <a:lnTo>
                    <a:pt x="272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68">
              <a:extLst>
                <a:ext uri="{FF2B5EF4-FFF2-40B4-BE49-F238E27FC236}">
                  <a16:creationId xmlns:a16="http://schemas.microsoft.com/office/drawing/2014/main" xmlns="" id="{28A3386B-2C23-4AB3-8406-97CDBD1A495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546850" y="60325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43338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669">
              <a:extLst>
                <a:ext uri="{FF2B5EF4-FFF2-40B4-BE49-F238E27FC236}">
                  <a16:creationId xmlns:a16="http://schemas.microsoft.com/office/drawing/2014/main" xmlns="" id="{433F7ED4-D970-4E62-9F05-29B51877E24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331311" y="540001"/>
              <a:ext cx="123400" cy="135270"/>
            </a:xfrm>
            <a:custGeom>
              <a:avLst/>
              <a:gdLst/>
              <a:ahLst/>
              <a:cxnLst/>
              <a:rect l="0" t="0" r="0" b="0"/>
              <a:pathLst>
                <a:path w="123400" h="135270">
                  <a:moveTo>
                    <a:pt x="12339" y="31499"/>
                  </a:moveTo>
                  <a:lnTo>
                    <a:pt x="12339" y="31499"/>
                  </a:lnTo>
                  <a:lnTo>
                    <a:pt x="15710" y="34870"/>
                  </a:lnTo>
                  <a:lnTo>
                    <a:pt x="18101" y="58244"/>
                  </a:lnTo>
                  <a:lnTo>
                    <a:pt x="15240" y="102946"/>
                  </a:lnTo>
                  <a:lnTo>
                    <a:pt x="7842" y="130043"/>
                  </a:lnTo>
                  <a:lnTo>
                    <a:pt x="3755" y="135269"/>
                  </a:lnTo>
                  <a:lnTo>
                    <a:pt x="2383" y="134545"/>
                  </a:lnTo>
                  <a:lnTo>
                    <a:pt x="859" y="128097"/>
                  </a:lnTo>
                  <a:lnTo>
                    <a:pt x="0" y="105825"/>
                  </a:lnTo>
                  <a:lnTo>
                    <a:pt x="9858" y="70141"/>
                  </a:lnTo>
                  <a:lnTo>
                    <a:pt x="26185" y="35031"/>
                  </a:lnTo>
                  <a:lnTo>
                    <a:pt x="40131" y="18722"/>
                  </a:lnTo>
                  <a:lnTo>
                    <a:pt x="55736" y="7476"/>
                  </a:lnTo>
                  <a:lnTo>
                    <a:pt x="72078" y="126"/>
                  </a:lnTo>
                  <a:lnTo>
                    <a:pt x="80387" y="0"/>
                  </a:lnTo>
                  <a:lnTo>
                    <a:pt x="97145" y="5505"/>
                  </a:lnTo>
                  <a:lnTo>
                    <a:pt x="110238" y="18770"/>
                  </a:lnTo>
                  <a:lnTo>
                    <a:pt x="119350" y="36425"/>
                  </a:lnTo>
                  <a:lnTo>
                    <a:pt x="123399" y="56031"/>
                  </a:lnTo>
                  <a:lnTo>
                    <a:pt x="117977" y="95951"/>
                  </a:lnTo>
                  <a:lnTo>
                    <a:pt x="120289" y="12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70">
              <a:extLst>
                <a:ext uri="{FF2B5EF4-FFF2-40B4-BE49-F238E27FC236}">
                  <a16:creationId xmlns:a16="http://schemas.microsoft.com/office/drawing/2014/main" xmlns="" id="{4348AA9C-D2B4-4358-9A36-EA7162FFD80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121400" y="768350"/>
              <a:ext cx="139410" cy="279401"/>
            </a:xfrm>
            <a:custGeom>
              <a:avLst/>
              <a:gdLst/>
              <a:ahLst/>
              <a:cxnLst/>
              <a:rect l="0" t="0" r="0" b="0"/>
              <a:pathLst>
                <a:path w="139410" h="279401">
                  <a:moveTo>
                    <a:pt x="95250" y="0"/>
                  </a:moveTo>
                  <a:lnTo>
                    <a:pt x="95250" y="0"/>
                  </a:lnTo>
                  <a:lnTo>
                    <a:pt x="106800" y="7186"/>
                  </a:lnTo>
                  <a:lnTo>
                    <a:pt x="119669" y="18951"/>
                  </a:lnTo>
                  <a:lnTo>
                    <a:pt x="139409" y="58297"/>
                  </a:lnTo>
                  <a:lnTo>
                    <a:pt x="135337" y="97876"/>
                  </a:lnTo>
                  <a:lnTo>
                    <a:pt x="120121" y="140867"/>
                  </a:lnTo>
                  <a:lnTo>
                    <a:pt x="101601" y="178789"/>
                  </a:lnTo>
                  <a:lnTo>
                    <a:pt x="64597" y="225130"/>
                  </a:lnTo>
                  <a:lnTo>
                    <a:pt x="17151" y="26575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71">
              <a:extLst>
                <a:ext uri="{FF2B5EF4-FFF2-40B4-BE49-F238E27FC236}">
                  <a16:creationId xmlns:a16="http://schemas.microsoft.com/office/drawing/2014/main" xmlns="" id="{E962FDF5-FF0F-439C-AF1D-1FD2D71577E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970623" y="783028"/>
              <a:ext cx="172224" cy="437538"/>
            </a:xfrm>
            <a:custGeom>
              <a:avLst/>
              <a:gdLst/>
              <a:ahLst/>
              <a:cxnLst/>
              <a:rect l="0" t="0" r="0" b="0"/>
              <a:pathLst>
                <a:path w="172224" h="437538">
                  <a:moveTo>
                    <a:pt x="74577" y="86922"/>
                  </a:moveTo>
                  <a:lnTo>
                    <a:pt x="74577" y="86922"/>
                  </a:lnTo>
                  <a:lnTo>
                    <a:pt x="73165" y="103542"/>
                  </a:lnTo>
                  <a:lnTo>
                    <a:pt x="62644" y="143095"/>
                  </a:lnTo>
                  <a:lnTo>
                    <a:pt x="53873" y="189408"/>
                  </a:lnTo>
                  <a:lnTo>
                    <a:pt x="46325" y="228427"/>
                  </a:lnTo>
                  <a:lnTo>
                    <a:pt x="38267" y="271639"/>
                  </a:lnTo>
                  <a:lnTo>
                    <a:pt x="29982" y="316715"/>
                  </a:lnTo>
                  <a:lnTo>
                    <a:pt x="21596" y="360502"/>
                  </a:lnTo>
                  <a:lnTo>
                    <a:pt x="13165" y="398778"/>
                  </a:lnTo>
                  <a:lnTo>
                    <a:pt x="2030" y="436102"/>
                  </a:lnTo>
                  <a:lnTo>
                    <a:pt x="812" y="437537"/>
                  </a:lnTo>
                  <a:lnTo>
                    <a:pt x="0" y="437082"/>
                  </a:lnTo>
                  <a:lnTo>
                    <a:pt x="5178" y="402407"/>
                  </a:lnTo>
                  <a:lnTo>
                    <a:pt x="14099" y="366367"/>
                  </a:lnTo>
                  <a:lnTo>
                    <a:pt x="19442" y="341658"/>
                  </a:lnTo>
                  <a:lnTo>
                    <a:pt x="25121" y="313190"/>
                  </a:lnTo>
                  <a:lnTo>
                    <a:pt x="31023" y="282217"/>
                  </a:lnTo>
                  <a:lnTo>
                    <a:pt x="38485" y="246047"/>
                  </a:lnTo>
                  <a:lnTo>
                    <a:pt x="46988" y="206411"/>
                  </a:lnTo>
                  <a:lnTo>
                    <a:pt x="56184" y="164464"/>
                  </a:lnTo>
                  <a:lnTo>
                    <a:pt x="63726" y="129445"/>
                  </a:lnTo>
                  <a:lnTo>
                    <a:pt x="70165" y="99043"/>
                  </a:lnTo>
                  <a:lnTo>
                    <a:pt x="75870" y="71719"/>
                  </a:lnTo>
                  <a:lnTo>
                    <a:pt x="87852" y="33834"/>
                  </a:lnTo>
                  <a:lnTo>
                    <a:pt x="100937" y="10411"/>
                  </a:lnTo>
                  <a:lnTo>
                    <a:pt x="116161" y="0"/>
                  </a:lnTo>
                  <a:lnTo>
                    <a:pt x="124877" y="46"/>
                  </a:lnTo>
                  <a:lnTo>
                    <a:pt x="143970" y="7624"/>
                  </a:lnTo>
                  <a:lnTo>
                    <a:pt x="160452" y="26043"/>
                  </a:lnTo>
                  <a:lnTo>
                    <a:pt x="167810" y="37869"/>
                  </a:lnTo>
                  <a:lnTo>
                    <a:pt x="172223" y="66062"/>
                  </a:lnTo>
                  <a:lnTo>
                    <a:pt x="167364" y="97406"/>
                  </a:lnTo>
                  <a:lnTo>
                    <a:pt x="153445" y="130152"/>
                  </a:lnTo>
                  <a:lnTo>
                    <a:pt x="122405" y="166837"/>
                  </a:lnTo>
                  <a:lnTo>
                    <a:pt x="93138" y="188839"/>
                  </a:lnTo>
                  <a:lnTo>
                    <a:pt x="85540" y="191556"/>
                  </a:lnTo>
                  <a:lnTo>
                    <a:pt x="79062" y="191955"/>
                  </a:lnTo>
                  <a:lnTo>
                    <a:pt x="61877" y="18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72">
              <a:extLst>
                <a:ext uri="{FF2B5EF4-FFF2-40B4-BE49-F238E27FC236}">
                  <a16:creationId xmlns:a16="http://schemas.microsoft.com/office/drawing/2014/main" xmlns="" id="{F3CAFF66-7524-43B4-A943-C922A2FAEDD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715000" y="9652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2"/>
                  </a:lnTo>
                  <a:lnTo>
                    <a:pt x="56369" y="1047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73">
              <a:extLst>
                <a:ext uri="{FF2B5EF4-FFF2-40B4-BE49-F238E27FC236}">
                  <a16:creationId xmlns:a16="http://schemas.microsoft.com/office/drawing/2014/main" xmlns="" id="{808AEF81-08E7-4B29-A3A9-D17010270BB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629079" y="819150"/>
              <a:ext cx="22422" cy="222251"/>
            </a:xfrm>
            <a:custGeom>
              <a:avLst/>
              <a:gdLst/>
              <a:ahLst/>
              <a:cxnLst/>
              <a:rect l="0" t="0" r="0" b="0"/>
              <a:pathLst>
                <a:path w="22422" h="2222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974" y="48408"/>
                  </a:lnTo>
                  <a:lnTo>
                    <a:pt x="3662" y="89289"/>
                  </a:lnTo>
                  <a:lnTo>
                    <a:pt x="7612" y="135425"/>
                  </a:lnTo>
                  <a:lnTo>
                    <a:pt x="10507" y="175828"/>
                  </a:lnTo>
                  <a:lnTo>
                    <a:pt x="2242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74">
              <a:extLst>
                <a:ext uri="{FF2B5EF4-FFF2-40B4-BE49-F238E27FC236}">
                  <a16:creationId xmlns:a16="http://schemas.microsoft.com/office/drawing/2014/main" xmlns="" id="{807FD880-95AE-445F-8813-BA9DB25AA652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350999" y="728285"/>
              <a:ext cx="154452" cy="324077"/>
            </a:xfrm>
            <a:custGeom>
              <a:avLst/>
              <a:gdLst/>
              <a:ahLst/>
              <a:cxnLst/>
              <a:rect l="0" t="0" r="0" b="0"/>
              <a:pathLst>
                <a:path w="154452" h="324077">
                  <a:moveTo>
                    <a:pt x="154451" y="21015"/>
                  </a:moveTo>
                  <a:lnTo>
                    <a:pt x="154451" y="21015"/>
                  </a:lnTo>
                  <a:lnTo>
                    <a:pt x="140636" y="9081"/>
                  </a:lnTo>
                  <a:lnTo>
                    <a:pt x="121226" y="0"/>
                  </a:lnTo>
                  <a:lnTo>
                    <a:pt x="105582" y="1327"/>
                  </a:lnTo>
                  <a:lnTo>
                    <a:pt x="96472" y="3656"/>
                  </a:lnTo>
                  <a:lnTo>
                    <a:pt x="63423" y="27161"/>
                  </a:lnTo>
                  <a:lnTo>
                    <a:pt x="33562" y="74420"/>
                  </a:lnTo>
                  <a:lnTo>
                    <a:pt x="17467" y="116717"/>
                  </a:lnTo>
                  <a:lnTo>
                    <a:pt x="5374" y="162327"/>
                  </a:lnTo>
                  <a:lnTo>
                    <a:pt x="0" y="206117"/>
                  </a:lnTo>
                  <a:lnTo>
                    <a:pt x="3256" y="245334"/>
                  </a:lnTo>
                  <a:lnTo>
                    <a:pt x="13170" y="278757"/>
                  </a:lnTo>
                  <a:lnTo>
                    <a:pt x="29335" y="303019"/>
                  </a:lnTo>
                  <a:lnTo>
                    <a:pt x="52043" y="317565"/>
                  </a:lnTo>
                  <a:lnTo>
                    <a:pt x="65012" y="322432"/>
                  </a:lnTo>
                  <a:lnTo>
                    <a:pt x="94474" y="324076"/>
                  </a:lnTo>
                  <a:lnTo>
                    <a:pt x="141751" y="319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65">
            <a:extLst>
              <a:ext uri="{FF2B5EF4-FFF2-40B4-BE49-F238E27FC236}">
                <a16:creationId xmlns:a16="http://schemas.microsoft.com/office/drawing/2014/main" xmlns="" id="{983B800E-92D5-42B9-8099-868473C80102}"/>
              </a:ext>
            </a:extLst>
          </p:cNvPr>
          <p:cNvGrpSpPr/>
          <p:nvPr/>
        </p:nvGrpSpPr>
        <p:grpSpPr>
          <a:xfrm>
            <a:off x="1120071" y="2093265"/>
            <a:ext cx="1473299" cy="666675"/>
            <a:chOff x="1120071" y="2093265"/>
            <a:chExt cx="1473299" cy="666675"/>
          </a:xfrm>
        </p:grpSpPr>
        <p:sp>
          <p:nvSpPr>
            <p:cNvPr id="32" name="SMARTInkShape-2675">
              <a:extLst>
                <a:ext uri="{FF2B5EF4-FFF2-40B4-BE49-F238E27FC236}">
                  <a16:creationId xmlns:a16="http://schemas.microsoft.com/office/drawing/2014/main" xmlns="" id="{B8DB6296-D5B7-4733-B96B-24D99779BE6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301603" y="2143927"/>
              <a:ext cx="291767" cy="616013"/>
            </a:xfrm>
            <a:custGeom>
              <a:avLst/>
              <a:gdLst/>
              <a:ahLst/>
              <a:cxnLst/>
              <a:rect l="0" t="0" r="0" b="0"/>
              <a:pathLst>
                <a:path w="291767" h="616013">
                  <a:moveTo>
                    <a:pt x="124097" y="34123"/>
                  </a:moveTo>
                  <a:lnTo>
                    <a:pt x="124097" y="34123"/>
                  </a:lnTo>
                  <a:lnTo>
                    <a:pt x="124097" y="0"/>
                  </a:lnTo>
                  <a:lnTo>
                    <a:pt x="118322" y="32358"/>
                  </a:lnTo>
                  <a:lnTo>
                    <a:pt x="111888" y="70027"/>
                  </a:lnTo>
                  <a:lnTo>
                    <a:pt x="107491" y="93337"/>
                  </a:lnTo>
                  <a:lnTo>
                    <a:pt x="102443" y="118755"/>
                  </a:lnTo>
                  <a:lnTo>
                    <a:pt x="96961" y="145577"/>
                  </a:lnTo>
                  <a:lnTo>
                    <a:pt x="91895" y="173337"/>
                  </a:lnTo>
                  <a:lnTo>
                    <a:pt x="87107" y="201721"/>
                  </a:lnTo>
                  <a:lnTo>
                    <a:pt x="82503" y="230522"/>
                  </a:lnTo>
                  <a:lnTo>
                    <a:pt x="78024" y="258894"/>
                  </a:lnTo>
                  <a:lnTo>
                    <a:pt x="73626" y="286982"/>
                  </a:lnTo>
                  <a:lnTo>
                    <a:pt x="69283" y="314879"/>
                  </a:lnTo>
                  <a:lnTo>
                    <a:pt x="67093" y="340533"/>
                  </a:lnTo>
                  <a:lnTo>
                    <a:pt x="66541" y="387851"/>
                  </a:lnTo>
                  <a:lnTo>
                    <a:pt x="76940" y="433932"/>
                  </a:lnTo>
                  <a:lnTo>
                    <a:pt x="82781" y="441773"/>
                  </a:lnTo>
                  <a:lnTo>
                    <a:pt x="89498" y="446295"/>
                  </a:lnTo>
                  <a:lnTo>
                    <a:pt x="96797" y="448604"/>
                  </a:lnTo>
                  <a:lnTo>
                    <a:pt x="105192" y="446616"/>
                  </a:lnTo>
                  <a:lnTo>
                    <a:pt x="123926" y="434999"/>
                  </a:lnTo>
                  <a:lnTo>
                    <a:pt x="147565" y="401884"/>
                  </a:lnTo>
                  <a:lnTo>
                    <a:pt x="151931" y="373021"/>
                  </a:lnTo>
                  <a:lnTo>
                    <a:pt x="151120" y="357421"/>
                  </a:lnTo>
                  <a:lnTo>
                    <a:pt x="138929" y="326919"/>
                  </a:lnTo>
                  <a:lnTo>
                    <a:pt x="118695" y="299721"/>
                  </a:lnTo>
                  <a:lnTo>
                    <a:pt x="93239" y="280578"/>
                  </a:lnTo>
                  <a:lnTo>
                    <a:pt x="67343" y="272540"/>
                  </a:lnTo>
                  <a:lnTo>
                    <a:pt x="30846" y="271982"/>
                  </a:lnTo>
                  <a:lnTo>
                    <a:pt x="5215" y="276285"/>
                  </a:lnTo>
                  <a:lnTo>
                    <a:pt x="392" y="278114"/>
                  </a:lnTo>
                  <a:lnTo>
                    <a:pt x="0" y="280039"/>
                  </a:lnTo>
                  <a:lnTo>
                    <a:pt x="2560" y="282028"/>
                  </a:lnTo>
                  <a:lnTo>
                    <a:pt x="7089" y="284060"/>
                  </a:lnTo>
                  <a:lnTo>
                    <a:pt x="46892" y="286615"/>
                  </a:lnTo>
                  <a:lnTo>
                    <a:pt x="78495" y="284395"/>
                  </a:lnTo>
                  <a:lnTo>
                    <a:pt x="111826" y="281057"/>
                  </a:lnTo>
                  <a:lnTo>
                    <a:pt x="144749" y="277221"/>
                  </a:lnTo>
                  <a:lnTo>
                    <a:pt x="188228" y="270390"/>
                  </a:lnTo>
                  <a:lnTo>
                    <a:pt x="214360" y="259742"/>
                  </a:lnTo>
                  <a:lnTo>
                    <a:pt x="223716" y="251756"/>
                  </a:lnTo>
                  <a:lnTo>
                    <a:pt x="225787" y="248356"/>
                  </a:lnTo>
                  <a:lnTo>
                    <a:pt x="226463" y="245384"/>
                  </a:lnTo>
                  <a:lnTo>
                    <a:pt x="226207" y="242697"/>
                  </a:lnTo>
                  <a:lnTo>
                    <a:pt x="225332" y="240906"/>
                  </a:lnTo>
                  <a:lnTo>
                    <a:pt x="224042" y="239711"/>
                  </a:lnTo>
                  <a:lnTo>
                    <a:pt x="222477" y="238915"/>
                  </a:lnTo>
                  <a:lnTo>
                    <a:pt x="216975" y="239912"/>
                  </a:lnTo>
                  <a:lnTo>
                    <a:pt x="213532" y="241166"/>
                  </a:lnTo>
                  <a:lnTo>
                    <a:pt x="207826" y="246322"/>
                  </a:lnTo>
                  <a:lnTo>
                    <a:pt x="205316" y="249672"/>
                  </a:lnTo>
                  <a:lnTo>
                    <a:pt x="205054" y="253317"/>
                  </a:lnTo>
                  <a:lnTo>
                    <a:pt x="215043" y="273461"/>
                  </a:lnTo>
                  <a:lnTo>
                    <a:pt x="233706" y="290270"/>
                  </a:lnTo>
                  <a:lnTo>
                    <a:pt x="250883" y="304360"/>
                  </a:lnTo>
                  <a:lnTo>
                    <a:pt x="264517" y="325782"/>
                  </a:lnTo>
                  <a:lnTo>
                    <a:pt x="278151" y="373402"/>
                  </a:lnTo>
                  <a:lnTo>
                    <a:pt x="284827" y="409582"/>
                  </a:lnTo>
                  <a:lnTo>
                    <a:pt x="291273" y="450483"/>
                  </a:lnTo>
                  <a:lnTo>
                    <a:pt x="291766" y="483050"/>
                  </a:lnTo>
                  <a:lnTo>
                    <a:pt x="288928" y="517279"/>
                  </a:lnTo>
                  <a:lnTo>
                    <a:pt x="277280" y="563611"/>
                  </a:lnTo>
                  <a:lnTo>
                    <a:pt x="261558" y="591185"/>
                  </a:lnTo>
                  <a:lnTo>
                    <a:pt x="242811" y="608143"/>
                  </a:lnTo>
                  <a:lnTo>
                    <a:pt x="232873" y="613653"/>
                  </a:lnTo>
                  <a:lnTo>
                    <a:pt x="212423" y="616012"/>
                  </a:lnTo>
                  <a:lnTo>
                    <a:pt x="202031" y="614666"/>
                  </a:lnTo>
                  <a:lnTo>
                    <a:pt x="195103" y="609535"/>
                  </a:lnTo>
                  <a:lnTo>
                    <a:pt x="190484" y="601881"/>
                  </a:lnTo>
                  <a:lnTo>
                    <a:pt x="181247" y="57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76">
              <a:extLst>
                <a:ext uri="{FF2B5EF4-FFF2-40B4-BE49-F238E27FC236}">
                  <a16:creationId xmlns:a16="http://schemas.microsoft.com/office/drawing/2014/main" xmlns="" id="{D709230F-63DC-4CC3-8BE3-A06F2066CD7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222500" y="227330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57150"/>
                  </a:moveTo>
                  <a:lnTo>
                    <a:pt x="25400" y="57150"/>
                  </a:lnTo>
                  <a:lnTo>
                    <a:pt x="15261" y="215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77">
              <a:extLst>
                <a:ext uri="{FF2B5EF4-FFF2-40B4-BE49-F238E27FC236}">
                  <a16:creationId xmlns:a16="http://schemas.microsoft.com/office/drawing/2014/main" xmlns="" id="{05BF7035-DD6B-481D-8853-756F964514D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217294" y="2413000"/>
              <a:ext cx="17907" cy="139701"/>
            </a:xfrm>
            <a:custGeom>
              <a:avLst/>
              <a:gdLst/>
              <a:ahLst/>
              <a:cxnLst/>
              <a:rect l="0" t="0" r="0" b="0"/>
              <a:pathLst>
                <a:path w="17907" h="139701">
                  <a:moveTo>
                    <a:pt x="11556" y="0"/>
                  </a:moveTo>
                  <a:lnTo>
                    <a:pt x="11556" y="0"/>
                  </a:lnTo>
                  <a:lnTo>
                    <a:pt x="2718" y="36628"/>
                  </a:lnTo>
                  <a:lnTo>
                    <a:pt x="0" y="78037"/>
                  </a:lnTo>
                  <a:lnTo>
                    <a:pt x="12174" y="123861"/>
                  </a:lnTo>
                  <a:lnTo>
                    <a:pt x="1790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78">
              <a:extLst>
                <a:ext uri="{FF2B5EF4-FFF2-40B4-BE49-F238E27FC236}">
                  <a16:creationId xmlns:a16="http://schemas.microsoft.com/office/drawing/2014/main" xmlns="" id="{F6DFA9DC-AA50-4851-BC63-5F5D86FCCB3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999186" y="2127770"/>
              <a:ext cx="185215" cy="478086"/>
            </a:xfrm>
            <a:custGeom>
              <a:avLst/>
              <a:gdLst/>
              <a:ahLst/>
              <a:cxnLst/>
              <a:rect l="0" t="0" r="0" b="0"/>
              <a:pathLst>
                <a:path w="185215" h="478086">
                  <a:moveTo>
                    <a:pt x="96314" y="329680"/>
                  </a:moveTo>
                  <a:lnTo>
                    <a:pt x="96314" y="329680"/>
                  </a:lnTo>
                  <a:lnTo>
                    <a:pt x="94432" y="291084"/>
                  </a:lnTo>
                  <a:lnTo>
                    <a:pt x="87476" y="266082"/>
                  </a:lnTo>
                  <a:lnTo>
                    <a:pt x="81567" y="257199"/>
                  </a:lnTo>
                  <a:lnTo>
                    <a:pt x="78016" y="253843"/>
                  </a:lnTo>
                  <a:lnTo>
                    <a:pt x="72827" y="253722"/>
                  </a:lnTo>
                  <a:lnTo>
                    <a:pt x="59534" y="259232"/>
                  </a:lnTo>
                  <a:lnTo>
                    <a:pt x="39555" y="284347"/>
                  </a:lnTo>
                  <a:lnTo>
                    <a:pt x="24756" y="314236"/>
                  </a:lnTo>
                  <a:lnTo>
                    <a:pt x="10888" y="352449"/>
                  </a:lnTo>
                  <a:lnTo>
                    <a:pt x="2373" y="397655"/>
                  </a:lnTo>
                  <a:lnTo>
                    <a:pt x="0" y="434680"/>
                  </a:lnTo>
                  <a:lnTo>
                    <a:pt x="354" y="450480"/>
                  </a:lnTo>
                  <a:lnTo>
                    <a:pt x="4118" y="461719"/>
                  </a:lnTo>
                  <a:lnTo>
                    <a:pt x="10156" y="469917"/>
                  </a:lnTo>
                  <a:lnTo>
                    <a:pt x="17709" y="476088"/>
                  </a:lnTo>
                  <a:lnTo>
                    <a:pt x="26271" y="478085"/>
                  </a:lnTo>
                  <a:lnTo>
                    <a:pt x="45193" y="474660"/>
                  </a:lnTo>
                  <a:lnTo>
                    <a:pt x="67244" y="451031"/>
                  </a:lnTo>
                  <a:lnTo>
                    <a:pt x="90449" y="412541"/>
                  </a:lnTo>
                  <a:lnTo>
                    <a:pt x="101576" y="388449"/>
                  </a:lnTo>
                  <a:lnTo>
                    <a:pt x="112522" y="362509"/>
                  </a:lnTo>
                  <a:lnTo>
                    <a:pt x="120525" y="333222"/>
                  </a:lnTo>
                  <a:lnTo>
                    <a:pt x="126566" y="301702"/>
                  </a:lnTo>
                  <a:lnTo>
                    <a:pt x="131298" y="268695"/>
                  </a:lnTo>
                  <a:lnTo>
                    <a:pt x="133043" y="233284"/>
                  </a:lnTo>
                  <a:lnTo>
                    <a:pt x="132794" y="196272"/>
                  </a:lnTo>
                  <a:lnTo>
                    <a:pt x="131217" y="158191"/>
                  </a:lnTo>
                  <a:lnTo>
                    <a:pt x="128050" y="123632"/>
                  </a:lnTo>
                  <a:lnTo>
                    <a:pt x="123821" y="91420"/>
                  </a:lnTo>
                  <a:lnTo>
                    <a:pt x="118885" y="60774"/>
                  </a:lnTo>
                  <a:lnTo>
                    <a:pt x="111520" y="21077"/>
                  </a:lnTo>
                  <a:lnTo>
                    <a:pt x="108568" y="7528"/>
                  </a:lnTo>
                  <a:lnTo>
                    <a:pt x="105189" y="1317"/>
                  </a:lnTo>
                  <a:lnTo>
                    <a:pt x="101525" y="0"/>
                  </a:lnTo>
                  <a:lnTo>
                    <a:pt x="97671" y="1943"/>
                  </a:lnTo>
                  <a:lnTo>
                    <a:pt x="82135" y="48501"/>
                  </a:lnTo>
                  <a:lnTo>
                    <a:pt x="79100" y="73083"/>
                  </a:lnTo>
                  <a:lnTo>
                    <a:pt x="77782" y="100760"/>
                  </a:lnTo>
                  <a:lnTo>
                    <a:pt x="77609" y="130500"/>
                  </a:lnTo>
                  <a:lnTo>
                    <a:pt x="80317" y="162321"/>
                  </a:lnTo>
                  <a:lnTo>
                    <a:pt x="84943" y="195529"/>
                  </a:lnTo>
                  <a:lnTo>
                    <a:pt x="90850" y="229663"/>
                  </a:lnTo>
                  <a:lnTo>
                    <a:pt x="98316" y="263002"/>
                  </a:lnTo>
                  <a:lnTo>
                    <a:pt x="106821" y="295811"/>
                  </a:lnTo>
                  <a:lnTo>
                    <a:pt x="116019" y="328267"/>
                  </a:lnTo>
                  <a:lnTo>
                    <a:pt x="124973" y="356255"/>
                  </a:lnTo>
                  <a:lnTo>
                    <a:pt x="133764" y="381263"/>
                  </a:lnTo>
                  <a:lnTo>
                    <a:pt x="151058" y="422456"/>
                  </a:lnTo>
                  <a:lnTo>
                    <a:pt x="185214" y="475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79">
              <a:extLst>
                <a:ext uri="{FF2B5EF4-FFF2-40B4-BE49-F238E27FC236}">
                  <a16:creationId xmlns:a16="http://schemas.microsoft.com/office/drawing/2014/main" xmlns="" id="{ACA148C0-D22C-4B65-B037-20142D6178A1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828800" y="22225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50800"/>
                  </a:moveTo>
                  <a:lnTo>
                    <a:pt x="1905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80">
              <a:extLst>
                <a:ext uri="{FF2B5EF4-FFF2-40B4-BE49-F238E27FC236}">
                  <a16:creationId xmlns:a16="http://schemas.microsoft.com/office/drawing/2014/main" xmlns="" id="{F1C51B1B-029F-4DA2-8270-7EF7A0BAD63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825429" y="2470150"/>
              <a:ext cx="9722" cy="114301"/>
            </a:xfrm>
            <a:custGeom>
              <a:avLst/>
              <a:gdLst/>
              <a:ahLst/>
              <a:cxnLst/>
              <a:rect l="0" t="0" r="0" b="0"/>
              <a:pathLst>
                <a:path w="9722" h="114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2750" y="51555"/>
                  </a:lnTo>
                  <a:lnTo>
                    <a:pt x="7612" y="97516"/>
                  </a:lnTo>
                  <a:lnTo>
                    <a:pt x="972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681">
              <a:extLst>
                <a:ext uri="{FF2B5EF4-FFF2-40B4-BE49-F238E27FC236}">
                  <a16:creationId xmlns:a16="http://schemas.microsoft.com/office/drawing/2014/main" xmlns="" id="{FC21E7AD-4A1C-4E84-9E4B-6C23511365F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501749" y="2116336"/>
              <a:ext cx="269902" cy="472114"/>
            </a:xfrm>
            <a:custGeom>
              <a:avLst/>
              <a:gdLst/>
              <a:ahLst/>
              <a:cxnLst/>
              <a:rect l="0" t="0" r="0" b="0"/>
              <a:pathLst>
                <a:path w="269902" h="472114">
                  <a:moveTo>
                    <a:pt x="123851" y="385564"/>
                  </a:moveTo>
                  <a:lnTo>
                    <a:pt x="123851" y="385564"/>
                  </a:lnTo>
                  <a:lnTo>
                    <a:pt x="113181" y="344119"/>
                  </a:lnTo>
                  <a:lnTo>
                    <a:pt x="95289" y="312136"/>
                  </a:lnTo>
                  <a:lnTo>
                    <a:pt x="79407" y="295779"/>
                  </a:lnTo>
                  <a:lnTo>
                    <a:pt x="60589" y="286158"/>
                  </a:lnTo>
                  <a:lnTo>
                    <a:pt x="51337" y="286838"/>
                  </a:lnTo>
                  <a:lnTo>
                    <a:pt x="33532" y="297000"/>
                  </a:lnTo>
                  <a:lnTo>
                    <a:pt x="7641" y="336040"/>
                  </a:lnTo>
                  <a:lnTo>
                    <a:pt x="0" y="368022"/>
                  </a:lnTo>
                  <a:lnTo>
                    <a:pt x="1073" y="399640"/>
                  </a:lnTo>
                  <a:lnTo>
                    <a:pt x="10957" y="427803"/>
                  </a:lnTo>
                  <a:lnTo>
                    <a:pt x="28520" y="446905"/>
                  </a:lnTo>
                  <a:lnTo>
                    <a:pt x="39131" y="453975"/>
                  </a:lnTo>
                  <a:lnTo>
                    <a:pt x="51143" y="456571"/>
                  </a:lnTo>
                  <a:lnTo>
                    <a:pt x="77660" y="453812"/>
                  </a:lnTo>
                  <a:lnTo>
                    <a:pt x="100264" y="438004"/>
                  </a:lnTo>
                  <a:lnTo>
                    <a:pt x="135692" y="390850"/>
                  </a:lnTo>
                  <a:lnTo>
                    <a:pt x="142754" y="381328"/>
                  </a:lnTo>
                  <a:lnTo>
                    <a:pt x="144920" y="379918"/>
                  </a:lnTo>
                  <a:lnTo>
                    <a:pt x="146364" y="380389"/>
                  </a:lnTo>
                  <a:lnTo>
                    <a:pt x="158304" y="414594"/>
                  </a:lnTo>
                  <a:lnTo>
                    <a:pt x="171762" y="453832"/>
                  </a:lnTo>
                  <a:lnTo>
                    <a:pt x="176958" y="462825"/>
                  </a:lnTo>
                  <a:lnTo>
                    <a:pt x="182539" y="468116"/>
                  </a:lnTo>
                  <a:lnTo>
                    <a:pt x="188376" y="470938"/>
                  </a:lnTo>
                  <a:lnTo>
                    <a:pt x="194384" y="472113"/>
                  </a:lnTo>
                  <a:lnTo>
                    <a:pt x="201212" y="468663"/>
                  </a:lnTo>
                  <a:lnTo>
                    <a:pt x="216325" y="453541"/>
                  </a:lnTo>
                  <a:lnTo>
                    <a:pt x="230567" y="423302"/>
                  </a:lnTo>
                  <a:lnTo>
                    <a:pt x="242541" y="379759"/>
                  </a:lnTo>
                  <a:lnTo>
                    <a:pt x="246722" y="351355"/>
                  </a:lnTo>
                  <a:lnTo>
                    <a:pt x="250215" y="320425"/>
                  </a:lnTo>
                  <a:lnTo>
                    <a:pt x="252544" y="285693"/>
                  </a:lnTo>
                  <a:lnTo>
                    <a:pt x="254096" y="248428"/>
                  </a:lnTo>
                  <a:lnTo>
                    <a:pt x="255131" y="209473"/>
                  </a:lnTo>
                  <a:lnTo>
                    <a:pt x="256527" y="172215"/>
                  </a:lnTo>
                  <a:lnTo>
                    <a:pt x="258163" y="136087"/>
                  </a:lnTo>
                  <a:lnTo>
                    <a:pt x="259959" y="100712"/>
                  </a:lnTo>
                  <a:lnTo>
                    <a:pt x="260451" y="72896"/>
                  </a:lnTo>
                  <a:lnTo>
                    <a:pt x="259116" y="30700"/>
                  </a:lnTo>
                  <a:lnTo>
                    <a:pt x="257768" y="0"/>
                  </a:lnTo>
                  <a:lnTo>
                    <a:pt x="256168" y="110"/>
                  </a:lnTo>
                  <a:lnTo>
                    <a:pt x="250627" y="13403"/>
                  </a:lnTo>
                  <a:lnTo>
                    <a:pt x="247224" y="50826"/>
                  </a:lnTo>
                  <a:lnTo>
                    <a:pt x="246316" y="75622"/>
                  </a:lnTo>
                  <a:lnTo>
                    <a:pt x="246417" y="102736"/>
                  </a:lnTo>
                  <a:lnTo>
                    <a:pt x="247189" y="131395"/>
                  </a:lnTo>
                  <a:lnTo>
                    <a:pt x="248410" y="161085"/>
                  </a:lnTo>
                  <a:lnTo>
                    <a:pt x="250635" y="192167"/>
                  </a:lnTo>
                  <a:lnTo>
                    <a:pt x="253529" y="224177"/>
                  </a:lnTo>
                  <a:lnTo>
                    <a:pt x="256869" y="256806"/>
                  </a:lnTo>
                  <a:lnTo>
                    <a:pt x="259802" y="286320"/>
                  </a:lnTo>
                  <a:lnTo>
                    <a:pt x="262463" y="313757"/>
                  </a:lnTo>
                  <a:lnTo>
                    <a:pt x="266595" y="357177"/>
                  </a:lnTo>
                  <a:lnTo>
                    <a:pt x="269901" y="39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82">
              <a:extLst>
                <a:ext uri="{FF2B5EF4-FFF2-40B4-BE49-F238E27FC236}">
                  <a16:creationId xmlns:a16="http://schemas.microsoft.com/office/drawing/2014/main" xmlns="" id="{546B65DC-3991-4422-BDFC-40B81F0CD0E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120071" y="2093265"/>
              <a:ext cx="340430" cy="646564"/>
            </a:xfrm>
            <a:custGeom>
              <a:avLst/>
              <a:gdLst/>
              <a:ahLst/>
              <a:cxnLst/>
              <a:rect l="0" t="0" r="0" b="0"/>
              <a:pathLst>
                <a:path w="340430" h="646564">
                  <a:moveTo>
                    <a:pt x="16579" y="141935"/>
                  </a:moveTo>
                  <a:lnTo>
                    <a:pt x="16579" y="141935"/>
                  </a:lnTo>
                  <a:lnTo>
                    <a:pt x="3487" y="117998"/>
                  </a:lnTo>
                  <a:lnTo>
                    <a:pt x="177" y="104485"/>
                  </a:lnTo>
                  <a:lnTo>
                    <a:pt x="0" y="100035"/>
                  </a:lnTo>
                  <a:lnTo>
                    <a:pt x="587" y="97068"/>
                  </a:lnTo>
                  <a:lnTo>
                    <a:pt x="1685" y="95091"/>
                  </a:lnTo>
                  <a:lnTo>
                    <a:pt x="12311" y="102300"/>
                  </a:lnTo>
                  <a:lnTo>
                    <a:pt x="43772" y="139363"/>
                  </a:lnTo>
                  <a:lnTo>
                    <a:pt x="73115" y="183125"/>
                  </a:lnTo>
                  <a:lnTo>
                    <a:pt x="88842" y="209612"/>
                  </a:lnTo>
                  <a:lnTo>
                    <a:pt x="104971" y="237853"/>
                  </a:lnTo>
                  <a:lnTo>
                    <a:pt x="122074" y="270791"/>
                  </a:lnTo>
                  <a:lnTo>
                    <a:pt x="139825" y="306862"/>
                  </a:lnTo>
                  <a:lnTo>
                    <a:pt x="158010" y="345019"/>
                  </a:lnTo>
                  <a:lnTo>
                    <a:pt x="175777" y="384569"/>
                  </a:lnTo>
                  <a:lnTo>
                    <a:pt x="193267" y="425046"/>
                  </a:lnTo>
                  <a:lnTo>
                    <a:pt x="210571" y="466143"/>
                  </a:lnTo>
                  <a:lnTo>
                    <a:pt x="225635" y="503418"/>
                  </a:lnTo>
                  <a:lnTo>
                    <a:pt x="239205" y="538146"/>
                  </a:lnTo>
                  <a:lnTo>
                    <a:pt x="251780" y="571175"/>
                  </a:lnTo>
                  <a:lnTo>
                    <a:pt x="269515" y="615401"/>
                  </a:lnTo>
                  <a:lnTo>
                    <a:pt x="283669" y="644877"/>
                  </a:lnTo>
                  <a:lnTo>
                    <a:pt x="285656" y="646563"/>
                  </a:lnTo>
                  <a:lnTo>
                    <a:pt x="288452" y="605113"/>
                  </a:lnTo>
                  <a:lnTo>
                    <a:pt x="289550" y="578426"/>
                  </a:lnTo>
                  <a:lnTo>
                    <a:pt x="290987" y="546523"/>
                  </a:lnTo>
                  <a:lnTo>
                    <a:pt x="292651" y="511144"/>
                  </a:lnTo>
                  <a:lnTo>
                    <a:pt x="293760" y="469919"/>
                  </a:lnTo>
                  <a:lnTo>
                    <a:pt x="294500" y="424796"/>
                  </a:lnTo>
                  <a:lnTo>
                    <a:pt x="294993" y="377076"/>
                  </a:lnTo>
                  <a:lnTo>
                    <a:pt x="296027" y="326918"/>
                  </a:lnTo>
                  <a:lnTo>
                    <a:pt x="297422" y="275135"/>
                  </a:lnTo>
                  <a:lnTo>
                    <a:pt x="299058" y="222268"/>
                  </a:lnTo>
                  <a:lnTo>
                    <a:pt x="300148" y="175735"/>
                  </a:lnTo>
                  <a:lnTo>
                    <a:pt x="300875" y="133424"/>
                  </a:lnTo>
                  <a:lnTo>
                    <a:pt x="301360" y="93928"/>
                  </a:lnTo>
                  <a:lnTo>
                    <a:pt x="301683" y="64774"/>
                  </a:lnTo>
                  <a:lnTo>
                    <a:pt x="302042" y="24856"/>
                  </a:lnTo>
                  <a:lnTo>
                    <a:pt x="302244" y="0"/>
                  </a:lnTo>
                  <a:lnTo>
                    <a:pt x="302978" y="745"/>
                  </a:lnTo>
                  <a:lnTo>
                    <a:pt x="316751" y="43647"/>
                  </a:lnTo>
                  <a:lnTo>
                    <a:pt x="340429" y="10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566">
            <a:extLst>
              <a:ext uri="{FF2B5EF4-FFF2-40B4-BE49-F238E27FC236}">
                <a16:creationId xmlns:a16="http://schemas.microsoft.com/office/drawing/2014/main" xmlns="" id="{A261417F-733D-4E63-B9CE-CE73EDE2DF28}"/>
              </a:ext>
            </a:extLst>
          </p:cNvPr>
          <p:cNvGrpSpPr/>
          <p:nvPr/>
        </p:nvGrpSpPr>
        <p:grpSpPr>
          <a:xfrm>
            <a:off x="3137517" y="2148771"/>
            <a:ext cx="766483" cy="512516"/>
            <a:chOff x="3137517" y="2148771"/>
            <a:chExt cx="766483" cy="512516"/>
          </a:xfrm>
        </p:grpSpPr>
        <p:sp>
          <p:nvSpPr>
            <p:cNvPr id="41" name="SMARTInkShape-2683">
              <a:extLst>
                <a:ext uri="{FF2B5EF4-FFF2-40B4-BE49-F238E27FC236}">
                  <a16:creationId xmlns:a16="http://schemas.microsoft.com/office/drawing/2014/main" xmlns="" id="{FF121A52-F0B8-48B9-9033-BF2F4A322D2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850791" y="2549042"/>
              <a:ext cx="52092" cy="40170"/>
            </a:xfrm>
            <a:custGeom>
              <a:avLst/>
              <a:gdLst/>
              <a:ahLst/>
              <a:cxnLst/>
              <a:rect l="0" t="0" r="0" b="0"/>
              <a:pathLst>
                <a:path w="52092" h="40170">
                  <a:moveTo>
                    <a:pt x="3659" y="3658"/>
                  </a:moveTo>
                  <a:lnTo>
                    <a:pt x="3659" y="3658"/>
                  </a:lnTo>
                  <a:lnTo>
                    <a:pt x="3659" y="287"/>
                  </a:lnTo>
                  <a:lnTo>
                    <a:pt x="2953" y="0"/>
                  </a:lnTo>
                  <a:lnTo>
                    <a:pt x="288" y="1562"/>
                  </a:lnTo>
                  <a:lnTo>
                    <a:pt x="0" y="2966"/>
                  </a:lnTo>
                  <a:lnTo>
                    <a:pt x="1563" y="6408"/>
                  </a:lnTo>
                  <a:lnTo>
                    <a:pt x="25198" y="30754"/>
                  </a:lnTo>
                  <a:lnTo>
                    <a:pt x="37636" y="38184"/>
                  </a:lnTo>
                  <a:lnTo>
                    <a:pt x="46041" y="40169"/>
                  </a:lnTo>
                  <a:lnTo>
                    <a:pt x="48847" y="39993"/>
                  </a:lnTo>
                  <a:lnTo>
                    <a:pt x="50718" y="39170"/>
                  </a:lnTo>
                  <a:lnTo>
                    <a:pt x="51965" y="37916"/>
                  </a:lnTo>
                  <a:lnTo>
                    <a:pt x="52091" y="35669"/>
                  </a:lnTo>
                  <a:lnTo>
                    <a:pt x="41759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84">
              <a:extLst>
                <a:ext uri="{FF2B5EF4-FFF2-40B4-BE49-F238E27FC236}">
                  <a16:creationId xmlns:a16="http://schemas.microsoft.com/office/drawing/2014/main" xmlns="" id="{59DD7349-0372-485A-BF09-943F705FE5E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873578" y="2336878"/>
              <a:ext cx="30422" cy="55128"/>
            </a:xfrm>
            <a:custGeom>
              <a:avLst/>
              <a:gdLst/>
              <a:ahLst/>
              <a:cxnLst/>
              <a:rect l="0" t="0" r="0" b="0"/>
              <a:pathLst>
                <a:path w="30422" h="55128">
                  <a:moveTo>
                    <a:pt x="6272" y="6272"/>
                  </a:moveTo>
                  <a:lnTo>
                    <a:pt x="6272" y="6272"/>
                  </a:lnTo>
                  <a:lnTo>
                    <a:pt x="0" y="0"/>
                  </a:lnTo>
                  <a:lnTo>
                    <a:pt x="19022" y="47223"/>
                  </a:lnTo>
                  <a:lnTo>
                    <a:pt x="23227" y="52695"/>
                  </a:lnTo>
                  <a:lnTo>
                    <a:pt x="27448" y="55127"/>
                  </a:lnTo>
                  <a:lnTo>
                    <a:pt x="28856" y="54364"/>
                  </a:lnTo>
                  <a:lnTo>
                    <a:pt x="29795" y="52444"/>
                  </a:lnTo>
                  <a:lnTo>
                    <a:pt x="30421" y="49754"/>
                  </a:lnTo>
                  <a:lnTo>
                    <a:pt x="27352" y="41119"/>
                  </a:lnTo>
                  <a:lnTo>
                    <a:pt x="19370" y="23038"/>
                  </a:lnTo>
                  <a:lnTo>
                    <a:pt x="17826" y="21683"/>
                  </a:lnTo>
                  <a:lnTo>
                    <a:pt x="12622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85">
              <a:extLst>
                <a:ext uri="{FF2B5EF4-FFF2-40B4-BE49-F238E27FC236}">
                  <a16:creationId xmlns:a16="http://schemas.microsoft.com/office/drawing/2014/main" xmlns="" id="{22A9B8A5-07B7-4808-8314-8537FB9CA82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599572" y="2393950"/>
              <a:ext cx="178679" cy="50801"/>
            </a:xfrm>
            <a:custGeom>
              <a:avLst/>
              <a:gdLst/>
              <a:ahLst/>
              <a:cxnLst/>
              <a:rect l="0" t="0" r="0" b="0"/>
              <a:pathLst>
                <a:path w="178679" h="50801">
                  <a:moveTo>
                    <a:pt x="64378" y="50800"/>
                  </a:moveTo>
                  <a:lnTo>
                    <a:pt x="64378" y="50800"/>
                  </a:lnTo>
                  <a:lnTo>
                    <a:pt x="18090" y="36494"/>
                  </a:lnTo>
                  <a:lnTo>
                    <a:pt x="619" y="32687"/>
                  </a:lnTo>
                  <a:lnTo>
                    <a:pt x="0" y="32375"/>
                  </a:lnTo>
                  <a:lnTo>
                    <a:pt x="292" y="32166"/>
                  </a:lnTo>
                  <a:lnTo>
                    <a:pt x="40983" y="24897"/>
                  </a:lnTo>
                  <a:lnTo>
                    <a:pt x="85903" y="17020"/>
                  </a:lnTo>
                  <a:lnTo>
                    <a:pt x="133080" y="7630"/>
                  </a:lnTo>
                  <a:lnTo>
                    <a:pt x="178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86">
              <a:extLst>
                <a:ext uri="{FF2B5EF4-FFF2-40B4-BE49-F238E27FC236}">
                  <a16:creationId xmlns:a16="http://schemas.microsoft.com/office/drawing/2014/main" xmlns="" id="{7F3053C3-B10C-4AB8-AD9A-C8BC791CB83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658177" y="2159000"/>
              <a:ext cx="81974" cy="440029"/>
            </a:xfrm>
            <a:custGeom>
              <a:avLst/>
              <a:gdLst/>
              <a:ahLst/>
              <a:cxnLst/>
              <a:rect l="0" t="0" r="0" b="0"/>
              <a:pathLst>
                <a:path w="81974" h="440029">
                  <a:moveTo>
                    <a:pt x="43873" y="0"/>
                  </a:moveTo>
                  <a:lnTo>
                    <a:pt x="43873" y="0"/>
                  </a:lnTo>
                  <a:lnTo>
                    <a:pt x="33202" y="42063"/>
                  </a:lnTo>
                  <a:lnTo>
                    <a:pt x="24314" y="76550"/>
                  </a:lnTo>
                  <a:lnTo>
                    <a:pt x="18011" y="120100"/>
                  </a:lnTo>
                  <a:lnTo>
                    <a:pt x="15343" y="144272"/>
                  </a:lnTo>
                  <a:lnTo>
                    <a:pt x="12858" y="169559"/>
                  </a:lnTo>
                  <a:lnTo>
                    <a:pt x="10497" y="195589"/>
                  </a:lnTo>
                  <a:lnTo>
                    <a:pt x="8217" y="222821"/>
                  </a:lnTo>
                  <a:lnTo>
                    <a:pt x="5991" y="250853"/>
                  </a:lnTo>
                  <a:lnTo>
                    <a:pt x="3802" y="279419"/>
                  </a:lnTo>
                  <a:lnTo>
                    <a:pt x="2342" y="304812"/>
                  </a:lnTo>
                  <a:lnTo>
                    <a:pt x="720" y="349961"/>
                  </a:lnTo>
                  <a:lnTo>
                    <a:pt x="0" y="385549"/>
                  </a:lnTo>
                  <a:lnTo>
                    <a:pt x="1090" y="412655"/>
                  </a:lnTo>
                  <a:lnTo>
                    <a:pt x="6278" y="429406"/>
                  </a:lnTo>
                  <a:lnTo>
                    <a:pt x="11754" y="434438"/>
                  </a:lnTo>
                  <a:lnTo>
                    <a:pt x="27246" y="440028"/>
                  </a:lnTo>
                  <a:lnTo>
                    <a:pt x="44009" y="436868"/>
                  </a:lnTo>
                  <a:lnTo>
                    <a:pt x="52430" y="433062"/>
                  </a:lnTo>
                  <a:lnTo>
                    <a:pt x="65550" y="419426"/>
                  </a:lnTo>
                  <a:lnTo>
                    <a:pt x="81973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87">
              <a:extLst>
                <a:ext uri="{FF2B5EF4-FFF2-40B4-BE49-F238E27FC236}">
                  <a16:creationId xmlns:a16="http://schemas.microsoft.com/office/drawing/2014/main" xmlns="" id="{023D26A6-7E2C-4001-8121-DDE4E048849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359795" y="2386873"/>
              <a:ext cx="216713" cy="228383"/>
            </a:xfrm>
            <a:custGeom>
              <a:avLst/>
              <a:gdLst/>
              <a:ahLst/>
              <a:cxnLst/>
              <a:rect l="0" t="0" r="0" b="0"/>
              <a:pathLst>
                <a:path w="216713" h="228383">
                  <a:moveTo>
                    <a:pt x="56505" y="64227"/>
                  </a:moveTo>
                  <a:lnTo>
                    <a:pt x="56505" y="64227"/>
                  </a:lnTo>
                  <a:lnTo>
                    <a:pt x="40103" y="69694"/>
                  </a:lnTo>
                  <a:lnTo>
                    <a:pt x="39925" y="69989"/>
                  </a:lnTo>
                  <a:lnTo>
                    <a:pt x="41610" y="70315"/>
                  </a:lnTo>
                  <a:lnTo>
                    <a:pt x="53268" y="57016"/>
                  </a:lnTo>
                  <a:lnTo>
                    <a:pt x="66031" y="31601"/>
                  </a:lnTo>
                  <a:lnTo>
                    <a:pt x="71714" y="10424"/>
                  </a:lnTo>
                  <a:lnTo>
                    <a:pt x="70790" y="1979"/>
                  </a:lnTo>
                  <a:lnTo>
                    <a:pt x="67440" y="151"/>
                  </a:lnTo>
                  <a:lnTo>
                    <a:pt x="56191" y="0"/>
                  </a:lnTo>
                  <a:lnTo>
                    <a:pt x="41784" y="7930"/>
                  </a:lnTo>
                  <a:lnTo>
                    <a:pt x="33991" y="13996"/>
                  </a:lnTo>
                  <a:lnTo>
                    <a:pt x="12910" y="46129"/>
                  </a:lnTo>
                  <a:lnTo>
                    <a:pt x="0" y="93672"/>
                  </a:lnTo>
                  <a:lnTo>
                    <a:pt x="1758" y="123880"/>
                  </a:lnTo>
                  <a:lnTo>
                    <a:pt x="11006" y="150006"/>
                  </a:lnTo>
                  <a:lnTo>
                    <a:pt x="26876" y="171025"/>
                  </a:lnTo>
                  <a:lnTo>
                    <a:pt x="47570" y="182248"/>
                  </a:lnTo>
                  <a:lnTo>
                    <a:pt x="59015" y="185241"/>
                  </a:lnTo>
                  <a:lnTo>
                    <a:pt x="84902" y="179159"/>
                  </a:lnTo>
                  <a:lnTo>
                    <a:pt x="125361" y="155901"/>
                  </a:lnTo>
                  <a:lnTo>
                    <a:pt x="162279" y="124786"/>
                  </a:lnTo>
                  <a:lnTo>
                    <a:pt x="182538" y="100314"/>
                  </a:lnTo>
                  <a:lnTo>
                    <a:pt x="196246" y="72975"/>
                  </a:lnTo>
                  <a:lnTo>
                    <a:pt x="201397" y="48124"/>
                  </a:lnTo>
                  <a:lnTo>
                    <a:pt x="200630" y="28143"/>
                  </a:lnTo>
                  <a:lnTo>
                    <a:pt x="195584" y="16910"/>
                  </a:lnTo>
                  <a:lnTo>
                    <a:pt x="190852" y="15043"/>
                  </a:lnTo>
                  <a:lnTo>
                    <a:pt x="178069" y="16732"/>
                  </a:lnTo>
                  <a:lnTo>
                    <a:pt x="172825" y="20569"/>
                  </a:lnTo>
                  <a:lnTo>
                    <a:pt x="165118" y="32359"/>
                  </a:lnTo>
                  <a:lnTo>
                    <a:pt x="164984" y="48887"/>
                  </a:lnTo>
                  <a:lnTo>
                    <a:pt x="176606" y="81789"/>
                  </a:lnTo>
                  <a:lnTo>
                    <a:pt x="196043" y="122818"/>
                  </a:lnTo>
                  <a:lnTo>
                    <a:pt x="211444" y="164372"/>
                  </a:lnTo>
                  <a:lnTo>
                    <a:pt x="216712" y="199733"/>
                  </a:lnTo>
                  <a:lnTo>
                    <a:pt x="216226" y="209598"/>
                  </a:lnTo>
                  <a:lnTo>
                    <a:pt x="213786" y="216880"/>
                  </a:lnTo>
                  <a:lnTo>
                    <a:pt x="205430" y="226852"/>
                  </a:lnTo>
                  <a:lnTo>
                    <a:pt x="200943" y="228382"/>
                  </a:lnTo>
                  <a:lnTo>
                    <a:pt x="196542" y="227992"/>
                  </a:lnTo>
                  <a:lnTo>
                    <a:pt x="192196" y="226320"/>
                  </a:lnTo>
                  <a:lnTo>
                    <a:pt x="190005" y="220972"/>
                  </a:lnTo>
                  <a:lnTo>
                    <a:pt x="189855" y="18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88">
              <a:extLst>
                <a:ext uri="{FF2B5EF4-FFF2-40B4-BE49-F238E27FC236}">
                  <a16:creationId xmlns:a16="http://schemas.microsoft.com/office/drawing/2014/main" xmlns="" id="{1CFE0C98-15FE-440B-9C20-AB76775F7B0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137517" y="2413000"/>
              <a:ext cx="266084" cy="56268"/>
            </a:xfrm>
            <a:custGeom>
              <a:avLst/>
              <a:gdLst/>
              <a:ahLst/>
              <a:cxnLst/>
              <a:rect l="0" t="0" r="0" b="0"/>
              <a:pathLst>
                <a:path w="266084" h="56268">
                  <a:moveTo>
                    <a:pt x="50183" y="50800"/>
                  </a:moveTo>
                  <a:lnTo>
                    <a:pt x="50183" y="50800"/>
                  </a:lnTo>
                  <a:lnTo>
                    <a:pt x="5170" y="56267"/>
                  </a:lnTo>
                  <a:lnTo>
                    <a:pt x="1830" y="55856"/>
                  </a:lnTo>
                  <a:lnTo>
                    <a:pt x="308" y="54876"/>
                  </a:lnTo>
                  <a:lnTo>
                    <a:pt x="0" y="53517"/>
                  </a:lnTo>
                  <a:lnTo>
                    <a:pt x="19792" y="44863"/>
                  </a:lnTo>
                  <a:lnTo>
                    <a:pt x="50317" y="37343"/>
                  </a:lnTo>
                  <a:lnTo>
                    <a:pt x="91870" y="28591"/>
                  </a:lnTo>
                  <a:lnTo>
                    <a:pt x="116780" y="23294"/>
                  </a:lnTo>
                  <a:lnTo>
                    <a:pt x="143264" y="17646"/>
                  </a:lnTo>
                  <a:lnTo>
                    <a:pt x="168682" y="13175"/>
                  </a:lnTo>
                  <a:lnTo>
                    <a:pt x="193387" y="9489"/>
                  </a:lnTo>
                  <a:lnTo>
                    <a:pt x="233774" y="4217"/>
                  </a:lnTo>
                  <a:lnTo>
                    <a:pt x="2660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89">
              <a:extLst>
                <a:ext uri="{FF2B5EF4-FFF2-40B4-BE49-F238E27FC236}">
                  <a16:creationId xmlns:a16="http://schemas.microsoft.com/office/drawing/2014/main" xmlns="" id="{BC43BB3D-D63D-42C7-AFE6-A67524B260C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194940" y="2148771"/>
              <a:ext cx="145161" cy="512516"/>
            </a:xfrm>
            <a:custGeom>
              <a:avLst/>
              <a:gdLst/>
              <a:ahLst/>
              <a:cxnLst/>
              <a:rect l="0" t="0" r="0" b="0"/>
              <a:pathLst>
                <a:path w="145161" h="512516">
                  <a:moveTo>
                    <a:pt x="68960" y="16579"/>
                  </a:moveTo>
                  <a:lnTo>
                    <a:pt x="68960" y="16579"/>
                  </a:lnTo>
                  <a:lnTo>
                    <a:pt x="78394" y="3487"/>
                  </a:lnTo>
                  <a:lnTo>
                    <a:pt x="83265" y="177"/>
                  </a:lnTo>
                  <a:lnTo>
                    <a:pt x="84847" y="0"/>
                  </a:lnTo>
                  <a:lnTo>
                    <a:pt x="85901" y="587"/>
                  </a:lnTo>
                  <a:lnTo>
                    <a:pt x="86604" y="1684"/>
                  </a:lnTo>
                  <a:lnTo>
                    <a:pt x="78299" y="43871"/>
                  </a:lnTo>
                  <a:lnTo>
                    <a:pt x="73581" y="89152"/>
                  </a:lnTo>
                  <a:lnTo>
                    <a:pt x="69924" y="117877"/>
                  </a:lnTo>
                  <a:lnTo>
                    <a:pt x="65369" y="149728"/>
                  </a:lnTo>
                  <a:lnTo>
                    <a:pt x="60216" y="183661"/>
                  </a:lnTo>
                  <a:lnTo>
                    <a:pt x="53959" y="219689"/>
                  </a:lnTo>
                  <a:lnTo>
                    <a:pt x="46965" y="257114"/>
                  </a:lnTo>
                  <a:lnTo>
                    <a:pt x="39480" y="295469"/>
                  </a:lnTo>
                  <a:lnTo>
                    <a:pt x="31667" y="330917"/>
                  </a:lnTo>
                  <a:lnTo>
                    <a:pt x="23637" y="364426"/>
                  </a:lnTo>
                  <a:lnTo>
                    <a:pt x="15462" y="396644"/>
                  </a:lnTo>
                  <a:lnTo>
                    <a:pt x="9306" y="423767"/>
                  </a:lnTo>
                  <a:lnTo>
                    <a:pt x="584" y="468955"/>
                  </a:lnTo>
                  <a:lnTo>
                    <a:pt x="0" y="496565"/>
                  </a:lnTo>
                  <a:lnTo>
                    <a:pt x="1820" y="505903"/>
                  </a:lnTo>
                  <a:lnTo>
                    <a:pt x="6561" y="510717"/>
                  </a:lnTo>
                  <a:lnTo>
                    <a:pt x="13250" y="512515"/>
                  </a:lnTo>
                  <a:lnTo>
                    <a:pt x="21237" y="512303"/>
                  </a:lnTo>
                  <a:lnTo>
                    <a:pt x="59445" y="491779"/>
                  </a:lnTo>
                  <a:lnTo>
                    <a:pt x="103143" y="458886"/>
                  </a:lnTo>
                  <a:lnTo>
                    <a:pt x="135397" y="414079"/>
                  </a:lnTo>
                  <a:lnTo>
                    <a:pt x="145160" y="397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567">
            <a:extLst>
              <a:ext uri="{FF2B5EF4-FFF2-40B4-BE49-F238E27FC236}">
                <a16:creationId xmlns:a16="http://schemas.microsoft.com/office/drawing/2014/main" xmlns="" id="{DBC0DD4C-53AB-47AE-BE16-CFA061B027DC}"/>
              </a:ext>
            </a:extLst>
          </p:cNvPr>
          <p:cNvGrpSpPr/>
          <p:nvPr/>
        </p:nvGrpSpPr>
        <p:grpSpPr>
          <a:xfrm>
            <a:off x="4692650" y="2204856"/>
            <a:ext cx="2285569" cy="1006193"/>
            <a:chOff x="4692650" y="2204856"/>
            <a:chExt cx="2285569" cy="1006193"/>
          </a:xfrm>
        </p:grpSpPr>
        <p:sp>
          <p:nvSpPr>
            <p:cNvPr id="49" name="SMARTInkShape-2690">
              <a:extLst>
                <a:ext uri="{FF2B5EF4-FFF2-40B4-BE49-F238E27FC236}">
                  <a16:creationId xmlns:a16="http://schemas.microsoft.com/office/drawing/2014/main" xmlns="" id="{F81C08A6-3063-4700-BE25-0493AAF0A59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896100" y="2324100"/>
              <a:ext cx="82119" cy="361951"/>
            </a:xfrm>
            <a:custGeom>
              <a:avLst/>
              <a:gdLst/>
              <a:ahLst/>
              <a:cxnLst/>
              <a:rect l="0" t="0" r="0" b="0"/>
              <a:pathLst>
                <a:path w="82119" h="3619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6592" y="5644"/>
                  </a:lnTo>
                  <a:lnTo>
                    <a:pt x="54661" y="10113"/>
                  </a:lnTo>
                  <a:lnTo>
                    <a:pt x="55315" y="36628"/>
                  </a:lnTo>
                  <a:lnTo>
                    <a:pt x="66719" y="78037"/>
                  </a:lnTo>
                  <a:lnTo>
                    <a:pt x="71986" y="113470"/>
                  </a:lnTo>
                  <a:lnTo>
                    <a:pt x="75738" y="152737"/>
                  </a:lnTo>
                  <a:lnTo>
                    <a:pt x="82109" y="193707"/>
                  </a:lnTo>
                  <a:lnTo>
                    <a:pt x="82118" y="235435"/>
                  </a:lnTo>
                  <a:lnTo>
                    <a:pt x="74597" y="275382"/>
                  </a:lnTo>
                  <a:lnTo>
                    <a:pt x="57143" y="309599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91">
              <a:extLst>
                <a:ext uri="{FF2B5EF4-FFF2-40B4-BE49-F238E27FC236}">
                  <a16:creationId xmlns:a16="http://schemas.microsoft.com/office/drawing/2014/main" xmlns="" id="{393B9860-7195-4932-B870-D5E69AD88B7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604908" y="2435971"/>
              <a:ext cx="265793" cy="182667"/>
            </a:xfrm>
            <a:custGeom>
              <a:avLst/>
              <a:gdLst/>
              <a:ahLst/>
              <a:cxnLst/>
              <a:rect l="0" t="0" r="0" b="0"/>
              <a:pathLst>
                <a:path w="265793" h="182667">
                  <a:moveTo>
                    <a:pt x="43542" y="2429"/>
                  </a:moveTo>
                  <a:lnTo>
                    <a:pt x="43542" y="2429"/>
                  </a:lnTo>
                  <a:lnTo>
                    <a:pt x="30058" y="5800"/>
                  </a:lnTo>
                  <a:lnTo>
                    <a:pt x="19675" y="16862"/>
                  </a:lnTo>
                  <a:lnTo>
                    <a:pt x="5895" y="48569"/>
                  </a:lnTo>
                  <a:lnTo>
                    <a:pt x="0" y="77969"/>
                  </a:lnTo>
                  <a:lnTo>
                    <a:pt x="4613" y="124138"/>
                  </a:lnTo>
                  <a:lnTo>
                    <a:pt x="15623" y="158984"/>
                  </a:lnTo>
                  <a:lnTo>
                    <a:pt x="26194" y="173374"/>
                  </a:lnTo>
                  <a:lnTo>
                    <a:pt x="36067" y="180710"/>
                  </a:lnTo>
                  <a:lnTo>
                    <a:pt x="40676" y="182666"/>
                  </a:lnTo>
                  <a:lnTo>
                    <a:pt x="45864" y="181148"/>
                  </a:lnTo>
                  <a:lnTo>
                    <a:pt x="57274" y="171936"/>
                  </a:lnTo>
                  <a:lnTo>
                    <a:pt x="91062" y="124674"/>
                  </a:lnTo>
                  <a:lnTo>
                    <a:pt x="97839" y="111243"/>
                  </a:lnTo>
                  <a:lnTo>
                    <a:pt x="99495" y="109544"/>
                  </a:lnTo>
                  <a:lnTo>
                    <a:pt x="101306" y="109117"/>
                  </a:lnTo>
                  <a:lnTo>
                    <a:pt x="103217" y="109538"/>
                  </a:lnTo>
                  <a:lnTo>
                    <a:pt x="107224" y="115649"/>
                  </a:lnTo>
                  <a:lnTo>
                    <a:pt x="112061" y="124010"/>
                  </a:lnTo>
                  <a:lnTo>
                    <a:pt x="126665" y="135127"/>
                  </a:lnTo>
                  <a:lnTo>
                    <a:pt x="130706" y="137461"/>
                  </a:lnTo>
                  <a:lnTo>
                    <a:pt x="136224" y="137606"/>
                  </a:lnTo>
                  <a:lnTo>
                    <a:pt x="149880" y="134004"/>
                  </a:lnTo>
                  <a:lnTo>
                    <a:pt x="173435" y="120671"/>
                  </a:lnTo>
                  <a:lnTo>
                    <a:pt x="194918" y="96573"/>
                  </a:lnTo>
                  <a:lnTo>
                    <a:pt x="216070" y="51756"/>
                  </a:lnTo>
                  <a:lnTo>
                    <a:pt x="225113" y="27174"/>
                  </a:lnTo>
                  <a:lnTo>
                    <a:pt x="225267" y="17515"/>
                  </a:lnTo>
                  <a:lnTo>
                    <a:pt x="222547" y="9664"/>
                  </a:lnTo>
                  <a:lnTo>
                    <a:pt x="217913" y="3019"/>
                  </a:lnTo>
                  <a:lnTo>
                    <a:pt x="210589" y="0"/>
                  </a:lnTo>
                  <a:lnTo>
                    <a:pt x="191163" y="409"/>
                  </a:lnTo>
                  <a:lnTo>
                    <a:pt x="175943" y="7175"/>
                  </a:lnTo>
                  <a:lnTo>
                    <a:pt x="169909" y="11943"/>
                  </a:lnTo>
                  <a:lnTo>
                    <a:pt x="167297" y="17944"/>
                  </a:lnTo>
                  <a:lnTo>
                    <a:pt x="168159" y="32138"/>
                  </a:lnTo>
                  <a:lnTo>
                    <a:pt x="178890" y="45972"/>
                  </a:lnTo>
                  <a:lnTo>
                    <a:pt x="211153" y="68729"/>
                  </a:lnTo>
                  <a:lnTo>
                    <a:pt x="231631" y="72347"/>
                  </a:lnTo>
                  <a:lnTo>
                    <a:pt x="265792" y="72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92">
              <a:extLst>
                <a:ext uri="{FF2B5EF4-FFF2-40B4-BE49-F238E27FC236}">
                  <a16:creationId xmlns:a16="http://schemas.microsoft.com/office/drawing/2014/main" xmlns="" id="{D25ECDF8-C8AE-41CE-B946-877EC024847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376345" y="2354244"/>
              <a:ext cx="151456" cy="300057"/>
            </a:xfrm>
            <a:custGeom>
              <a:avLst/>
              <a:gdLst/>
              <a:ahLst/>
              <a:cxnLst/>
              <a:rect l="0" t="0" r="0" b="0"/>
              <a:pathLst>
                <a:path w="151456" h="300057">
                  <a:moveTo>
                    <a:pt x="151455" y="14306"/>
                  </a:moveTo>
                  <a:lnTo>
                    <a:pt x="151455" y="14306"/>
                  </a:lnTo>
                  <a:lnTo>
                    <a:pt x="135540" y="4872"/>
                  </a:lnTo>
                  <a:lnTo>
                    <a:pt x="121569" y="0"/>
                  </a:lnTo>
                  <a:lnTo>
                    <a:pt x="105952" y="1128"/>
                  </a:lnTo>
                  <a:lnTo>
                    <a:pt x="97835" y="3404"/>
                  </a:lnTo>
                  <a:lnTo>
                    <a:pt x="66187" y="33575"/>
                  </a:lnTo>
                  <a:lnTo>
                    <a:pt x="42297" y="70142"/>
                  </a:lnTo>
                  <a:lnTo>
                    <a:pt x="20391" y="113911"/>
                  </a:lnTo>
                  <a:lnTo>
                    <a:pt x="5951" y="159234"/>
                  </a:lnTo>
                  <a:lnTo>
                    <a:pt x="473" y="199604"/>
                  </a:lnTo>
                  <a:lnTo>
                    <a:pt x="0" y="218271"/>
                  </a:lnTo>
                  <a:lnTo>
                    <a:pt x="10764" y="250301"/>
                  </a:lnTo>
                  <a:lnTo>
                    <a:pt x="19561" y="264770"/>
                  </a:lnTo>
                  <a:lnTo>
                    <a:pt x="48149" y="282727"/>
                  </a:lnTo>
                  <a:lnTo>
                    <a:pt x="100655" y="30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93">
              <a:extLst>
                <a:ext uri="{FF2B5EF4-FFF2-40B4-BE49-F238E27FC236}">
                  <a16:creationId xmlns:a16="http://schemas.microsoft.com/office/drawing/2014/main" xmlns="" id="{C58F244B-E955-4814-911B-602B121D8FC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108700" y="253365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107950" y="0"/>
                  </a:moveTo>
                  <a:lnTo>
                    <a:pt x="107950" y="0"/>
                  </a:lnTo>
                  <a:lnTo>
                    <a:pt x="101208" y="0"/>
                  </a:lnTo>
                  <a:lnTo>
                    <a:pt x="94135" y="7526"/>
                  </a:lnTo>
                  <a:lnTo>
                    <a:pt x="71355" y="45466"/>
                  </a:lnTo>
                  <a:lnTo>
                    <a:pt x="44504" y="82851"/>
                  </a:lnTo>
                  <a:lnTo>
                    <a:pt x="11718" y="129176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694">
              <a:extLst>
                <a:ext uri="{FF2B5EF4-FFF2-40B4-BE49-F238E27FC236}">
                  <a16:creationId xmlns:a16="http://schemas.microsoft.com/office/drawing/2014/main" xmlns="" id="{35BB8BC7-EAA6-4FBC-BFFE-33D6C576664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076950" y="255905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0" y="0"/>
                  </a:moveTo>
                  <a:lnTo>
                    <a:pt x="0" y="0"/>
                  </a:lnTo>
                  <a:lnTo>
                    <a:pt x="6480" y="20278"/>
                  </a:lnTo>
                  <a:lnTo>
                    <a:pt x="22382" y="43324"/>
                  </a:lnTo>
                  <a:lnTo>
                    <a:pt x="61988" y="84797"/>
                  </a:lnTo>
                  <a:lnTo>
                    <a:pt x="87896" y="111373"/>
                  </a:lnTo>
                  <a:lnTo>
                    <a:pt x="1079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95">
              <a:extLst>
                <a:ext uri="{FF2B5EF4-FFF2-40B4-BE49-F238E27FC236}">
                  <a16:creationId xmlns:a16="http://schemas.microsoft.com/office/drawing/2014/main" xmlns="" id="{8B70B47F-645A-44F1-9C35-362B6917F12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824083" y="2320862"/>
              <a:ext cx="199904" cy="502530"/>
            </a:xfrm>
            <a:custGeom>
              <a:avLst/>
              <a:gdLst/>
              <a:ahLst/>
              <a:cxnLst/>
              <a:rect l="0" t="0" r="0" b="0"/>
              <a:pathLst>
                <a:path w="199904" h="502530">
                  <a:moveTo>
                    <a:pt x="30617" y="219138"/>
                  </a:moveTo>
                  <a:lnTo>
                    <a:pt x="30617" y="219138"/>
                  </a:lnTo>
                  <a:lnTo>
                    <a:pt x="20504" y="212396"/>
                  </a:lnTo>
                  <a:lnTo>
                    <a:pt x="16113" y="212527"/>
                  </a:lnTo>
                  <a:lnTo>
                    <a:pt x="11776" y="214731"/>
                  </a:lnTo>
                  <a:lnTo>
                    <a:pt x="7473" y="218316"/>
                  </a:lnTo>
                  <a:lnTo>
                    <a:pt x="2692" y="235471"/>
                  </a:lnTo>
                  <a:lnTo>
                    <a:pt x="0" y="282304"/>
                  </a:lnTo>
                  <a:lnTo>
                    <a:pt x="75" y="325528"/>
                  </a:lnTo>
                  <a:lnTo>
                    <a:pt x="2462" y="370609"/>
                  </a:lnTo>
                  <a:lnTo>
                    <a:pt x="3992" y="412753"/>
                  </a:lnTo>
                  <a:lnTo>
                    <a:pt x="6084" y="450534"/>
                  </a:lnTo>
                  <a:lnTo>
                    <a:pt x="15162" y="497993"/>
                  </a:lnTo>
                  <a:lnTo>
                    <a:pt x="16080" y="502408"/>
                  </a:lnTo>
                  <a:lnTo>
                    <a:pt x="17398" y="502529"/>
                  </a:lnTo>
                  <a:lnTo>
                    <a:pt x="20743" y="495138"/>
                  </a:lnTo>
                  <a:lnTo>
                    <a:pt x="23222" y="458254"/>
                  </a:lnTo>
                  <a:lnTo>
                    <a:pt x="25684" y="417369"/>
                  </a:lnTo>
                  <a:lnTo>
                    <a:pt x="27329" y="393625"/>
                  </a:lnTo>
                  <a:lnTo>
                    <a:pt x="29131" y="364391"/>
                  </a:lnTo>
                  <a:lnTo>
                    <a:pt x="31037" y="331495"/>
                  </a:lnTo>
                  <a:lnTo>
                    <a:pt x="33013" y="296159"/>
                  </a:lnTo>
                  <a:lnTo>
                    <a:pt x="36448" y="257785"/>
                  </a:lnTo>
                  <a:lnTo>
                    <a:pt x="40854" y="217387"/>
                  </a:lnTo>
                  <a:lnTo>
                    <a:pt x="45908" y="175637"/>
                  </a:lnTo>
                  <a:lnTo>
                    <a:pt x="52100" y="140043"/>
                  </a:lnTo>
                  <a:lnTo>
                    <a:pt x="59050" y="108552"/>
                  </a:lnTo>
                  <a:lnTo>
                    <a:pt x="66505" y="79797"/>
                  </a:lnTo>
                  <a:lnTo>
                    <a:pt x="84197" y="38441"/>
                  </a:lnTo>
                  <a:lnTo>
                    <a:pt x="103113" y="11828"/>
                  </a:lnTo>
                  <a:lnTo>
                    <a:pt x="120928" y="0"/>
                  </a:lnTo>
                  <a:lnTo>
                    <a:pt x="131041" y="374"/>
                  </a:lnTo>
                  <a:lnTo>
                    <a:pt x="153566" y="10196"/>
                  </a:lnTo>
                  <a:lnTo>
                    <a:pt x="173925" y="37610"/>
                  </a:lnTo>
                  <a:lnTo>
                    <a:pt x="190265" y="77076"/>
                  </a:lnTo>
                  <a:lnTo>
                    <a:pt x="195610" y="100441"/>
                  </a:lnTo>
                  <a:lnTo>
                    <a:pt x="199903" y="148039"/>
                  </a:lnTo>
                  <a:lnTo>
                    <a:pt x="192403" y="190361"/>
                  </a:lnTo>
                  <a:lnTo>
                    <a:pt x="175900" y="224693"/>
                  </a:lnTo>
                  <a:lnTo>
                    <a:pt x="165572" y="239774"/>
                  </a:lnTo>
                  <a:lnTo>
                    <a:pt x="139045" y="260295"/>
                  </a:lnTo>
                  <a:lnTo>
                    <a:pt x="124069" y="267742"/>
                  </a:lnTo>
                  <a:lnTo>
                    <a:pt x="94259" y="272255"/>
                  </a:lnTo>
                  <a:lnTo>
                    <a:pt x="66664" y="268851"/>
                  </a:lnTo>
                  <a:lnTo>
                    <a:pt x="44991" y="260283"/>
                  </a:lnTo>
                  <a:lnTo>
                    <a:pt x="38082" y="254329"/>
                  </a:lnTo>
                  <a:lnTo>
                    <a:pt x="30408" y="240188"/>
                  </a:lnTo>
                  <a:lnTo>
                    <a:pt x="31183" y="233876"/>
                  </a:lnTo>
                  <a:lnTo>
                    <a:pt x="34522" y="228258"/>
                  </a:lnTo>
                  <a:lnTo>
                    <a:pt x="39570" y="223101"/>
                  </a:lnTo>
                  <a:lnTo>
                    <a:pt x="94117" y="20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96">
              <a:extLst>
                <a:ext uri="{FF2B5EF4-FFF2-40B4-BE49-F238E27FC236}">
                  <a16:creationId xmlns:a16="http://schemas.microsoft.com/office/drawing/2014/main" xmlns="" id="{E9077867-4DFB-4D0A-B7A3-ED867D4AC94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308600" y="2924601"/>
              <a:ext cx="406401" cy="253771"/>
            </a:xfrm>
            <a:custGeom>
              <a:avLst/>
              <a:gdLst/>
              <a:ahLst/>
              <a:cxnLst/>
              <a:rect l="0" t="0" r="0" b="0"/>
              <a:pathLst>
                <a:path w="406401" h="253771">
                  <a:moveTo>
                    <a:pt x="0" y="250399"/>
                  </a:moveTo>
                  <a:lnTo>
                    <a:pt x="0" y="250399"/>
                  </a:lnTo>
                  <a:lnTo>
                    <a:pt x="6742" y="253770"/>
                  </a:lnTo>
                  <a:lnTo>
                    <a:pt x="15696" y="253543"/>
                  </a:lnTo>
                  <a:lnTo>
                    <a:pt x="56395" y="245743"/>
                  </a:lnTo>
                  <a:lnTo>
                    <a:pt x="103829" y="235734"/>
                  </a:lnTo>
                  <a:lnTo>
                    <a:pt x="137632" y="220378"/>
                  </a:lnTo>
                  <a:lnTo>
                    <a:pt x="145836" y="214008"/>
                  </a:lnTo>
                  <a:lnTo>
                    <a:pt x="148024" y="211322"/>
                  </a:lnTo>
                  <a:lnTo>
                    <a:pt x="148072" y="208120"/>
                  </a:lnTo>
                  <a:lnTo>
                    <a:pt x="144361" y="200799"/>
                  </a:lnTo>
                  <a:lnTo>
                    <a:pt x="124707" y="180238"/>
                  </a:lnTo>
                  <a:lnTo>
                    <a:pt x="98142" y="159974"/>
                  </a:lnTo>
                  <a:lnTo>
                    <a:pt x="89480" y="148121"/>
                  </a:lnTo>
                  <a:lnTo>
                    <a:pt x="85630" y="135798"/>
                  </a:lnTo>
                  <a:lnTo>
                    <a:pt x="85800" y="125147"/>
                  </a:lnTo>
                  <a:lnTo>
                    <a:pt x="91659" y="100069"/>
                  </a:lnTo>
                  <a:lnTo>
                    <a:pt x="107670" y="76192"/>
                  </a:lnTo>
                  <a:lnTo>
                    <a:pt x="144139" y="43544"/>
                  </a:lnTo>
                  <a:lnTo>
                    <a:pt x="187614" y="15981"/>
                  </a:lnTo>
                  <a:lnTo>
                    <a:pt x="206151" y="5102"/>
                  </a:lnTo>
                  <a:lnTo>
                    <a:pt x="223796" y="267"/>
                  </a:lnTo>
                  <a:lnTo>
                    <a:pt x="237284" y="0"/>
                  </a:lnTo>
                  <a:lnTo>
                    <a:pt x="242856" y="916"/>
                  </a:lnTo>
                  <a:lnTo>
                    <a:pt x="252810" y="7579"/>
                  </a:lnTo>
                  <a:lnTo>
                    <a:pt x="257440" y="12319"/>
                  </a:lnTo>
                  <a:lnTo>
                    <a:pt x="262584" y="26993"/>
                  </a:lnTo>
                  <a:lnTo>
                    <a:pt x="263599" y="56970"/>
                  </a:lnTo>
                  <a:lnTo>
                    <a:pt x="259431" y="92663"/>
                  </a:lnTo>
                  <a:lnTo>
                    <a:pt x="249965" y="130049"/>
                  </a:lnTo>
                  <a:lnTo>
                    <a:pt x="231174" y="173866"/>
                  </a:lnTo>
                  <a:lnTo>
                    <a:pt x="228097" y="190279"/>
                  </a:lnTo>
                  <a:lnTo>
                    <a:pt x="229082" y="203218"/>
                  </a:lnTo>
                  <a:lnTo>
                    <a:pt x="231872" y="211320"/>
                  </a:lnTo>
                  <a:lnTo>
                    <a:pt x="241108" y="217273"/>
                  </a:lnTo>
                  <a:lnTo>
                    <a:pt x="255326" y="221565"/>
                  </a:lnTo>
                  <a:lnTo>
                    <a:pt x="296961" y="222439"/>
                  </a:lnTo>
                  <a:lnTo>
                    <a:pt x="336109" y="217890"/>
                  </a:lnTo>
                  <a:lnTo>
                    <a:pt x="372638" y="213956"/>
                  </a:lnTo>
                  <a:lnTo>
                    <a:pt x="406400" y="21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97">
              <a:extLst>
                <a:ext uri="{FF2B5EF4-FFF2-40B4-BE49-F238E27FC236}">
                  <a16:creationId xmlns:a16="http://schemas.microsoft.com/office/drawing/2014/main" xmlns="" id="{7CE02A46-9966-4709-B030-BBA875B60FA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105149" y="3117850"/>
              <a:ext cx="108202" cy="12362"/>
            </a:xfrm>
            <a:custGeom>
              <a:avLst/>
              <a:gdLst/>
              <a:ahLst/>
              <a:cxnLst/>
              <a:rect l="0" t="0" r="0" b="0"/>
              <a:pathLst>
                <a:path w="108202" h="12362">
                  <a:moveTo>
                    <a:pt x="32001" y="0"/>
                  </a:moveTo>
                  <a:lnTo>
                    <a:pt x="32001" y="0"/>
                  </a:lnTo>
                  <a:lnTo>
                    <a:pt x="13134" y="706"/>
                  </a:lnTo>
                  <a:lnTo>
                    <a:pt x="3390" y="3371"/>
                  </a:lnTo>
                  <a:lnTo>
                    <a:pt x="933" y="5069"/>
                  </a:lnTo>
                  <a:lnTo>
                    <a:pt x="0" y="6907"/>
                  </a:lnTo>
                  <a:lnTo>
                    <a:pt x="84" y="8838"/>
                  </a:lnTo>
                  <a:lnTo>
                    <a:pt x="2962" y="10126"/>
                  </a:lnTo>
                  <a:lnTo>
                    <a:pt x="42331" y="12361"/>
                  </a:lnTo>
                  <a:lnTo>
                    <a:pt x="81001" y="9228"/>
                  </a:lnTo>
                  <a:lnTo>
                    <a:pt x="1082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98">
              <a:extLst>
                <a:ext uri="{FF2B5EF4-FFF2-40B4-BE49-F238E27FC236}">
                  <a16:creationId xmlns:a16="http://schemas.microsoft.com/office/drawing/2014/main" xmlns="" id="{6607F6ED-24F9-47E5-B18A-88072889C6F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088582" y="3026590"/>
              <a:ext cx="118419" cy="158033"/>
            </a:xfrm>
            <a:custGeom>
              <a:avLst/>
              <a:gdLst/>
              <a:ahLst/>
              <a:cxnLst/>
              <a:rect l="0" t="0" r="0" b="0"/>
              <a:pathLst>
                <a:path w="118419" h="158033">
                  <a:moveTo>
                    <a:pt x="99368" y="15060"/>
                  </a:moveTo>
                  <a:lnTo>
                    <a:pt x="99368" y="15060"/>
                  </a:lnTo>
                  <a:lnTo>
                    <a:pt x="95997" y="8318"/>
                  </a:lnTo>
                  <a:lnTo>
                    <a:pt x="88698" y="3127"/>
                  </a:lnTo>
                  <a:lnTo>
                    <a:pt x="83788" y="755"/>
                  </a:lnTo>
                  <a:lnTo>
                    <a:pt x="72688" y="0"/>
                  </a:lnTo>
                  <a:lnTo>
                    <a:pt x="66764" y="787"/>
                  </a:lnTo>
                  <a:lnTo>
                    <a:pt x="44944" y="12007"/>
                  </a:lnTo>
                  <a:lnTo>
                    <a:pt x="20604" y="38850"/>
                  </a:lnTo>
                  <a:lnTo>
                    <a:pt x="2261" y="73614"/>
                  </a:lnTo>
                  <a:lnTo>
                    <a:pt x="0" y="96353"/>
                  </a:lnTo>
                  <a:lnTo>
                    <a:pt x="1372" y="107355"/>
                  </a:lnTo>
                  <a:lnTo>
                    <a:pt x="10424" y="127106"/>
                  </a:lnTo>
                  <a:lnTo>
                    <a:pt x="16789" y="136324"/>
                  </a:lnTo>
                  <a:lnTo>
                    <a:pt x="33268" y="148448"/>
                  </a:lnTo>
                  <a:lnTo>
                    <a:pt x="53056" y="155482"/>
                  </a:lnTo>
                  <a:lnTo>
                    <a:pt x="85882" y="158032"/>
                  </a:lnTo>
                  <a:lnTo>
                    <a:pt x="118418" y="14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99">
              <a:extLst>
                <a:ext uri="{FF2B5EF4-FFF2-40B4-BE49-F238E27FC236}">
                  <a16:creationId xmlns:a16="http://schemas.microsoft.com/office/drawing/2014/main" xmlns="" id="{0A99AA92-E89B-4986-9F02-BBCFBDFADDA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692650" y="3012482"/>
              <a:ext cx="311151" cy="198567"/>
            </a:xfrm>
            <a:custGeom>
              <a:avLst/>
              <a:gdLst/>
              <a:ahLst/>
              <a:cxnLst/>
              <a:rect l="0" t="0" r="0" b="0"/>
              <a:pathLst>
                <a:path w="311151" h="198567">
                  <a:moveTo>
                    <a:pt x="0" y="29168"/>
                  </a:moveTo>
                  <a:lnTo>
                    <a:pt x="0" y="29168"/>
                  </a:lnTo>
                  <a:lnTo>
                    <a:pt x="0" y="23701"/>
                  </a:lnTo>
                  <a:lnTo>
                    <a:pt x="0" y="61235"/>
                  </a:lnTo>
                  <a:lnTo>
                    <a:pt x="0" y="102874"/>
                  </a:lnTo>
                  <a:lnTo>
                    <a:pt x="3763" y="147198"/>
                  </a:lnTo>
                  <a:lnTo>
                    <a:pt x="17676" y="189987"/>
                  </a:lnTo>
                  <a:lnTo>
                    <a:pt x="22368" y="194942"/>
                  </a:lnTo>
                  <a:lnTo>
                    <a:pt x="27612" y="197540"/>
                  </a:lnTo>
                  <a:lnTo>
                    <a:pt x="33224" y="198566"/>
                  </a:lnTo>
                  <a:lnTo>
                    <a:pt x="39083" y="196428"/>
                  </a:lnTo>
                  <a:lnTo>
                    <a:pt x="51237" y="186526"/>
                  </a:lnTo>
                  <a:lnTo>
                    <a:pt x="63238" y="165085"/>
                  </a:lnTo>
                  <a:lnTo>
                    <a:pt x="75930" y="124007"/>
                  </a:lnTo>
                  <a:lnTo>
                    <a:pt x="77431" y="123439"/>
                  </a:lnTo>
                  <a:lnTo>
                    <a:pt x="79137" y="123765"/>
                  </a:lnTo>
                  <a:lnTo>
                    <a:pt x="80275" y="126099"/>
                  </a:lnTo>
                  <a:lnTo>
                    <a:pt x="83286" y="139498"/>
                  </a:lnTo>
                  <a:lnTo>
                    <a:pt x="103509" y="172552"/>
                  </a:lnTo>
                  <a:lnTo>
                    <a:pt x="115148" y="182970"/>
                  </a:lnTo>
                  <a:lnTo>
                    <a:pt x="121215" y="186736"/>
                  </a:lnTo>
                  <a:lnTo>
                    <a:pt x="135482" y="189039"/>
                  </a:lnTo>
                  <a:lnTo>
                    <a:pt x="143239" y="188666"/>
                  </a:lnTo>
                  <a:lnTo>
                    <a:pt x="159382" y="180724"/>
                  </a:lnTo>
                  <a:lnTo>
                    <a:pt x="192742" y="149259"/>
                  </a:lnTo>
                  <a:lnTo>
                    <a:pt x="211312" y="116021"/>
                  </a:lnTo>
                  <a:lnTo>
                    <a:pt x="222379" y="75990"/>
                  </a:lnTo>
                  <a:lnTo>
                    <a:pt x="222072" y="51153"/>
                  </a:lnTo>
                  <a:lnTo>
                    <a:pt x="216526" y="29062"/>
                  </a:lnTo>
                  <a:lnTo>
                    <a:pt x="207006" y="9835"/>
                  </a:lnTo>
                  <a:lnTo>
                    <a:pt x="200093" y="4285"/>
                  </a:lnTo>
                  <a:lnTo>
                    <a:pt x="183004" y="0"/>
                  </a:lnTo>
                  <a:lnTo>
                    <a:pt x="163650" y="6091"/>
                  </a:lnTo>
                  <a:lnTo>
                    <a:pt x="153550" y="11667"/>
                  </a:lnTo>
                  <a:lnTo>
                    <a:pt x="136683" y="29151"/>
                  </a:lnTo>
                  <a:lnTo>
                    <a:pt x="129222" y="39740"/>
                  </a:lnTo>
                  <a:lnTo>
                    <a:pt x="122813" y="60913"/>
                  </a:lnTo>
                  <a:lnTo>
                    <a:pt x="122092" y="71498"/>
                  </a:lnTo>
                  <a:lnTo>
                    <a:pt x="125140" y="80671"/>
                  </a:lnTo>
                  <a:lnTo>
                    <a:pt x="137932" y="96509"/>
                  </a:lnTo>
                  <a:lnTo>
                    <a:pt x="171710" y="113954"/>
                  </a:lnTo>
                  <a:lnTo>
                    <a:pt x="216369" y="121317"/>
                  </a:lnTo>
                  <a:lnTo>
                    <a:pt x="252562" y="119277"/>
                  </a:lnTo>
                  <a:lnTo>
                    <a:pt x="311150" y="111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00">
              <a:extLst>
                <a:ext uri="{FF2B5EF4-FFF2-40B4-BE49-F238E27FC236}">
                  <a16:creationId xmlns:a16="http://schemas.microsoft.com/office/drawing/2014/main" xmlns="" id="{EAB5B934-3C69-4EE9-B5BC-D91514A7768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718257" y="2204856"/>
              <a:ext cx="672894" cy="521730"/>
            </a:xfrm>
            <a:custGeom>
              <a:avLst/>
              <a:gdLst/>
              <a:ahLst/>
              <a:cxnLst/>
              <a:rect l="0" t="0" r="0" b="0"/>
              <a:pathLst>
                <a:path w="672894" h="521730">
                  <a:moveTo>
                    <a:pt x="526843" y="17644"/>
                  </a:moveTo>
                  <a:lnTo>
                    <a:pt x="526843" y="17644"/>
                  </a:lnTo>
                  <a:lnTo>
                    <a:pt x="556043" y="0"/>
                  </a:lnTo>
                  <a:lnTo>
                    <a:pt x="551096" y="5752"/>
                  </a:lnTo>
                  <a:lnTo>
                    <a:pt x="508612" y="30478"/>
                  </a:lnTo>
                  <a:lnTo>
                    <a:pt x="470998" y="46161"/>
                  </a:lnTo>
                  <a:lnTo>
                    <a:pt x="424647" y="64420"/>
                  </a:lnTo>
                  <a:lnTo>
                    <a:pt x="399446" y="74228"/>
                  </a:lnTo>
                  <a:lnTo>
                    <a:pt x="372062" y="85000"/>
                  </a:lnTo>
                  <a:lnTo>
                    <a:pt x="343222" y="96415"/>
                  </a:lnTo>
                  <a:lnTo>
                    <a:pt x="313413" y="108258"/>
                  </a:lnTo>
                  <a:lnTo>
                    <a:pt x="285778" y="120386"/>
                  </a:lnTo>
                  <a:lnTo>
                    <a:pt x="259594" y="132706"/>
                  </a:lnTo>
                  <a:lnTo>
                    <a:pt x="234377" y="145152"/>
                  </a:lnTo>
                  <a:lnTo>
                    <a:pt x="191306" y="166507"/>
                  </a:lnTo>
                  <a:lnTo>
                    <a:pt x="157582" y="185405"/>
                  </a:lnTo>
                  <a:lnTo>
                    <a:pt x="137890" y="203212"/>
                  </a:lnTo>
                  <a:lnTo>
                    <a:pt x="135602" y="210500"/>
                  </a:lnTo>
                  <a:lnTo>
                    <a:pt x="137605" y="216771"/>
                  </a:lnTo>
                  <a:lnTo>
                    <a:pt x="142467" y="222362"/>
                  </a:lnTo>
                  <a:lnTo>
                    <a:pt x="189763" y="236973"/>
                  </a:lnTo>
                  <a:lnTo>
                    <a:pt x="214634" y="240769"/>
                  </a:lnTo>
                  <a:lnTo>
                    <a:pt x="243209" y="244005"/>
                  </a:lnTo>
                  <a:lnTo>
                    <a:pt x="274254" y="246868"/>
                  </a:lnTo>
                  <a:lnTo>
                    <a:pt x="304828" y="250188"/>
                  </a:lnTo>
                  <a:lnTo>
                    <a:pt x="335088" y="253812"/>
                  </a:lnTo>
                  <a:lnTo>
                    <a:pt x="365140" y="257639"/>
                  </a:lnTo>
                  <a:lnTo>
                    <a:pt x="411701" y="265655"/>
                  </a:lnTo>
                  <a:lnTo>
                    <a:pt x="443213" y="274627"/>
                  </a:lnTo>
                  <a:lnTo>
                    <a:pt x="450629" y="279982"/>
                  </a:lnTo>
                  <a:lnTo>
                    <a:pt x="454867" y="285670"/>
                  </a:lnTo>
                  <a:lnTo>
                    <a:pt x="450637" y="293694"/>
                  </a:lnTo>
                  <a:lnTo>
                    <a:pt x="427121" y="313900"/>
                  </a:lnTo>
                  <a:lnTo>
                    <a:pt x="383744" y="336991"/>
                  </a:lnTo>
                  <a:lnTo>
                    <a:pt x="357360" y="349075"/>
                  </a:lnTo>
                  <a:lnTo>
                    <a:pt x="326366" y="362776"/>
                  </a:lnTo>
                  <a:lnTo>
                    <a:pt x="292297" y="377554"/>
                  </a:lnTo>
                  <a:lnTo>
                    <a:pt x="256179" y="393051"/>
                  </a:lnTo>
                  <a:lnTo>
                    <a:pt x="218694" y="409026"/>
                  </a:lnTo>
                  <a:lnTo>
                    <a:pt x="180300" y="425321"/>
                  </a:lnTo>
                  <a:lnTo>
                    <a:pt x="141298" y="441829"/>
                  </a:lnTo>
                  <a:lnTo>
                    <a:pt x="106829" y="456361"/>
                  </a:lnTo>
                  <a:lnTo>
                    <a:pt x="75384" y="469578"/>
                  </a:lnTo>
                  <a:lnTo>
                    <a:pt x="45953" y="481917"/>
                  </a:lnTo>
                  <a:lnTo>
                    <a:pt x="1162" y="509395"/>
                  </a:lnTo>
                  <a:lnTo>
                    <a:pt x="0" y="514811"/>
                  </a:lnTo>
                  <a:lnTo>
                    <a:pt x="4870" y="518423"/>
                  </a:lnTo>
                  <a:lnTo>
                    <a:pt x="30271" y="521729"/>
                  </a:lnTo>
                  <a:lnTo>
                    <a:pt x="76839" y="520846"/>
                  </a:lnTo>
                  <a:lnTo>
                    <a:pt x="109012" y="518918"/>
                  </a:lnTo>
                  <a:lnTo>
                    <a:pt x="145984" y="516221"/>
                  </a:lnTo>
                  <a:lnTo>
                    <a:pt x="186153" y="513012"/>
                  </a:lnTo>
                  <a:lnTo>
                    <a:pt x="231277" y="508756"/>
                  </a:lnTo>
                  <a:lnTo>
                    <a:pt x="279705" y="503802"/>
                  </a:lnTo>
                  <a:lnTo>
                    <a:pt x="330334" y="498383"/>
                  </a:lnTo>
                  <a:lnTo>
                    <a:pt x="379610" y="494064"/>
                  </a:lnTo>
                  <a:lnTo>
                    <a:pt x="427982" y="490480"/>
                  </a:lnTo>
                  <a:lnTo>
                    <a:pt x="475752" y="487385"/>
                  </a:lnTo>
                  <a:lnTo>
                    <a:pt x="518888" y="485321"/>
                  </a:lnTo>
                  <a:lnTo>
                    <a:pt x="558934" y="483945"/>
                  </a:lnTo>
                  <a:lnTo>
                    <a:pt x="596920" y="483028"/>
                  </a:lnTo>
                  <a:lnTo>
                    <a:pt x="672893" y="481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568">
            <a:extLst>
              <a:ext uri="{FF2B5EF4-FFF2-40B4-BE49-F238E27FC236}">
                <a16:creationId xmlns:a16="http://schemas.microsoft.com/office/drawing/2014/main" xmlns="" id="{84BC669D-358F-4C43-92DF-8F739E5674F8}"/>
              </a:ext>
            </a:extLst>
          </p:cNvPr>
          <p:cNvGrpSpPr/>
          <p:nvPr/>
        </p:nvGrpSpPr>
        <p:grpSpPr>
          <a:xfrm>
            <a:off x="7432191" y="2438400"/>
            <a:ext cx="460860" cy="196851"/>
            <a:chOff x="7432191" y="2438400"/>
            <a:chExt cx="460860" cy="196851"/>
          </a:xfrm>
        </p:grpSpPr>
        <p:sp>
          <p:nvSpPr>
            <p:cNvPr id="61" name="SMARTInkShape-2701">
              <a:extLst>
                <a:ext uri="{FF2B5EF4-FFF2-40B4-BE49-F238E27FC236}">
                  <a16:creationId xmlns:a16="http://schemas.microsoft.com/office/drawing/2014/main" xmlns="" id="{6D30A3FF-F470-4893-85B5-23C95B0F519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848600" y="2438400"/>
              <a:ext cx="44451" cy="196851"/>
            </a:xfrm>
            <a:custGeom>
              <a:avLst/>
              <a:gdLst/>
              <a:ahLst/>
              <a:cxnLst/>
              <a:rect l="0" t="0" r="0" b="0"/>
              <a:pathLst>
                <a:path w="44451" h="196851">
                  <a:moveTo>
                    <a:pt x="44450" y="0"/>
                  </a:moveTo>
                  <a:lnTo>
                    <a:pt x="44450" y="0"/>
                  </a:lnTo>
                  <a:lnTo>
                    <a:pt x="37708" y="3371"/>
                  </a:lnTo>
                  <a:lnTo>
                    <a:pt x="26774" y="22322"/>
                  </a:lnTo>
                  <a:lnTo>
                    <a:pt x="14596" y="60393"/>
                  </a:lnTo>
                  <a:lnTo>
                    <a:pt x="8133" y="93163"/>
                  </a:lnTo>
                  <a:lnTo>
                    <a:pt x="3615" y="128189"/>
                  </a:lnTo>
                  <a:lnTo>
                    <a:pt x="1071" y="17399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02">
              <a:extLst>
                <a:ext uri="{FF2B5EF4-FFF2-40B4-BE49-F238E27FC236}">
                  <a16:creationId xmlns:a16="http://schemas.microsoft.com/office/drawing/2014/main" xmlns="" id="{BF372F6A-E653-4CAE-8759-822E669FDD4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449592" y="2597150"/>
              <a:ext cx="252959" cy="18426"/>
            </a:xfrm>
            <a:custGeom>
              <a:avLst/>
              <a:gdLst/>
              <a:ahLst/>
              <a:cxnLst/>
              <a:rect l="0" t="0" r="0" b="0"/>
              <a:pathLst>
                <a:path w="252959" h="18426">
                  <a:moveTo>
                    <a:pt x="30708" y="0"/>
                  </a:moveTo>
                  <a:lnTo>
                    <a:pt x="30708" y="0"/>
                  </a:lnTo>
                  <a:lnTo>
                    <a:pt x="0" y="14306"/>
                  </a:lnTo>
                  <a:lnTo>
                    <a:pt x="1064" y="15887"/>
                  </a:lnTo>
                  <a:lnTo>
                    <a:pt x="37525" y="18425"/>
                  </a:lnTo>
                  <a:lnTo>
                    <a:pt x="74660" y="17361"/>
                  </a:lnTo>
                  <a:lnTo>
                    <a:pt x="121738" y="12185"/>
                  </a:lnTo>
                  <a:lnTo>
                    <a:pt x="147133" y="9534"/>
                  </a:lnTo>
                  <a:lnTo>
                    <a:pt x="173236" y="7062"/>
                  </a:lnTo>
                  <a:lnTo>
                    <a:pt x="217526" y="3138"/>
                  </a:lnTo>
                  <a:lnTo>
                    <a:pt x="252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03">
              <a:extLst>
                <a:ext uri="{FF2B5EF4-FFF2-40B4-BE49-F238E27FC236}">
                  <a16:creationId xmlns:a16="http://schemas.microsoft.com/office/drawing/2014/main" xmlns="" id="{7ACEABE5-F545-4B49-8CE2-8C150E9387A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432191" y="2499182"/>
              <a:ext cx="238610" cy="15419"/>
            </a:xfrm>
            <a:custGeom>
              <a:avLst/>
              <a:gdLst/>
              <a:ahLst/>
              <a:cxnLst/>
              <a:rect l="0" t="0" r="0" b="0"/>
              <a:pathLst>
                <a:path w="238610" h="15419">
                  <a:moveTo>
                    <a:pt x="3659" y="15418"/>
                  </a:moveTo>
                  <a:lnTo>
                    <a:pt x="3659" y="15418"/>
                  </a:lnTo>
                  <a:lnTo>
                    <a:pt x="288" y="12047"/>
                  </a:lnTo>
                  <a:lnTo>
                    <a:pt x="0" y="11054"/>
                  </a:lnTo>
                  <a:lnTo>
                    <a:pt x="514" y="10392"/>
                  </a:lnTo>
                  <a:lnTo>
                    <a:pt x="1562" y="9951"/>
                  </a:lnTo>
                  <a:lnTo>
                    <a:pt x="45212" y="4173"/>
                  </a:lnTo>
                  <a:lnTo>
                    <a:pt x="80923" y="307"/>
                  </a:lnTo>
                  <a:lnTo>
                    <a:pt x="122194" y="0"/>
                  </a:lnTo>
                  <a:lnTo>
                    <a:pt x="164291" y="2216"/>
                  </a:lnTo>
                  <a:lnTo>
                    <a:pt x="201816" y="5552"/>
                  </a:lnTo>
                  <a:lnTo>
                    <a:pt x="238609" y="9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2704">
            <a:extLst>
              <a:ext uri="{FF2B5EF4-FFF2-40B4-BE49-F238E27FC236}">
                <a16:creationId xmlns:a16="http://schemas.microsoft.com/office/drawing/2014/main" xmlns="" id="{25E98F58-C6F7-4118-B2B5-A86CC71AE13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18446" y="4280161"/>
            <a:ext cx="553655" cy="375952"/>
          </a:xfrm>
          <a:custGeom>
            <a:avLst/>
            <a:gdLst/>
            <a:ahLst/>
            <a:cxnLst/>
            <a:rect l="0" t="0" r="0" b="0"/>
            <a:pathLst>
              <a:path w="553655" h="375952">
                <a:moveTo>
                  <a:pt x="375854" y="6089"/>
                </a:moveTo>
                <a:lnTo>
                  <a:pt x="375854" y="6089"/>
                </a:lnTo>
                <a:lnTo>
                  <a:pt x="379225" y="6089"/>
                </a:lnTo>
                <a:lnTo>
                  <a:pt x="382761" y="4207"/>
                </a:lnTo>
                <a:lnTo>
                  <a:pt x="384692" y="2718"/>
                </a:lnTo>
                <a:lnTo>
                  <a:pt x="385274" y="1725"/>
                </a:lnTo>
                <a:lnTo>
                  <a:pt x="384956" y="1063"/>
                </a:lnTo>
                <a:lnTo>
                  <a:pt x="384039" y="622"/>
                </a:lnTo>
                <a:lnTo>
                  <a:pt x="376006" y="0"/>
                </a:lnTo>
                <a:lnTo>
                  <a:pt x="338254" y="9930"/>
                </a:lnTo>
                <a:lnTo>
                  <a:pt x="306932" y="17438"/>
                </a:lnTo>
                <a:lnTo>
                  <a:pt x="271844" y="29242"/>
                </a:lnTo>
                <a:lnTo>
                  <a:pt x="235083" y="43190"/>
                </a:lnTo>
                <a:lnTo>
                  <a:pt x="197578" y="56445"/>
                </a:lnTo>
                <a:lnTo>
                  <a:pt x="150875" y="82549"/>
                </a:lnTo>
                <a:lnTo>
                  <a:pt x="120340" y="109256"/>
                </a:lnTo>
                <a:lnTo>
                  <a:pt x="110597" y="122731"/>
                </a:lnTo>
                <a:lnTo>
                  <a:pt x="108000" y="128301"/>
                </a:lnTo>
                <a:lnTo>
                  <a:pt x="109090" y="132718"/>
                </a:lnTo>
                <a:lnTo>
                  <a:pt x="112639" y="136370"/>
                </a:lnTo>
                <a:lnTo>
                  <a:pt x="117827" y="139510"/>
                </a:lnTo>
                <a:lnTo>
                  <a:pt x="152098" y="147299"/>
                </a:lnTo>
                <a:lnTo>
                  <a:pt x="183979" y="149988"/>
                </a:lnTo>
                <a:lnTo>
                  <a:pt x="219315" y="151888"/>
                </a:lnTo>
                <a:lnTo>
                  <a:pt x="256186" y="155085"/>
                </a:lnTo>
                <a:lnTo>
                  <a:pt x="299161" y="164222"/>
                </a:lnTo>
                <a:lnTo>
                  <a:pt x="313545" y="171856"/>
                </a:lnTo>
                <a:lnTo>
                  <a:pt x="317382" y="175867"/>
                </a:lnTo>
                <a:lnTo>
                  <a:pt x="315706" y="181363"/>
                </a:lnTo>
                <a:lnTo>
                  <a:pt x="302555" y="194996"/>
                </a:lnTo>
                <a:lnTo>
                  <a:pt x="257867" y="221909"/>
                </a:lnTo>
                <a:lnTo>
                  <a:pt x="216170" y="240063"/>
                </a:lnTo>
                <a:lnTo>
                  <a:pt x="170828" y="258950"/>
                </a:lnTo>
                <a:lnTo>
                  <a:pt x="127157" y="281455"/>
                </a:lnTo>
                <a:lnTo>
                  <a:pt x="87992" y="301805"/>
                </a:lnTo>
                <a:lnTo>
                  <a:pt x="53182" y="320963"/>
                </a:lnTo>
                <a:lnTo>
                  <a:pt x="5748" y="356362"/>
                </a:lnTo>
                <a:lnTo>
                  <a:pt x="0" y="362371"/>
                </a:lnTo>
                <a:lnTo>
                  <a:pt x="401" y="367082"/>
                </a:lnTo>
                <a:lnTo>
                  <a:pt x="4903" y="370929"/>
                </a:lnTo>
                <a:lnTo>
                  <a:pt x="12136" y="374199"/>
                </a:lnTo>
                <a:lnTo>
                  <a:pt x="44633" y="375951"/>
                </a:lnTo>
                <a:lnTo>
                  <a:pt x="91767" y="374377"/>
                </a:lnTo>
                <a:lnTo>
                  <a:pt x="120140" y="372970"/>
                </a:lnTo>
                <a:lnTo>
                  <a:pt x="150345" y="371326"/>
                </a:lnTo>
                <a:lnTo>
                  <a:pt x="183887" y="368820"/>
                </a:lnTo>
                <a:lnTo>
                  <a:pt x="219653" y="365737"/>
                </a:lnTo>
                <a:lnTo>
                  <a:pt x="256904" y="362271"/>
                </a:lnTo>
                <a:lnTo>
                  <a:pt x="293026" y="359960"/>
                </a:lnTo>
                <a:lnTo>
                  <a:pt x="328397" y="358420"/>
                </a:lnTo>
                <a:lnTo>
                  <a:pt x="363266" y="357393"/>
                </a:lnTo>
                <a:lnTo>
                  <a:pt x="394978" y="356003"/>
                </a:lnTo>
                <a:lnTo>
                  <a:pt x="424587" y="354370"/>
                </a:lnTo>
                <a:lnTo>
                  <a:pt x="452793" y="352577"/>
                </a:lnTo>
                <a:lnTo>
                  <a:pt x="497302" y="352465"/>
                </a:lnTo>
                <a:lnTo>
                  <a:pt x="553654" y="3553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570">
            <a:extLst>
              <a:ext uri="{FF2B5EF4-FFF2-40B4-BE49-F238E27FC236}">
                <a16:creationId xmlns:a16="http://schemas.microsoft.com/office/drawing/2014/main" xmlns="" id="{9C258157-25FB-4E0C-BEFB-9B91F9BA8E6D}"/>
              </a:ext>
            </a:extLst>
          </p:cNvPr>
          <p:cNvGrpSpPr/>
          <p:nvPr/>
        </p:nvGrpSpPr>
        <p:grpSpPr>
          <a:xfrm>
            <a:off x="4891527" y="4768303"/>
            <a:ext cx="442216" cy="191048"/>
            <a:chOff x="4891527" y="4768303"/>
            <a:chExt cx="442216" cy="191048"/>
          </a:xfrm>
        </p:grpSpPr>
        <p:sp>
          <p:nvSpPr>
            <p:cNvPr id="66" name="SMARTInkShape-2705">
              <a:extLst>
                <a:ext uri="{FF2B5EF4-FFF2-40B4-BE49-F238E27FC236}">
                  <a16:creationId xmlns:a16="http://schemas.microsoft.com/office/drawing/2014/main" xmlns="" id="{676381ED-73AF-4052-82FA-15AB5FA1263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247589" y="4778179"/>
              <a:ext cx="86154" cy="144338"/>
            </a:xfrm>
            <a:custGeom>
              <a:avLst/>
              <a:gdLst/>
              <a:ahLst/>
              <a:cxnLst/>
              <a:rect l="0" t="0" r="0" b="0"/>
              <a:pathLst>
                <a:path w="86154" h="144338">
                  <a:moveTo>
                    <a:pt x="48311" y="3371"/>
                  </a:moveTo>
                  <a:lnTo>
                    <a:pt x="48311" y="3371"/>
                  </a:lnTo>
                  <a:lnTo>
                    <a:pt x="38172" y="2665"/>
                  </a:lnTo>
                  <a:lnTo>
                    <a:pt x="30635" y="0"/>
                  </a:lnTo>
                  <a:lnTo>
                    <a:pt x="26649" y="418"/>
                  </a:lnTo>
                  <a:lnTo>
                    <a:pt x="18457" y="4645"/>
                  </a:lnTo>
                  <a:lnTo>
                    <a:pt x="5912" y="21701"/>
                  </a:lnTo>
                  <a:lnTo>
                    <a:pt x="0" y="48000"/>
                  </a:lnTo>
                  <a:lnTo>
                    <a:pt x="4990" y="78135"/>
                  </a:lnTo>
                  <a:lnTo>
                    <a:pt x="18777" y="106035"/>
                  </a:lnTo>
                  <a:lnTo>
                    <a:pt x="39639" y="128804"/>
                  </a:lnTo>
                  <a:lnTo>
                    <a:pt x="60323" y="142215"/>
                  </a:lnTo>
                  <a:lnTo>
                    <a:pt x="71524" y="144337"/>
                  </a:lnTo>
                  <a:lnTo>
                    <a:pt x="76486" y="143915"/>
                  </a:lnTo>
                  <a:lnTo>
                    <a:pt x="79794" y="140811"/>
                  </a:lnTo>
                  <a:lnTo>
                    <a:pt x="83470" y="129837"/>
                  </a:lnTo>
                  <a:lnTo>
                    <a:pt x="85830" y="91068"/>
                  </a:lnTo>
                  <a:lnTo>
                    <a:pt x="86153" y="72451"/>
                  </a:lnTo>
                  <a:lnTo>
                    <a:pt x="80652" y="54769"/>
                  </a:lnTo>
                  <a:lnTo>
                    <a:pt x="71299" y="32711"/>
                  </a:lnTo>
                  <a:lnTo>
                    <a:pt x="68406" y="23466"/>
                  </a:lnTo>
                  <a:lnTo>
                    <a:pt x="66646" y="21001"/>
                  </a:lnTo>
                  <a:lnTo>
                    <a:pt x="61011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06">
              <a:extLst>
                <a:ext uri="{FF2B5EF4-FFF2-40B4-BE49-F238E27FC236}">
                  <a16:creationId xmlns:a16="http://schemas.microsoft.com/office/drawing/2014/main" xmlns="" id="{C4ADA3E4-0A86-468B-BE7B-8344C6B4496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073650" y="49085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4812" y="1109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07">
              <a:extLst>
                <a:ext uri="{FF2B5EF4-FFF2-40B4-BE49-F238E27FC236}">
                  <a16:creationId xmlns:a16="http://schemas.microsoft.com/office/drawing/2014/main" xmlns="" id="{F547949A-FCEF-44F7-A96A-33993BDEFA3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029200" y="48577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44572" y="144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08">
              <a:extLst>
                <a:ext uri="{FF2B5EF4-FFF2-40B4-BE49-F238E27FC236}">
                  <a16:creationId xmlns:a16="http://schemas.microsoft.com/office/drawing/2014/main" xmlns="" id="{76A88750-52F2-477B-850B-FFF23E93668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891527" y="4768303"/>
              <a:ext cx="62422" cy="30869"/>
            </a:xfrm>
            <a:custGeom>
              <a:avLst/>
              <a:gdLst/>
              <a:ahLst/>
              <a:cxnLst/>
              <a:rect l="0" t="0" r="0" b="0"/>
              <a:pathLst>
                <a:path w="62422" h="30869">
                  <a:moveTo>
                    <a:pt x="17023" y="6897"/>
                  </a:moveTo>
                  <a:lnTo>
                    <a:pt x="17023" y="6897"/>
                  </a:lnTo>
                  <a:lnTo>
                    <a:pt x="13652" y="6897"/>
                  </a:lnTo>
                  <a:lnTo>
                    <a:pt x="0" y="12364"/>
                  </a:lnTo>
                  <a:lnTo>
                    <a:pt x="735" y="14069"/>
                  </a:lnTo>
                  <a:lnTo>
                    <a:pt x="8512" y="22507"/>
                  </a:lnTo>
                  <a:lnTo>
                    <a:pt x="15827" y="27475"/>
                  </a:lnTo>
                  <a:lnTo>
                    <a:pt x="34621" y="30868"/>
                  </a:lnTo>
                  <a:lnTo>
                    <a:pt x="46246" y="27898"/>
                  </a:lnTo>
                  <a:lnTo>
                    <a:pt x="55412" y="21875"/>
                  </a:lnTo>
                  <a:lnTo>
                    <a:pt x="61836" y="14495"/>
                  </a:lnTo>
                  <a:lnTo>
                    <a:pt x="62421" y="10551"/>
                  </a:lnTo>
                  <a:lnTo>
                    <a:pt x="59307" y="2406"/>
                  </a:lnTo>
                  <a:lnTo>
                    <a:pt x="55090" y="375"/>
                  </a:lnTo>
                  <a:lnTo>
                    <a:pt x="42879" y="0"/>
                  </a:lnTo>
                  <a:lnTo>
                    <a:pt x="23508" y="3756"/>
                  </a:lnTo>
                  <a:lnTo>
                    <a:pt x="19229" y="6214"/>
                  </a:lnTo>
                  <a:lnTo>
                    <a:pt x="16377" y="9264"/>
                  </a:lnTo>
                  <a:lnTo>
                    <a:pt x="10673" y="19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09">
              <a:extLst>
                <a:ext uri="{FF2B5EF4-FFF2-40B4-BE49-F238E27FC236}">
                  <a16:creationId xmlns:a16="http://schemas.microsoft.com/office/drawing/2014/main" xmlns="" id="{7A21FC5E-93B7-4BF2-8958-9556256CBB2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908550" y="48577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865" y="50804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2710">
            <a:extLst>
              <a:ext uri="{FF2B5EF4-FFF2-40B4-BE49-F238E27FC236}">
                <a16:creationId xmlns:a16="http://schemas.microsoft.com/office/drawing/2014/main" xmlns="" id="{E259F8E1-9E4D-4E36-8141-9B7F5FC246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97450" y="4026157"/>
            <a:ext cx="158751" cy="154113"/>
          </a:xfrm>
          <a:custGeom>
            <a:avLst/>
            <a:gdLst/>
            <a:ahLst/>
            <a:cxnLst/>
            <a:rect l="0" t="0" r="0" b="0"/>
            <a:pathLst>
              <a:path w="158751" h="154113">
                <a:moveTo>
                  <a:pt x="0" y="44193"/>
                </a:moveTo>
                <a:lnTo>
                  <a:pt x="0" y="44193"/>
                </a:lnTo>
                <a:lnTo>
                  <a:pt x="0" y="40822"/>
                </a:lnTo>
                <a:lnTo>
                  <a:pt x="1881" y="37286"/>
                </a:lnTo>
                <a:lnTo>
                  <a:pt x="5467" y="32637"/>
                </a:lnTo>
                <a:lnTo>
                  <a:pt x="11245" y="47633"/>
                </a:lnTo>
                <a:lnTo>
                  <a:pt x="15718" y="69828"/>
                </a:lnTo>
                <a:lnTo>
                  <a:pt x="13506" y="108576"/>
                </a:lnTo>
                <a:lnTo>
                  <a:pt x="12731" y="154112"/>
                </a:lnTo>
                <a:lnTo>
                  <a:pt x="17772" y="119245"/>
                </a:lnTo>
                <a:lnTo>
                  <a:pt x="24238" y="78111"/>
                </a:lnTo>
                <a:lnTo>
                  <a:pt x="38706" y="31215"/>
                </a:lnTo>
                <a:lnTo>
                  <a:pt x="47541" y="15847"/>
                </a:lnTo>
                <a:lnTo>
                  <a:pt x="58524" y="4313"/>
                </a:lnTo>
                <a:lnTo>
                  <a:pt x="65121" y="1379"/>
                </a:lnTo>
                <a:lnTo>
                  <a:pt x="79978" y="0"/>
                </a:lnTo>
                <a:lnTo>
                  <a:pt x="87185" y="2737"/>
                </a:lnTo>
                <a:lnTo>
                  <a:pt x="107442" y="20072"/>
                </a:lnTo>
                <a:lnTo>
                  <a:pt x="125438" y="43788"/>
                </a:lnTo>
                <a:lnTo>
                  <a:pt x="141054" y="90009"/>
                </a:lnTo>
                <a:lnTo>
                  <a:pt x="158750" y="1203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SMARTInkShape-Group572">
            <a:extLst>
              <a:ext uri="{FF2B5EF4-FFF2-40B4-BE49-F238E27FC236}">
                <a16:creationId xmlns:a16="http://schemas.microsoft.com/office/drawing/2014/main" xmlns="" id="{5DE40FCC-7A24-43B5-8E9F-DDF1EDC759F9}"/>
              </a:ext>
            </a:extLst>
          </p:cNvPr>
          <p:cNvGrpSpPr/>
          <p:nvPr/>
        </p:nvGrpSpPr>
        <p:grpSpPr>
          <a:xfrm>
            <a:off x="5632711" y="3938765"/>
            <a:ext cx="2248229" cy="818230"/>
            <a:chOff x="5632711" y="3938765"/>
            <a:chExt cx="2248229" cy="818230"/>
          </a:xfrm>
        </p:grpSpPr>
        <p:sp>
          <p:nvSpPr>
            <p:cNvPr id="73" name="SMARTInkShape-2711">
              <a:extLst>
                <a:ext uri="{FF2B5EF4-FFF2-40B4-BE49-F238E27FC236}">
                  <a16:creationId xmlns:a16="http://schemas.microsoft.com/office/drawing/2014/main" xmlns="" id="{793559A1-BA23-44C7-A51B-D59ED2EF816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824839" y="3938765"/>
              <a:ext cx="56101" cy="43126"/>
            </a:xfrm>
            <a:custGeom>
              <a:avLst/>
              <a:gdLst/>
              <a:ahLst/>
              <a:cxnLst/>
              <a:rect l="0" t="0" r="0" b="0"/>
              <a:pathLst>
                <a:path w="56101" h="43126">
                  <a:moveTo>
                    <a:pt x="36461" y="10935"/>
                  </a:moveTo>
                  <a:lnTo>
                    <a:pt x="36461" y="10935"/>
                  </a:lnTo>
                  <a:lnTo>
                    <a:pt x="21957" y="2207"/>
                  </a:lnTo>
                  <a:lnTo>
                    <a:pt x="13317" y="0"/>
                  </a:lnTo>
                  <a:lnTo>
                    <a:pt x="6654" y="901"/>
                  </a:lnTo>
                  <a:lnTo>
                    <a:pt x="3889" y="2129"/>
                  </a:lnTo>
                  <a:lnTo>
                    <a:pt x="2046" y="5064"/>
                  </a:lnTo>
                  <a:lnTo>
                    <a:pt x="0" y="13970"/>
                  </a:lnTo>
                  <a:lnTo>
                    <a:pt x="1569" y="18603"/>
                  </a:lnTo>
                  <a:lnTo>
                    <a:pt x="8960" y="27513"/>
                  </a:lnTo>
                  <a:lnTo>
                    <a:pt x="25019" y="40463"/>
                  </a:lnTo>
                  <a:lnTo>
                    <a:pt x="30244" y="42615"/>
                  </a:lnTo>
                  <a:lnTo>
                    <a:pt x="39813" y="43125"/>
                  </a:lnTo>
                  <a:lnTo>
                    <a:pt x="48769" y="39117"/>
                  </a:lnTo>
                  <a:lnTo>
                    <a:pt x="53132" y="36073"/>
                  </a:lnTo>
                  <a:lnTo>
                    <a:pt x="55336" y="32633"/>
                  </a:lnTo>
                  <a:lnTo>
                    <a:pt x="56100" y="28928"/>
                  </a:lnTo>
                  <a:lnTo>
                    <a:pt x="55903" y="25047"/>
                  </a:lnTo>
                  <a:lnTo>
                    <a:pt x="48885" y="9472"/>
                  </a:lnTo>
                  <a:lnTo>
                    <a:pt x="44038" y="5726"/>
                  </a:lnTo>
                  <a:lnTo>
                    <a:pt x="31126" y="1564"/>
                  </a:lnTo>
                  <a:lnTo>
                    <a:pt x="19743" y="1596"/>
                  </a:lnTo>
                  <a:lnTo>
                    <a:pt x="4711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12">
              <a:extLst>
                <a:ext uri="{FF2B5EF4-FFF2-40B4-BE49-F238E27FC236}">
                  <a16:creationId xmlns:a16="http://schemas.microsoft.com/office/drawing/2014/main" xmlns="" id="{525FA88E-6046-4177-A3CB-4314662B008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810500" y="4073329"/>
              <a:ext cx="19051" cy="111322"/>
            </a:xfrm>
            <a:custGeom>
              <a:avLst/>
              <a:gdLst/>
              <a:ahLst/>
              <a:cxnLst/>
              <a:rect l="0" t="0" r="0" b="0"/>
              <a:pathLst>
                <a:path w="19051" h="11132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4686" y="418"/>
                  </a:lnTo>
                  <a:lnTo>
                    <a:pt x="9590" y="14959"/>
                  </a:lnTo>
                  <a:lnTo>
                    <a:pt x="12102" y="60490"/>
                  </a:lnTo>
                  <a:lnTo>
                    <a:pt x="7512" y="90305"/>
                  </a:lnTo>
                  <a:lnTo>
                    <a:pt x="0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13">
              <a:extLst>
                <a:ext uri="{FF2B5EF4-FFF2-40B4-BE49-F238E27FC236}">
                  <a16:creationId xmlns:a16="http://schemas.microsoft.com/office/drawing/2014/main" xmlns="" id="{273A3F63-4967-4EA2-BF87-DEFDCE9197C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629329" y="4140200"/>
              <a:ext cx="130372" cy="3372"/>
            </a:xfrm>
            <a:custGeom>
              <a:avLst/>
              <a:gdLst/>
              <a:ahLst/>
              <a:cxnLst/>
              <a:rect l="0" t="0" r="0" b="0"/>
              <a:pathLst>
                <a:path w="130372" h="3372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7748" y="705"/>
                  </a:lnTo>
                  <a:lnTo>
                    <a:pt x="14959" y="3371"/>
                  </a:lnTo>
                  <a:lnTo>
                    <a:pt x="61002" y="931"/>
                  </a:lnTo>
                  <a:lnTo>
                    <a:pt x="106320" y="184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14">
              <a:extLst>
                <a:ext uri="{FF2B5EF4-FFF2-40B4-BE49-F238E27FC236}">
                  <a16:creationId xmlns:a16="http://schemas.microsoft.com/office/drawing/2014/main" xmlns="" id="{02D85268-85B9-4BDC-8FD0-3AC91E22D24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467600" y="4070698"/>
              <a:ext cx="88901" cy="145703"/>
            </a:xfrm>
            <a:custGeom>
              <a:avLst/>
              <a:gdLst/>
              <a:ahLst/>
              <a:cxnLst/>
              <a:rect l="0" t="0" r="0" b="0"/>
              <a:pathLst>
                <a:path w="88901" h="145703">
                  <a:moveTo>
                    <a:pt x="0" y="12352"/>
                  </a:moveTo>
                  <a:lnTo>
                    <a:pt x="0" y="12352"/>
                  </a:lnTo>
                  <a:lnTo>
                    <a:pt x="4363" y="56796"/>
                  </a:lnTo>
                  <a:lnTo>
                    <a:pt x="6088" y="99300"/>
                  </a:lnTo>
                  <a:lnTo>
                    <a:pt x="6316" y="115167"/>
                  </a:lnTo>
                  <a:lnTo>
                    <a:pt x="15187" y="71928"/>
                  </a:lnTo>
                  <a:lnTo>
                    <a:pt x="27720" y="27099"/>
                  </a:lnTo>
                  <a:lnTo>
                    <a:pt x="33017" y="12792"/>
                  </a:lnTo>
                  <a:lnTo>
                    <a:pt x="41485" y="3610"/>
                  </a:lnTo>
                  <a:lnTo>
                    <a:pt x="46706" y="174"/>
                  </a:lnTo>
                  <a:lnTo>
                    <a:pt x="50894" y="0"/>
                  </a:lnTo>
                  <a:lnTo>
                    <a:pt x="54390" y="2001"/>
                  </a:lnTo>
                  <a:lnTo>
                    <a:pt x="57427" y="5451"/>
                  </a:lnTo>
                  <a:lnTo>
                    <a:pt x="65071" y="23791"/>
                  </a:lnTo>
                  <a:lnTo>
                    <a:pt x="73975" y="64706"/>
                  </a:lnTo>
                  <a:lnTo>
                    <a:pt x="80647" y="105609"/>
                  </a:lnTo>
                  <a:lnTo>
                    <a:pt x="88900" y="14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15">
              <a:extLst>
                <a:ext uri="{FF2B5EF4-FFF2-40B4-BE49-F238E27FC236}">
                  <a16:creationId xmlns:a16="http://schemas.microsoft.com/office/drawing/2014/main" xmlns="" id="{7AB96F59-70DA-4E50-B6CD-5DD99CD9619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397750" y="4292600"/>
              <a:ext cx="77351" cy="228601"/>
            </a:xfrm>
            <a:custGeom>
              <a:avLst/>
              <a:gdLst/>
              <a:ahLst/>
              <a:cxnLst/>
              <a:rect l="0" t="0" r="0" b="0"/>
              <a:pathLst>
                <a:path w="77351" h="228601">
                  <a:moveTo>
                    <a:pt x="31750" y="0"/>
                  </a:moveTo>
                  <a:lnTo>
                    <a:pt x="31750" y="0"/>
                  </a:lnTo>
                  <a:lnTo>
                    <a:pt x="42594" y="6480"/>
                  </a:lnTo>
                  <a:lnTo>
                    <a:pt x="52798" y="15580"/>
                  </a:lnTo>
                  <a:lnTo>
                    <a:pt x="67071" y="42716"/>
                  </a:lnTo>
                  <a:lnTo>
                    <a:pt x="74024" y="73078"/>
                  </a:lnTo>
                  <a:lnTo>
                    <a:pt x="77350" y="108679"/>
                  </a:lnTo>
                  <a:lnTo>
                    <a:pt x="74124" y="143316"/>
                  </a:lnTo>
                  <a:lnTo>
                    <a:pt x="60461" y="171881"/>
                  </a:lnTo>
                  <a:lnTo>
                    <a:pt x="30850" y="20403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16">
              <a:extLst>
                <a:ext uri="{FF2B5EF4-FFF2-40B4-BE49-F238E27FC236}">
                  <a16:creationId xmlns:a16="http://schemas.microsoft.com/office/drawing/2014/main" xmlns="" id="{312D389F-24B3-41BE-8EF4-E9778062ADE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97320" y="4330757"/>
              <a:ext cx="137759" cy="292363"/>
            </a:xfrm>
            <a:custGeom>
              <a:avLst/>
              <a:gdLst/>
              <a:ahLst/>
              <a:cxnLst/>
              <a:rect l="0" t="0" r="0" b="0"/>
              <a:pathLst>
                <a:path w="137759" h="292363">
                  <a:moveTo>
                    <a:pt x="79780" y="57093"/>
                  </a:moveTo>
                  <a:lnTo>
                    <a:pt x="79780" y="57093"/>
                  </a:lnTo>
                  <a:lnTo>
                    <a:pt x="76409" y="60464"/>
                  </a:lnTo>
                  <a:lnTo>
                    <a:pt x="70320" y="105276"/>
                  </a:lnTo>
                  <a:lnTo>
                    <a:pt x="61298" y="147491"/>
                  </a:lnTo>
                  <a:lnTo>
                    <a:pt x="51810" y="181231"/>
                  </a:lnTo>
                  <a:lnTo>
                    <a:pt x="39832" y="215276"/>
                  </a:lnTo>
                  <a:lnTo>
                    <a:pt x="18633" y="256832"/>
                  </a:lnTo>
                  <a:lnTo>
                    <a:pt x="327" y="292362"/>
                  </a:lnTo>
                  <a:lnTo>
                    <a:pt x="0" y="292256"/>
                  </a:lnTo>
                  <a:lnTo>
                    <a:pt x="14017" y="246810"/>
                  </a:lnTo>
                  <a:lnTo>
                    <a:pt x="24446" y="210086"/>
                  </a:lnTo>
                  <a:lnTo>
                    <a:pt x="30896" y="187310"/>
                  </a:lnTo>
                  <a:lnTo>
                    <a:pt x="38018" y="162249"/>
                  </a:lnTo>
                  <a:lnTo>
                    <a:pt x="45589" y="135663"/>
                  </a:lnTo>
                  <a:lnTo>
                    <a:pt x="59645" y="89191"/>
                  </a:lnTo>
                  <a:lnTo>
                    <a:pt x="72948" y="50897"/>
                  </a:lnTo>
                  <a:lnTo>
                    <a:pt x="91631" y="15589"/>
                  </a:lnTo>
                  <a:lnTo>
                    <a:pt x="101745" y="3839"/>
                  </a:lnTo>
                  <a:lnTo>
                    <a:pt x="106418" y="1129"/>
                  </a:lnTo>
                  <a:lnTo>
                    <a:pt x="110944" y="29"/>
                  </a:lnTo>
                  <a:lnTo>
                    <a:pt x="115373" y="0"/>
                  </a:lnTo>
                  <a:lnTo>
                    <a:pt x="119736" y="2803"/>
                  </a:lnTo>
                  <a:lnTo>
                    <a:pt x="128347" y="13444"/>
                  </a:lnTo>
                  <a:lnTo>
                    <a:pt x="137758" y="38672"/>
                  </a:lnTo>
                  <a:lnTo>
                    <a:pt x="137063" y="60195"/>
                  </a:lnTo>
                  <a:lnTo>
                    <a:pt x="126856" y="96112"/>
                  </a:lnTo>
                  <a:lnTo>
                    <a:pt x="108544" y="129802"/>
                  </a:lnTo>
                  <a:lnTo>
                    <a:pt x="81482" y="157659"/>
                  </a:lnTo>
                  <a:lnTo>
                    <a:pt x="60076" y="172344"/>
                  </a:lnTo>
                  <a:lnTo>
                    <a:pt x="41154" y="178871"/>
                  </a:lnTo>
                  <a:lnTo>
                    <a:pt x="34273" y="179201"/>
                  </a:lnTo>
                  <a:lnTo>
                    <a:pt x="28981" y="178010"/>
                  </a:lnTo>
                  <a:lnTo>
                    <a:pt x="16280" y="171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17">
              <a:extLst>
                <a:ext uri="{FF2B5EF4-FFF2-40B4-BE49-F238E27FC236}">
                  <a16:creationId xmlns:a16="http://schemas.microsoft.com/office/drawing/2014/main" xmlns="" id="{9FFF0E8B-42E6-4E47-923D-212C82D58CC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092950" y="44386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5008"/>
                  </a:lnTo>
                  <a:lnTo>
                    <a:pt x="10670" y="19816"/>
                  </a:lnTo>
                  <a:lnTo>
                    <a:pt x="32324" y="12927"/>
                  </a:lnTo>
                  <a:lnTo>
                    <a:pt x="74196" y="427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18">
              <a:extLst>
                <a:ext uri="{FF2B5EF4-FFF2-40B4-BE49-F238E27FC236}">
                  <a16:creationId xmlns:a16="http://schemas.microsoft.com/office/drawing/2014/main" xmlns="" id="{03B3B471-B1E4-40A8-9056-1DDEBB21C10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023462" y="4371779"/>
              <a:ext cx="18689" cy="143072"/>
            </a:xfrm>
            <a:custGeom>
              <a:avLst/>
              <a:gdLst/>
              <a:ahLst/>
              <a:cxnLst/>
              <a:rect l="0" t="0" r="0" b="0"/>
              <a:pathLst>
                <a:path w="18689" h="143072">
                  <a:moveTo>
                    <a:pt x="18688" y="3371"/>
                  </a:moveTo>
                  <a:lnTo>
                    <a:pt x="18688" y="3371"/>
                  </a:lnTo>
                  <a:lnTo>
                    <a:pt x="15317" y="0"/>
                  </a:lnTo>
                  <a:lnTo>
                    <a:pt x="13619" y="1124"/>
                  </a:lnTo>
                  <a:lnTo>
                    <a:pt x="7856" y="13523"/>
                  </a:lnTo>
                  <a:lnTo>
                    <a:pt x="1470" y="44521"/>
                  </a:lnTo>
                  <a:lnTo>
                    <a:pt x="0" y="87778"/>
                  </a:lnTo>
                  <a:lnTo>
                    <a:pt x="12338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19">
              <a:extLst>
                <a:ext uri="{FF2B5EF4-FFF2-40B4-BE49-F238E27FC236}">
                  <a16:creationId xmlns:a16="http://schemas.microsoft.com/office/drawing/2014/main" xmlns="" id="{034CE8EF-C040-4B50-BD11-579C87CD473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849259" y="4329602"/>
              <a:ext cx="91292" cy="242399"/>
            </a:xfrm>
            <a:custGeom>
              <a:avLst/>
              <a:gdLst/>
              <a:ahLst/>
              <a:cxnLst/>
              <a:rect l="0" t="0" r="0" b="0"/>
              <a:pathLst>
                <a:path w="91292" h="242399">
                  <a:moveTo>
                    <a:pt x="91291" y="51898"/>
                  </a:moveTo>
                  <a:lnTo>
                    <a:pt x="91291" y="51898"/>
                  </a:lnTo>
                  <a:lnTo>
                    <a:pt x="68109" y="6653"/>
                  </a:lnTo>
                  <a:lnTo>
                    <a:pt x="63819" y="509"/>
                  </a:lnTo>
                  <a:lnTo>
                    <a:pt x="60276" y="0"/>
                  </a:lnTo>
                  <a:lnTo>
                    <a:pt x="50695" y="3197"/>
                  </a:lnTo>
                  <a:lnTo>
                    <a:pt x="30030" y="23043"/>
                  </a:lnTo>
                  <a:lnTo>
                    <a:pt x="9404" y="61379"/>
                  </a:lnTo>
                  <a:lnTo>
                    <a:pt x="0" y="108486"/>
                  </a:lnTo>
                  <a:lnTo>
                    <a:pt x="586" y="154821"/>
                  </a:lnTo>
                  <a:lnTo>
                    <a:pt x="5227" y="193087"/>
                  </a:lnTo>
                  <a:lnTo>
                    <a:pt x="17813" y="223397"/>
                  </a:lnTo>
                  <a:lnTo>
                    <a:pt x="23255" y="229731"/>
                  </a:lnTo>
                  <a:lnTo>
                    <a:pt x="46841" y="24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20">
              <a:extLst>
                <a:ext uri="{FF2B5EF4-FFF2-40B4-BE49-F238E27FC236}">
                  <a16:creationId xmlns:a16="http://schemas.microsoft.com/office/drawing/2014/main" xmlns="" id="{ED51C6D4-1E3D-4867-9C7F-7CDF3376C96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616700" y="4051300"/>
              <a:ext cx="33718" cy="52457"/>
            </a:xfrm>
            <a:custGeom>
              <a:avLst/>
              <a:gdLst/>
              <a:ahLst/>
              <a:cxnLst/>
              <a:rect l="0" t="0" r="0" b="0"/>
              <a:pathLst>
                <a:path w="33718" h="52457">
                  <a:moveTo>
                    <a:pt x="31750" y="0"/>
                  </a:moveTo>
                  <a:lnTo>
                    <a:pt x="31750" y="0"/>
                  </a:lnTo>
                  <a:lnTo>
                    <a:pt x="17935" y="8789"/>
                  </a:lnTo>
                  <a:lnTo>
                    <a:pt x="14074" y="12209"/>
                  </a:lnTo>
                  <a:lnTo>
                    <a:pt x="9782" y="19772"/>
                  </a:lnTo>
                  <a:lnTo>
                    <a:pt x="7028" y="39497"/>
                  </a:lnTo>
                  <a:lnTo>
                    <a:pt x="8533" y="47658"/>
                  </a:lnTo>
                  <a:lnTo>
                    <a:pt x="9921" y="50822"/>
                  </a:lnTo>
                  <a:lnTo>
                    <a:pt x="12258" y="52225"/>
                  </a:lnTo>
                  <a:lnTo>
                    <a:pt x="15228" y="52456"/>
                  </a:lnTo>
                  <a:lnTo>
                    <a:pt x="18618" y="51904"/>
                  </a:lnTo>
                  <a:lnTo>
                    <a:pt x="21585" y="50124"/>
                  </a:lnTo>
                  <a:lnTo>
                    <a:pt x="26761" y="44385"/>
                  </a:lnTo>
                  <a:lnTo>
                    <a:pt x="33643" y="26478"/>
                  </a:lnTo>
                  <a:lnTo>
                    <a:pt x="33717" y="20474"/>
                  </a:lnTo>
                  <a:lnTo>
                    <a:pt x="30037" y="10040"/>
                  </a:lnTo>
                  <a:lnTo>
                    <a:pt x="25579" y="4463"/>
                  </a:lnTo>
                  <a:lnTo>
                    <a:pt x="23403" y="2975"/>
                  </a:lnTo>
                  <a:lnTo>
                    <a:pt x="13598" y="882"/>
                  </a:lnTo>
                  <a:lnTo>
                    <a:pt x="10476" y="199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21">
              <a:extLst>
                <a:ext uri="{FF2B5EF4-FFF2-40B4-BE49-F238E27FC236}">
                  <a16:creationId xmlns:a16="http://schemas.microsoft.com/office/drawing/2014/main" xmlns="" id="{23E68846-4472-4867-9A1B-2F634C7CEA9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623049" y="4178300"/>
              <a:ext cx="2" cy="120651"/>
            </a:xfrm>
            <a:custGeom>
              <a:avLst/>
              <a:gdLst/>
              <a:ahLst/>
              <a:cxnLst/>
              <a:rect l="0" t="0" r="0" b="0"/>
              <a:pathLst>
                <a:path w="2" h="120651">
                  <a:moveTo>
                    <a:pt x="1" y="0"/>
                  </a:moveTo>
                  <a:lnTo>
                    <a:pt x="1" y="0"/>
                  </a:lnTo>
                  <a:lnTo>
                    <a:pt x="0" y="40495"/>
                  </a:lnTo>
                  <a:lnTo>
                    <a:pt x="0" y="86262"/>
                  </a:lnTo>
                  <a:lnTo>
                    <a:pt x="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22">
              <a:extLst>
                <a:ext uri="{FF2B5EF4-FFF2-40B4-BE49-F238E27FC236}">
                  <a16:creationId xmlns:a16="http://schemas.microsoft.com/office/drawing/2014/main" xmlns="" id="{A7006C00-0906-4AD4-84C5-FAA9153A8BB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394450" y="4362556"/>
              <a:ext cx="151444" cy="394439"/>
            </a:xfrm>
            <a:custGeom>
              <a:avLst/>
              <a:gdLst/>
              <a:ahLst/>
              <a:cxnLst/>
              <a:rect l="0" t="0" r="0" b="0"/>
              <a:pathLst>
                <a:path w="151444" h="394439">
                  <a:moveTo>
                    <a:pt x="31750" y="88794"/>
                  </a:moveTo>
                  <a:lnTo>
                    <a:pt x="31750" y="88794"/>
                  </a:lnTo>
                  <a:lnTo>
                    <a:pt x="31750" y="128793"/>
                  </a:lnTo>
                  <a:lnTo>
                    <a:pt x="31750" y="175669"/>
                  </a:lnTo>
                  <a:lnTo>
                    <a:pt x="31750" y="215129"/>
                  </a:lnTo>
                  <a:lnTo>
                    <a:pt x="31750" y="257126"/>
                  </a:lnTo>
                  <a:lnTo>
                    <a:pt x="31750" y="296958"/>
                  </a:lnTo>
                  <a:lnTo>
                    <a:pt x="31750" y="332066"/>
                  </a:lnTo>
                  <a:lnTo>
                    <a:pt x="29868" y="372071"/>
                  </a:lnTo>
                  <a:lnTo>
                    <a:pt x="26680" y="387556"/>
                  </a:lnTo>
                  <a:lnTo>
                    <a:pt x="22911" y="394438"/>
                  </a:lnTo>
                  <a:lnTo>
                    <a:pt x="21624" y="393451"/>
                  </a:lnTo>
                  <a:lnTo>
                    <a:pt x="19558" y="364063"/>
                  </a:lnTo>
                  <a:lnTo>
                    <a:pt x="19982" y="331785"/>
                  </a:lnTo>
                  <a:lnTo>
                    <a:pt x="22521" y="284514"/>
                  </a:lnTo>
                  <a:lnTo>
                    <a:pt x="24186" y="255963"/>
                  </a:lnTo>
                  <a:lnTo>
                    <a:pt x="26002" y="224935"/>
                  </a:lnTo>
                  <a:lnTo>
                    <a:pt x="27918" y="192254"/>
                  </a:lnTo>
                  <a:lnTo>
                    <a:pt x="29901" y="162706"/>
                  </a:lnTo>
                  <a:lnTo>
                    <a:pt x="31928" y="135247"/>
                  </a:lnTo>
                  <a:lnTo>
                    <a:pt x="33984" y="109179"/>
                  </a:lnTo>
                  <a:lnTo>
                    <a:pt x="40034" y="68926"/>
                  </a:lnTo>
                  <a:lnTo>
                    <a:pt x="48838" y="38336"/>
                  </a:lnTo>
                  <a:lnTo>
                    <a:pt x="62158" y="15333"/>
                  </a:lnTo>
                  <a:lnTo>
                    <a:pt x="77485" y="3228"/>
                  </a:lnTo>
                  <a:lnTo>
                    <a:pt x="85524" y="0"/>
                  </a:lnTo>
                  <a:lnTo>
                    <a:pt x="93704" y="1376"/>
                  </a:lnTo>
                  <a:lnTo>
                    <a:pt x="110320" y="12312"/>
                  </a:lnTo>
                  <a:lnTo>
                    <a:pt x="135541" y="45044"/>
                  </a:lnTo>
                  <a:lnTo>
                    <a:pt x="150775" y="86022"/>
                  </a:lnTo>
                  <a:lnTo>
                    <a:pt x="151443" y="112963"/>
                  </a:lnTo>
                  <a:lnTo>
                    <a:pt x="144918" y="139046"/>
                  </a:lnTo>
                  <a:lnTo>
                    <a:pt x="130260" y="164751"/>
                  </a:lnTo>
                  <a:lnTo>
                    <a:pt x="108223" y="184641"/>
                  </a:lnTo>
                  <a:lnTo>
                    <a:pt x="81966" y="198420"/>
                  </a:lnTo>
                  <a:lnTo>
                    <a:pt x="53833" y="204544"/>
                  </a:lnTo>
                  <a:lnTo>
                    <a:pt x="30511" y="199741"/>
                  </a:lnTo>
                  <a:lnTo>
                    <a:pt x="0" y="18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23">
              <a:extLst>
                <a:ext uri="{FF2B5EF4-FFF2-40B4-BE49-F238E27FC236}">
                  <a16:creationId xmlns:a16="http://schemas.microsoft.com/office/drawing/2014/main" xmlns="" id="{36D37EFA-40B0-4B6F-AB24-D398DC5CA33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127750" y="4434992"/>
              <a:ext cx="49198" cy="37310"/>
            </a:xfrm>
            <a:custGeom>
              <a:avLst/>
              <a:gdLst/>
              <a:ahLst/>
              <a:cxnLst/>
              <a:rect l="0" t="0" r="0" b="0"/>
              <a:pathLst>
                <a:path w="49198" h="37310">
                  <a:moveTo>
                    <a:pt x="25400" y="3658"/>
                  </a:moveTo>
                  <a:lnTo>
                    <a:pt x="25400" y="3658"/>
                  </a:lnTo>
                  <a:lnTo>
                    <a:pt x="18658" y="287"/>
                  </a:lnTo>
                  <a:lnTo>
                    <a:pt x="15966" y="0"/>
                  </a:lnTo>
                  <a:lnTo>
                    <a:pt x="11095" y="1562"/>
                  </a:lnTo>
                  <a:lnTo>
                    <a:pt x="9513" y="3672"/>
                  </a:lnTo>
                  <a:lnTo>
                    <a:pt x="7756" y="9779"/>
                  </a:lnTo>
                  <a:lnTo>
                    <a:pt x="8698" y="13383"/>
                  </a:lnTo>
                  <a:lnTo>
                    <a:pt x="13509" y="21151"/>
                  </a:lnTo>
                  <a:lnTo>
                    <a:pt x="24150" y="30086"/>
                  </a:lnTo>
                  <a:lnTo>
                    <a:pt x="36239" y="37202"/>
                  </a:lnTo>
                  <a:lnTo>
                    <a:pt x="39682" y="37309"/>
                  </a:lnTo>
                  <a:lnTo>
                    <a:pt x="42683" y="35970"/>
                  </a:lnTo>
                  <a:lnTo>
                    <a:pt x="45388" y="33666"/>
                  </a:lnTo>
                  <a:lnTo>
                    <a:pt x="48395" y="27343"/>
                  </a:lnTo>
                  <a:lnTo>
                    <a:pt x="49197" y="23681"/>
                  </a:lnTo>
                  <a:lnTo>
                    <a:pt x="48320" y="20534"/>
                  </a:lnTo>
                  <a:lnTo>
                    <a:pt x="43583" y="15157"/>
                  </a:lnTo>
                  <a:lnTo>
                    <a:pt x="33011" y="14178"/>
                  </a:lnTo>
                  <a:lnTo>
                    <a:pt x="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24">
              <a:extLst>
                <a:ext uri="{FF2B5EF4-FFF2-40B4-BE49-F238E27FC236}">
                  <a16:creationId xmlns:a16="http://schemas.microsoft.com/office/drawing/2014/main" xmlns="" id="{FB99BDFC-0275-4731-B6FE-0A74D55FC9F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141744" y="4559300"/>
              <a:ext cx="5057" cy="107951"/>
            </a:xfrm>
            <a:custGeom>
              <a:avLst/>
              <a:gdLst/>
              <a:ahLst/>
              <a:cxnLst/>
              <a:rect l="0" t="0" r="0" b="0"/>
              <a:pathLst>
                <a:path w="5057" h="107951">
                  <a:moveTo>
                    <a:pt x="5056" y="0"/>
                  </a:moveTo>
                  <a:lnTo>
                    <a:pt x="5056" y="0"/>
                  </a:lnTo>
                  <a:lnTo>
                    <a:pt x="4351" y="47084"/>
                  </a:lnTo>
                  <a:lnTo>
                    <a:pt x="0" y="94105"/>
                  </a:lnTo>
                  <a:lnTo>
                    <a:pt x="505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25">
              <a:extLst>
                <a:ext uri="{FF2B5EF4-FFF2-40B4-BE49-F238E27FC236}">
                  <a16:creationId xmlns:a16="http://schemas.microsoft.com/office/drawing/2014/main" xmlns="" id="{ECAEB1B3-461F-43C7-857E-E8E3DBEB8AC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859194" y="4320288"/>
              <a:ext cx="192357" cy="279545"/>
            </a:xfrm>
            <a:custGeom>
              <a:avLst/>
              <a:gdLst/>
              <a:ahLst/>
              <a:cxnLst/>
              <a:rect l="0" t="0" r="0" b="0"/>
              <a:pathLst>
                <a:path w="192357" h="279545">
                  <a:moveTo>
                    <a:pt x="179656" y="23112"/>
                  </a:moveTo>
                  <a:lnTo>
                    <a:pt x="179656" y="23112"/>
                  </a:lnTo>
                  <a:lnTo>
                    <a:pt x="170867" y="9297"/>
                  </a:lnTo>
                  <a:lnTo>
                    <a:pt x="167447" y="5435"/>
                  </a:lnTo>
                  <a:lnTo>
                    <a:pt x="158002" y="1145"/>
                  </a:lnTo>
                  <a:lnTo>
                    <a:pt x="152520" y="0"/>
                  </a:lnTo>
                  <a:lnTo>
                    <a:pt x="138903" y="2492"/>
                  </a:lnTo>
                  <a:lnTo>
                    <a:pt x="115369" y="13709"/>
                  </a:lnTo>
                  <a:lnTo>
                    <a:pt x="72021" y="49948"/>
                  </a:lnTo>
                  <a:lnTo>
                    <a:pt x="48327" y="82076"/>
                  </a:lnTo>
                  <a:lnTo>
                    <a:pt x="27449" y="118463"/>
                  </a:lnTo>
                  <a:lnTo>
                    <a:pt x="11113" y="153449"/>
                  </a:lnTo>
                  <a:lnTo>
                    <a:pt x="2442" y="187814"/>
                  </a:lnTo>
                  <a:lnTo>
                    <a:pt x="0" y="219079"/>
                  </a:lnTo>
                  <a:lnTo>
                    <a:pt x="3619" y="242382"/>
                  </a:lnTo>
                  <a:lnTo>
                    <a:pt x="15575" y="260265"/>
                  </a:lnTo>
                  <a:lnTo>
                    <a:pt x="23702" y="267997"/>
                  </a:lnTo>
                  <a:lnTo>
                    <a:pt x="45902" y="276589"/>
                  </a:lnTo>
                  <a:lnTo>
                    <a:pt x="89931" y="279544"/>
                  </a:lnTo>
                  <a:lnTo>
                    <a:pt x="124256" y="276781"/>
                  </a:lnTo>
                  <a:lnTo>
                    <a:pt x="169670" y="268704"/>
                  </a:lnTo>
                  <a:lnTo>
                    <a:pt x="192356" y="26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26">
              <a:extLst>
                <a:ext uri="{FF2B5EF4-FFF2-40B4-BE49-F238E27FC236}">
                  <a16:creationId xmlns:a16="http://schemas.microsoft.com/office/drawing/2014/main" xmlns="" id="{9B7F0187-A4BB-426B-A70E-BCCD1025211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632711" y="4173356"/>
              <a:ext cx="145790" cy="157345"/>
            </a:xfrm>
            <a:custGeom>
              <a:avLst/>
              <a:gdLst/>
              <a:ahLst/>
              <a:cxnLst/>
              <a:rect l="0" t="0" r="0" b="0"/>
              <a:pathLst>
                <a:path w="145790" h="15734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1"/>
                  </a:lnTo>
                  <a:lnTo>
                    <a:pt x="0" y="0"/>
                  </a:lnTo>
                  <a:lnTo>
                    <a:pt x="3187" y="5752"/>
                  </a:lnTo>
                  <a:lnTo>
                    <a:pt x="9879" y="36958"/>
                  </a:lnTo>
                  <a:lnTo>
                    <a:pt x="11681" y="75264"/>
                  </a:lnTo>
                  <a:lnTo>
                    <a:pt x="12214" y="115072"/>
                  </a:lnTo>
                  <a:lnTo>
                    <a:pt x="13078" y="139410"/>
                  </a:lnTo>
                  <a:lnTo>
                    <a:pt x="14277" y="143271"/>
                  </a:lnTo>
                  <a:lnTo>
                    <a:pt x="15781" y="145845"/>
                  </a:lnTo>
                  <a:lnTo>
                    <a:pt x="16784" y="145445"/>
                  </a:lnTo>
                  <a:lnTo>
                    <a:pt x="23682" y="102285"/>
                  </a:lnTo>
                  <a:lnTo>
                    <a:pt x="30979" y="64438"/>
                  </a:lnTo>
                  <a:lnTo>
                    <a:pt x="45919" y="35115"/>
                  </a:lnTo>
                  <a:lnTo>
                    <a:pt x="57658" y="19765"/>
                  </a:lnTo>
                  <a:lnTo>
                    <a:pt x="63752" y="15530"/>
                  </a:lnTo>
                  <a:lnTo>
                    <a:pt x="76167" y="12706"/>
                  </a:lnTo>
                  <a:lnTo>
                    <a:pt x="86858" y="15685"/>
                  </a:lnTo>
                  <a:lnTo>
                    <a:pt x="91685" y="18454"/>
                  </a:lnTo>
                  <a:lnTo>
                    <a:pt x="115764" y="57802"/>
                  </a:lnTo>
                  <a:lnTo>
                    <a:pt x="133038" y="95113"/>
                  </a:lnTo>
                  <a:lnTo>
                    <a:pt x="142248" y="141219"/>
                  </a:lnTo>
                  <a:lnTo>
                    <a:pt x="145789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73">
            <a:extLst>
              <a:ext uri="{FF2B5EF4-FFF2-40B4-BE49-F238E27FC236}">
                <a16:creationId xmlns:a16="http://schemas.microsoft.com/office/drawing/2014/main" xmlns="" id="{E04E073B-A2C4-4DF0-9D62-305500C6976F}"/>
              </a:ext>
            </a:extLst>
          </p:cNvPr>
          <p:cNvGrpSpPr/>
          <p:nvPr/>
        </p:nvGrpSpPr>
        <p:grpSpPr>
          <a:xfrm>
            <a:off x="8523715" y="284078"/>
            <a:ext cx="1420386" cy="6567573"/>
            <a:chOff x="8523715" y="284078"/>
            <a:chExt cx="1420386" cy="6567573"/>
          </a:xfrm>
        </p:grpSpPr>
        <p:sp>
          <p:nvSpPr>
            <p:cNvPr id="90" name="SMARTInkShape-2727">
              <a:extLst>
                <a:ext uri="{FF2B5EF4-FFF2-40B4-BE49-F238E27FC236}">
                  <a16:creationId xmlns:a16="http://schemas.microsoft.com/office/drawing/2014/main" xmlns="" id="{26945FC5-1D29-4132-92CA-A3B70F9900B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778608" y="781050"/>
              <a:ext cx="165493" cy="19051"/>
            </a:xfrm>
            <a:custGeom>
              <a:avLst/>
              <a:gdLst/>
              <a:ahLst/>
              <a:cxnLst/>
              <a:rect l="0" t="0" r="0" b="0"/>
              <a:pathLst>
                <a:path w="165493" h="19051">
                  <a:moveTo>
                    <a:pt x="6742" y="0"/>
                  </a:moveTo>
                  <a:lnTo>
                    <a:pt x="6742" y="0"/>
                  </a:lnTo>
                  <a:lnTo>
                    <a:pt x="0" y="3371"/>
                  </a:lnTo>
                  <a:lnTo>
                    <a:pt x="131" y="5775"/>
                  </a:lnTo>
                  <a:lnTo>
                    <a:pt x="5920" y="12209"/>
                  </a:lnTo>
                  <a:lnTo>
                    <a:pt x="17431" y="16010"/>
                  </a:lnTo>
                  <a:lnTo>
                    <a:pt x="57929" y="18450"/>
                  </a:lnTo>
                  <a:lnTo>
                    <a:pt x="99127" y="18872"/>
                  </a:lnTo>
                  <a:lnTo>
                    <a:pt x="139243" y="18997"/>
                  </a:lnTo>
                  <a:lnTo>
                    <a:pt x="16549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28">
              <a:extLst>
                <a:ext uri="{FF2B5EF4-FFF2-40B4-BE49-F238E27FC236}">
                  <a16:creationId xmlns:a16="http://schemas.microsoft.com/office/drawing/2014/main" xmlns="" id="{208772F7-B40E-41DA-9A6E-B1A7FE97899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772650" y="699824"/>
              <a:ext cx="95251" cy="11377"/>
            </a:xfrm>
            <a:custGeom>
              <a:avLst/>
              <a:gdLst/>
              <a:ahLst/>
              <a:cxnLst/>
              <a:rect l="0" t="0" r="0" b="0"/>
              <a:pathLst>
                <a:path w="95251" h="11377">
                  <a:moveTo>
                    <a:pt x="0" y="5026"/>
                  </a:moveTo>
                  <a:lnTo>
                    <a:pt x="0" y="5026"/>
                  </a:lnTo>
                  <a:lnTo>
                    <a:pt x="22603" y="0"/>
                  </a:lnTo>
                  <a:lnTo>
                    <a:pt x="45503" y="950"/>
                  </a:lnTo>
                  <a:lnTo>
                    <a:pt x="95250" y="11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29">
              <a:extLst>
                <a:ext uri="{FF2B5EF4-FFF2-40B4-BE49-F238E27FC236}">
                  <a16:creationId xmlns:a16="http://schemas.microsoft.com/office/drawing/2014/main" xmlns="" id="{BFCD14D8-003B-4782-A2C4-70B61C4357D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620250" y="347286"/>
              <a:ext cx="76201" cy="148015"/>
            </a:xfrm>
            <a:custGeom>
              <a:avLst/>
              <a:gdLst/>
              <a:ahLst/>
              <a:cxnLst/>
              <a:rect l="0" t="0" r="0" b="0"/>
              <a:pathLst>
                <a:path w="76201" h="148015">
                  <a:moveTo>
                    <a:pt x="0" y="27364"/>
                  </a:moveTo>
                  <a:lnTo>
                    <a:pt x="0" y="27364"/>
                  </a:lnTo>
                  <a:lnTo>
                    <a:pt x="0" y="23993"/>
                  </a:lnTo>
                  <a:lnTo>
                    <a:pt x="6741" y="15155"/>
                  </a:lnTo>
                  <a:lnTo>
                    <a:pt x="21048" y="6970"/>
                  </a:lnTo>
                  <a:lnTo>
                    <a:pt x="38691" y="76"/>
                  </a:lnTo>
                  <a:lnTo>
                    <a:pt x="44845" y="0"/>
                  </a:lnTo>
                  <a:lnTo>
                    <a:pt x="57325" y="3678"/>
                  </a:lnTo>
                  <a:lnTo>
                    <a:pt x="66166" y="11898"/>
                  </a:lnTo>
                  <a:lnTo>
                    <a:pt x="69510" y="17053"/>
                  </a:lnTo>
                  <a:lnTo>
                    <a:pt x="69464" y="34070"/>
                  </a:lnTo>
                  <a:lnTo>
                    <a:pt x="67476" y="44535"/>
                  </a:lnTo>
                  <a:lnTo>
                    <a:pt x="41054" y="85972"/>
                  </a:lnTo>
                  <a:lnTo>
                    <a:pt x="18170" y="118303"/>
                  </a:lnTo>
                  <a:lnTo>
                    <a:pt x="8075" y="129165"/>
                  </a:lnTo>
                  <a:lnTo>
                    <a:pt x="3589" y="138696"/>
                  </a:lnTo>
                  <a:lnTo>
                    <a:pt x="3803" y="141802"/>
                  </a:lnTo>
                  <a:lnTo>
                    <a:pt x="5358" y="143873"/>
                  </a:lnTo>
                  <a:lnTo>
                    <a:pt x="7805" y="145253"/>
                  </a:lnTo>
                  <a:lnTo>
                    <a:pt x="40303" y="147650"/>
                  </a:lnTo>
                  <a:lnTo>
                    <a:pt x="76200" y="148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30">
              <a:extLst>
                <a:ext uri="{FF2B5EF4-FFF2-40B4-BE49-F238E27FC236}">
                  <a16:creationId xmlns:a16="http://schemas.microsoft.com/office/drawing/2014/main" xmlns="" id="{C1F1DF48-B249-4D95-A176-DF0CEF9817F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518649" y="555142"/>
              <a:ext cx="64900" cy="244959"/>
            </a:xfrm>
            <a:custGeom>
              <a:avLst/>
              <a:gdLst/>
              <a:ahLst/>
              <a:cxnLst/>
              <a:rect l="0" t="0" r="0" b="0"/>
              <a:pathLst>
                <a:path w="64900" h="2449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2117" y="0"/>
                  </a:lnTo>
                  <a:lnTo>
                    <a:pt x="15914" y="3672"/>
                  </a:lnTo>
                  <a:lnTo>
                    <a:pt x="29887" y="9779"/>
                  </a:lnTo>
                  <a:lnTo>
                    <a:pt x="50248" y="31264"/>
                  </a:lnTo>
                  <a:lnTo>
                    <a:pt x="62945" y="66714"/>
                  </a:lnTo>
                  <a:lnTo>
                    <a:pt x="64899" y="98005"/>
                  </a:lnTo>
                  <a:lnTo>
                    <a:pt x="62005" y="132373"/>
                  </a:lnTo>
                  <a:lnTo>
                    <a:pt x="53664" y="166463"/>
                  </a:lnTo>
                  <a:lnTo>
                    <a:pt x="33697" y="207276"/>
                  </a:lnTo>
                  <a:lnTo>
                    <a:pt x="8851" y="239710"/>
                  </a:lnTo>
                  <a:lnTo>
                    <a:pt x="5901" y="242165"/>
                  </a:lnTo>
                  <a:lnTo>
                    <a:pt x="1" y="244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31">
              <a:extLst>
                <a:ext uri="{FF2B5EF4-FFF2-40B4-BE49-F238E27FC236}">
                  <a16:creationId xmlns:a16="http://schemas.microsoft.com/office/drawing/2014/main" xmlns="" id="{11B0CEAB-8507-4177-8F5D-06D0A747214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359976" y="546100"/>
              <a:ext cx="105962" cy="248081"/>
            </a:xfrm>
            <a:custGeom>
              <a:avLst/>
              <a:gdLst/>
              <a:ahLst/>
              <a:cxnLst/>
              <a:rect l="0" t="0" r="0" b="0"/>
              <a:pathLst>
                <a:path w="105962" h="248081">
                  <a:moveTo>
                    <a:pt x="18974" y="0"/>
                  </a:moveTo>
                  <a:lnTo>
                    <a:pt x="18974" y="0"/>
                  </a:lnTo>
                  <a:lnTo>
                    <a:pt x="6764" y="36628"/>
                  </a:lnTo>
                  <a:lnTo>
                    <a:pt x="5321" y="74666"/>
                  </a:lnTo>
                  <a:lnTo>
                    <a:pt x="5992" y="120588"/>
                  </a:lnTo>
                  <a:lnTo>
                    <a:pt x="6190" y="166571"/>
                  </a:lnTo>
                  <a:lnTo>
                    <a:pt x="1894" y="213394"/>
                  </a:lnTo>
                  <a:lnTo>
                    <a:pt x="183" y="231972"/>
                  </a:lnTo>
                  <a:lnTo>
                    <a:pt x="0" y="227326"/>
                  </a:lnTo>
                  <a:lnTo>
                    <a:pt x="12140" y="183971"/>
                  </a:lnTo>
                  <a:lnTo>
                    <a:pt x="27063" y="160579"/>
                  </a:lnTo>
                  <a:lnTo>
                    <a:pt x="36915" y="152507"/>
                  </a:lnTo>
                  <a:lnTo>
                    <a:pt x="41518" y="150355"/>
                  </a:lnTo>
                  <a:lnTo>
                    <a:pt x="52277" y="149845"/>
                  </a:lnTo>
                  <a:lnTo>
                    <a:pt x="63409" y="152675"/>
                  </a:lnTo>
                  <a:lnTo>
                    <a:pt x="83934" y="167872"/>
                  </a:lnTo>
                  <a:lnTo>
                    <a:pt x="94411" y="179032"/>
                  </a:lnTo>
                  <a:lnTo>
                    <a:pt x="101419" y="191048"/>
                  </a:lnTo>
                  <a:lnTo>
                    <a:pt x="105961" y="213083"/>
                  </a:lnTo>
                  <a:lnTo>
                    <a:pt x="103936" y="230744"/>
                  </a:lnTo>
                  <a:lnTo>
                    <a:pt x="93189" y="240372"/>
                  </a:lnTo>
                  <a:lnTo>
                    <a:pt x="85383" y="244914"/>
                  </a:lnTo>
                  <a:lnTo>
                    <a:pt x="69186" y="248080"/>
                  </a:lnTo>
                  <a:lnTo>
                    <a:pt x="53990" y="246430"/>
                  </a:lnTo>
                  <a:lnTo>
                    <a:pt x="42534" y="240993"/>
                  </a:lnTo>
                  <a:lnTo>
                    <a:pt x="18974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32">
              <a:extLst>
                <a:ext uri="{FF2B5EF4-FFF2-40B4-BE49-F238E27FC236}">
                  <a16:creationId xmlns:a16="http://schemas.microsoft.com/office/drawing/2014/main" xmlns="" id="{8380313F-0AA6-4C95-9A56-B169D981FF5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258939" y="615950"/>
              <a:ext cx="24762" cy="177801"/>
            </a:xfrm>
            <a:custGeom>
              <a:avLst/>
              <a:gdLst/>
              <a:ahLst/>
              <a:cxnLst/>
              <a:rect l="0" t="0" r="0" b="0"/>
              <a:pathLst>
                <a:path w="24762" h="177801">
                  <a:moveTo>
                    <a:pt x="12061" y="0"/>
                  </a:moveTo>
                  <a:lnTo>
                    <a:pt x="12061" y="0"/>
                  </a:lnTo>
                  <a:lnTo>
                    <a:pt x="8690" y="6742"/>
                  </a:lnTo>
                  <a:lnTo>
                    <a:pt x="2601" y="48805"/>
                  </a:lnTo>
                  <a:lnTo>
                    <a:pt x="0" y="95405"/>
                  </a:lnTo>
                  <a:lnTo>
                    <a:pt x="961" y="127124"/>
                  </a:lnTo>
                  <a:lnTo>
                    <a:pt x="12311" y="168787"/>
                  </a:lnTo>
                  <a:lnTo>
                    <a:pt x="15050" y="171791"/>
                  </a:lnTo>
                  <a:lnTo>
                    <a:pt x="24761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33">
              <a:extLst>
                <a:ext uri="{FF2B5EF4-FFF2-40B4-BE49-F238E27FC236}">
                  <a16:creationId xmlns:a16="http://schemas.microsoft.com/office/drawing/2014/main" xmlns="" id="{C2971BFE-07FC-4815-BB9C-D364FD70A5A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175750" y="711200"/>
              <a:ext cx="133351" cy="11818"/>
            </a:xfrm>
            <a:custGeom>
              <a:avLst/>
              <a:gdLst/>
              <a:ahLst/>
              <a:cxnLst/>
              <a:rect l="0" t="0" r="0" b="0"/>
              <a:pathLst>
                <a:path w="133351" h="11818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15580" y="11817"/>
                  </a:lnTo>
                  <a:lnTo>
                    <a:pt x="54583" y="7456"/>
                  </a:lnTo>
                  <a:lnTo>
                    <a:pt x="92765" y="252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34">
              <a:extLst>
                <a:ext uri="{FF2B5EF4-FFF2-40B4-BE49-F238E27FC236}">
                  <a16:creationId xmlns:a16="http://schemas.microsoft.com/office/drawing/2014/main" xmlns="" id="{D2DA5274-E828-4274-956E-7545791CCAE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963320" y="657915"/>
              <a:ext cx="123531" cy="110436"/>
            </a:xfrm>
            <a:custGeom>
              <a:avLst/>
              <a:gdLst/>
              <a:ahLst/>
              <a:cxnLst/>
              <a:rect l="0" t="0" r="0" b="0"/>
              <a:pathLst>
                <a:path w="123531" h="110436">
                  <a:moveTo>
                    <a:pt x="85430" y="27885"/>
                  </a:moveTo>
                  <a:lnTo>
                    <a:pt x="85430" y="27885"/>
                  </a:lnTo>
                  <a:lnTo>
                    <a:pt x="82059" y="24514"/>
                  </a:lnTo>
                  <a:lnTo>
                    <a:pt x="80404" y="19096"/>
                  </a:lnTo>
                  <a:lnTo>
                    <a:pt x="79963" y="15676"/>
                  </a:lnTo>
                  <a:lnTo>
                    <a:pt x="77551" y="12690"/>
                  </a:lnTo>
                  <a:lnTo>
                    <a:pt x="56013" y="597"/>
                  </a:lnTo>
                  <a:lnTo>
                    <a:pt x="45545" y="0"/>
                  </a:lnTo>
                  <a:lnTo>
                    <a:pt x="39790" y="828"/>
                  </a:lnTo>
                  <a:lnTo>
                    <a:pt x="29631" y="7393"/>
                  </a:lnTo>
                  <a:lnTo>
                    <a:pt x="19708" y="19483"/>
                  </a:lnTo>
                  <a:lnTo>
                    <a:pt x="4339" y="49384"/>
                  </a:lnTo>
                  <a:lnTo>
                    <a:pt x="0" y="70366"/>
                  </a:lnTo>
                  <a:lnTo>
                    <a:pt x="1835" y="85806"/>
                  </a:lnTo>
                  <a:lnTo>
                    <a:pt x="4300" y="91899"/>
                  </a:lnTo>
                  <a:lnTo>
                    <a:pt x="8765" y="95961"/>
                  </a:lnTo>
                  <a:lnTo>
                    <a:pt x="21253" y="100474"/>
                  </a:lnTo>
                  <a:lnTo>
                    <a:pt x="27828" y="99561"/>
                  </a:lnTo>
                  <a:lnTo>
                    <a:pt x="40778" y="92902"/>
                  </a:lnTo>
                  <a:lnTo>
                    <a:pt x="76456" y="56040"/>
                  </a:lnTo>
                  <a:lnTo>
                    <a:pt x="78036" y="55827"/>
                  </a:lnTo>
                  <a:lnTo>
                    <a:pt x="81673" y="57472"/>
                  </a:lnTo>
                  <a:lnTo>
                    <a:pt x="106936" y="96265"/>
                  </a:lnTo>
                  <a:lnTo>
                    <a:pt x="123530" y="110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35">
              <a:extLst>
                <a:ext uri="{FF2B5EF4-FFF2-40B4-BE49-F238E27FC236}">
                  <a16:creationId xmlns:a16="http://schemas.microsoft.com/office/drawing/2014/main" xmlns="" id="{787B15E6-A550-424E-9A18-1166DDF8304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762472" y="543978"/>
              <a:ext cx="140229" cy="284949"/>
            </a:xfrm>
            <a:custGeom>
              <a:avLst/>
              <a:gdLst/>
              <a:ahLst/>
              <a:cxnLst/>
              <a:rect l="0" t="0" r="0" b="0"/>
              <a:pathLst>
                <a:path w="140229" h="284949">
                  <a:moveTo>
                    <a:pt x="140228" y="40222"/>
                  </a:moveTo>
                  <a:lnTo>
                    <a:pt x="140228" y="40222"/>
                  </a:lnTo>
                  <a:lnTo>
                    <a:pt x="140228" y="33480"/>
                  </a:lnTo>
                  <a:lnTo>
                    <a:pt x="139522" y="31494"/>
                  </a:lnTo>
                  <a:lnTo>
                    <a:pt x="138347" y="30170"/>
                  </a:lnTo>
                  <a:lnTo>
                    <a:pt x="136857" y="29287"/>
                  </a:lnTo>
                  <a:lnTo>
                    <a:pt x="136569" y="27993"/>
                  </a:lnTo>
                  <a:lnTo>
                    <a:pt x="139815" y="16794"/>
                  </a:lnTo>
                  <a:lnTo>
                    <a:pt x="140044" y="12641"/>
                  </a:lnTo>
                  <a:lnTo>
                    <a:pt x="138694" y="10546"/>
                  </a:lnTo>
                  <a:lnTo>
                    <a:pt x="133432" y="6336"/>
                  </a:lnTo>
                  <a:lnTo>
                    <a:pt x="115793" y="0"/>
                  </a:lnTo>
                  <a:lnTo>
                    <a:pt x="102557" y="1414"/>
                  </a:lnTo>
                  <a:lnTo>
                    <a:pt x="66700" y="17191"/>
                  </a:lnTo>
                  <a:lnTo>
                    <a:pt x="34558" y="44687"/>
                  </a:lnTo>
                  <a:lnTo>
                    <a:pt x="12806" y="86387"/>
                  </a:lnTo>
                  <a:lnTo>
                    <a:pt x="4104" y="118125"/>
                  </a:lnTo>
                  <a:lnTo>
                    <a:pt x="0" y="150340"/>
                  </a:lnTo>
                  <a:lnTo>
                    <a:pt x="6330" y="196243"/>
                  </a:lnTo>
                  <a:lnTo>
                    <a:pt x="22003" y="238302"/>
                  </a:lnTo>
                  <a:lnTo>
                    <a:pt x="44207" y="264718"/>
                  </a:lnTo>
                  <a:lnTo>
                    <a:pt x="60393" y="276640"/>
                  </a:lnTo>
                  <a:lnTo>
                    <a:pt x="76993" y="282880"/>
                  </a:lnTo>
                  <a:lnTo>
                    <a:pt x="95190" y="284948"/>
                  </a:lnTo>
                  <a:lnTo>
                    <a:pt x="140228" y="281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36">
              <a:extLst>
                <a:ext uri="{FF2B5EF4-FFF2-40B4-BE49-F238E27FC236}">
                  <a16:creationId xmlns:a16="http://schemas.microsoft.com/office/drawing/2014/main" xmlns="" id="{0653CFF1-315E-4547-B933-08BDEB9027D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523715" y="284078"/>
              <a:ext cx="158212" cy="6567573"/>
            </a:xfrm>
            <a:custGeom>
              <a:avLst/>
              <a:gdLst/>
              <a:ahLst/>
              <a:cxnLst/>
              <a:rect l="0" t="0" r="0" b="0"/>
              <a:pathLst>
                <a:path w="158212" h="6567573">
                  <a:moveTo>
                    <a:pt x="74185" y="8022"/>
                  </a:moveTo>
                  <a:lnTo>
                    <a:pt x="74185" y="8022"/>
                  </a:lnTo>
                  <a:lnTo>
                    <a:pt x="50248" y="0"/>
                  </a:lnTo>
                  <a:lnTo>
                    <a:pt x="36735" y="458"/>
                  </a:lnTo>
                  <a:lnTo>
                    <a:pt x="30168" y="5802"/>
                  </a:lnTo>
                  <a:lnTo>
                    <a:pt x="17228" y="24909"/>
                  </a:lnTo>
                  <a:lnTo>
                    <a:pt x="8184" y="64916"/>
                  </a:lnTo>
                  <a:lnTo>
                    <a:pt x="4784" y="90402"/>
                  </a:lnTo>
                  <a:lnTo>
                    <a:pt x="2518" y="123619"/>
                  </a:lnTo>
                  <a:lnTo>
                    <a:pt x="1007" y="161993"/>
                  </a:lnTo>
                  <a:lnTo>
                    <a:pt x="0" y="203802"/>
                  </a:lnTo>
                  <a:lnTo>
                    <a:pt x="1444" y="255664"/>
                  </a:lnTo>
                  <a:lnTo>
                    <a:pt x="4525" y="314228"/>
                  </a:lnTo>
                  <a:lnTo>
                    <a:pt x="8694" y="377259"/>
                  </a:lnTo>
                  <a:lnTo>
                    <a:pt x="15003" y="448914"/>
                  </a:lnTo>
                  <a:lnTo>
                    <a:pt x="22735" y="526316"/>
                  </a:lnTo>
                  <a:lnTo>
                    <a:pt x="31419" y="607552"/>
                  </a:lnTo>
                  <a:lnTo>
                    <a:pt x="40030" y="696281"/>
                  </a:lnTo>
                  <a:lnTo>
                    <a:pt x="48592" y="790006"/>
                  </a:lnTo>
                  <a:lnTo>
                    <a:pt x="57123" y="887061"/>
                  </a:lnTo>
                  <a:lnTo>
                    <a:pt x="64927" y="994804"/>
                  </a:lnTo>
                  <a:lnTo>
                    <a:pt x="72246" y="1109671"/>
                  </a:lnTo>
                  <a:lnTo>
                    <a:pt x="79242" y="1229288"/>
                  </a:lnTo>
                  <a:lnTo>
                    <a:pt x="86023" y="1356305"/>
                  </a:lnTo>
                  <a:lnTo>
                    <a:pt x="92660" y="1488255"/>
                  </a:lnTo>
                  <a:lnTo>
                    <a:pt x="99201" y="1623494"/>
                  </a:lnTo>
                  <a:lnTo>
                    <a:pt x="105679" y="1765864"/>
                  </a:lnTo>
                  <a:lnTo>
                    <a:pt x="112114" y="1912989"/>
                  </a:lnTo>
                  <a:lnTo>
                    <a:pt x="118522" y="2063283"/>
                  </a:lnTo>
                  <a:lnTo>
                    <a:pt x="123498" y="2222041"/>
                  </a:lnTo>
                  <a:lnTo>
                    <a:pt x="127522" y="2386440"/>
                  </a:lnTo>
                  <a:lnTo>
                    <a:pt x="130909" y="2554600"/>
                  </a:lnTo>
                  <a:lnTo>
                    <a:pt x="133873" y="2726680"/>
                  </a:lnTo>
                  <a:lnTo>
                    <a:pt x="136554" y="2901372"/>
                  </a:lnTo>
                  <a:lnTo>
                    <a:pt x="139048" y="3077805"/>
                  </a:lnTo>
                  <a:lnTo>
                    <a:pt x="140710" y="3256811"/>
                  </a:lnTo>
                  <a:lnTo>
                    <a:pt x="141819" y="3437531"/>
                  </a:lnTo>
                  <a:lnTo>
                    <a:pt x="142558" y="3619395"/>
                  </a:lnTo>
                  <a:lnTo>
                    <a:pt x="144461" y="3806959"/>
                  </a:lnTo>
                  <a:lnTo>
                    <a:pt x="147142" y="3998325"/>
                  </a:lnTo>
                  <a:lnTo>
                    <a:pt x="150339" y="4192224"/>
                  </a:lnTo>
                  <a:lnTo>
                    <a:pt x="153176" y="4384284"/>
                  </a:lnTo>
                  <a:lnTo>
                    <a:pt x="155774" y="4575120"/>
                  </a:lnTo>
                  <a:lnTo>
                    <a:pt x="158211" y="4765137"/>
                  </a:lnTo>
                  <a:lnTo>
                    <a:pt x="157719" y="4948260"/>
                  </a:lnTo>
                  <a:lnTo>
                    <a:pt x="155274" y="5126786"/>
                  </a:lnTo>
                  <a:lnTo>
                    <a:pt x="151528" y="5302248"/>
                  </a:lnTo>
                  <a:lnTo>
                    <a:pt x="145502" y="5472844"/>
                  </a:lnTo>
                  <a:lnTo>
                    <a:pt x="137959" y="5640198"/>
                  </a:lnTo>
                  <a:lnTo>
                    <a:pt x="129400" y="5805389"/>
                  </a:lnTo>
                  <a:lnTo>
                    <a:pt x="119462" y="5955733"/>
                  </a:lnTo>
                  <a:lnTo>
                    <a:pt x="108602" y="6096180"/>
                  </a:lnTo>
                  <a:lnTo>
                    <a:pt x="97131" y="6230027"/>
                  </a:lnTo>
                  <a:lnTo>
                    <a:pt x="87365" y="6327019"/>
                  </a:lnTo>
                  <a:lnTo>
                    <a:pt x="78739" y="6399442"/>
                  </a:lnTo>
                  <a:lnTo>
                    <a:pt x="70870" y="6455485"/>
                  </a:lnTo>
                  <a:lnTo>
                    <a:pt x="67037" y="6492848"/>
                  </a:lnTo>
                  <a:lnTo>
                    <a:pt x="66540" y="6534361"/>
                  </a:lnTo>
                  <a:lnTo>
                    <a:pt x="67835" y="6567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74">
            <a:extLst>
              <a:ext uri="{FF2B5EF4-FFF2-40B4-BE49-F238E27FC236}">
                <a16:creationId xmlns:a16="http://schemas.microsoft.com/office/drawing/2014/main" xmlns="" id="{0427C6C4-7496-438A-A6E1-3750D0029E2E}"/>
              </a:ext>
            </a:extLst>
          </p:cNvPr>
          <p:cNvGrpSpPr/>
          <p:nvPr/>
        </p:nvGrpSpPr>
        <p:grpSpPr>
          <a:xfrm>
            <a:off x="10315615" y="392790"/>
            <a:ext cx="1711286" cy="388261"/>
            <a:chOff x="10315615" y="392790"/>
            <a:chExt cx="1711286" cy="388261"/>
          </a:xfrm>
        </p:grpSpPr>
        <p:sp>
          <p:nvSpPr>
            <p:cNvPr id="101" name="SMARTInkShape-2737">
              <a:extLst>
                <a:ext uri="{FF2B5EF4-FFF2-40B4-BE49-F238E27FC236}">
                  <a16:creationId xmlns:a16="http://schemas.microsoft.com/office/drawing/2014/main" xmlns="" id="{3CD5AE3C-1200-4094-A5F8-C1BD9FBA7BF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926395" y="392790"/>
              <a:ext cx="100506" cy="140611"/>
            </a:xfrm>
            <a:custGeom>
              <a:avLst/>
              <a:gdLst/>
              <a:ahLst/>
              <a:cxnLst/>
              <a:rect l="0" t="0" r="0" b="0"/>
              <a:pathLst>
                <a:path w="100506" h="140611">
                  <a:moveTo>
                    <a:pt x="5255" y="19960"/>
                  </a:moveTo>
                  <a:lnTo>
                    <a:pt x="5255" y="19960"/>
                  </a:lnTo>
                  <a:lnTo>
                    <a:pt x="5253" y="16589"/>
                  </a:lnTo>
                  <a:lnTo>
                    <a:pt x="7136" y="13053"/>
                  </a:lnTo>
                  <a:lnTo>
                    <a:pt x="17464" y="1662"/>
                  </a:lnTo>
                  <a:lnTo>
                    <a:pt x="23272" y="0"/>
                  </a:lnTo>
                  <a:lnTo>
                    <a:pt x="39133" y="35"/>
                  </a:lnTo>
                  <a:lnTo>
                    <a:pt x="54178" y="6166"/>
                  </a:lnTo>
                  <a:lnTo>
                    <a:pt x="61154" y="10764"/>
                  </a:lnTo>
                  <a:lnTo>
                    <a:pt x="65099" y="16651"/>
                  </a:lnTo>
                  <a:lnTo>
                    <a:pt x="67598" y="30719"/>
                  </a:lnTo>
                  <a:lnTo>
                    <a:pt x="58835" y="50142"/>
                  </a:lnTo>
                  <a:lnTo>
                    <a:pt x="27831" y="90363"/>
                  </a:lnTo>
                  <a:lnTo>
                    <a:pt x="2423" y="119709"/>
                  </a:lnTo>
                  <a:lnTo>
                    <a:pt x="0" y="130380"/>
                  </a:lnTo>
                  <a:lnTo>
                    <a:pt x="3162" y="133790"/>
                  </a:lnTo>
                  <a:lnTo>
                    <a:pt x="16084" y="137579"/>
                  </a:lnTo>
                  <a:lnTo>
                    <a:pt x="57488" y="140011"/>
                  </a:lnTo>
                  <a:lnTo>
                    <a:pt x="100505" y="140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38">
              <a:extLst>
                <a:ext uri="{FF2B5EF4-FFF2-40B4-BE49-F238E27FC236}">
                  <a16:creationId xmlns:a16="http://schemas.microsoft.com/office/drawing/2014/main" xmlns="" id="{060581D9-2692-4FCF-AC7B-61AFFA6DDF7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777157" y="495300"/>
              <a:ext cx="104725" cy="256950"/>
            </a:xfrm>
            <a:custGeom>
              <a:avLst/>
              <a:gdLst/>
              <a:ahLst/>
              <a:cxnLst/>
              <a:rect l="0" t="0" r="0" b="0"/>
              <a:pathLst>
                <a:path w="104725" h="256950">
                  <a:moveTo>
                    <a:pt x="33843" y="0"/>
                  </a:moveTo>
                  <a:lnTo>
                    <a:pt x="33843" y="0"/>
                  </a:lnTo>
                  <a:lnTo>
                    <a:pt x="33843" y="40182"/>
                  </a:lnTo>
                  <a:lnTo>
                    <a:pt x="31962" y="86930"/>
                  </a:lnTo>
                  <a:lnTo>
                    <a:pt x="28067" y="121891"/>
                  </a:lnTo>
                  <a:lnTo>
                    <a:pt x="21634" y="156244"/>
                  </a:lnTo>
                  <a:lnTo>
                    <a:pt x="10077" y="200576"/>
                  </a:lnTo>
                  <a:lnTo>
                    <a:pt x="11" y="231087"/>
                  </a:lnTo>
                  <a:lnTo>
                    <a:pt x="0" y="233080"/>
                  </a:lnTo>
                  <a:lnTo>
                    <a:pt x="699" y="233703"/>
                  </a:lnTo>
                  <a:lnTo>
                    <a:pt x="31857" y="192745"/>
                  </a:lnTo>
                  <a:lnTo>
                    <a:pt x="62509" y="153836"/>
                  </a:lnTo>
                  <a:lnTo>
                    <a:pt x="73864" y="145983"/>
                  </a:lnTo>
                  <a:lnTo>
                    <a:pt x="79574" y="145300"/>
                  </a:lnTo>
                  <a:lnTo>
                    <a:pt x="91564" y="148304"/>
                  </a:lnTo>
                  <a:lnTo>
                    <a:pt x="96312" y="153197"/>
                  </a:lnTo>
                  <a:lnTo>
                    <a:pt x="103470" y="168041"/>
                  </a:lnTo>
                  <a:lnTo>
                    <a:pt x="104724" y="199603"/>
                  </a:lnTo>
                  <a:lnTo>
                    <a:pt x="98506" y="219711"/>
                  </a:lnTo>
                  <a:lnTo>
                    <a:pt x="87982" y="236644"/>
                  </a:lnTo>
                  <a:lnTo>
                    <a:pt x="73897" y="248873"/>
                  </a:lnTo>
                  <a:lnTo>
                    <a:pt x="58230" y="255249"/>
                  </a:lnTo>
                  <a:lnTo>
                    <a:pt x="50101" y="256949"/>
                  </a:lnTo>
                  <a:lnTo>
                    <a:pt x="42565" y="255966"/>
                  </a:lnTo>
                  <a:lnTo>
                    <a:pt x="14793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39">
              <a:extLst>
                <a:ext uri="{FF2B5EF4-FFF2-40B4-BE49-F238E27FC236}">
                  <a16:creationId xmlns:a16="http://schemas.microsoft.com/office/drawing/2014/main" xmlns="" id="{02F26E7A-B44D-4789-BC2A-19F003A7E30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659996" y="584200"/>
              <a:ext cx="17655" cy="152401"/>
            </a:xfrm>
            <a:custGeom>
              <a:avLst/>
              <a:gdLst/>
              <a:ahLst/>
              <a:cxnLst/>
              <a:rect l="0" t="0" r="0" b="0"/>
              <a:pathLst>
                <a:path w="17655" h="152401">
                  <a:moveTo>
                    <a:pt x="17654" y="0"/>
                  </a:moveTo>
                  <a:lnTo>
                    <a:pt x="17654" y="0"/>
                  </a:lnTo>
                  <a:lnTo>
                    <a:pt x="10913" y="3371"/>
                  </a:lnTo>
                  <a:lnTo>
                    <a:pt x="8927" y="5775"/>
                  </a:lnTo>
                  <a:lnTo>
                    <a:pt x="2105" y="33878"/>
                  </a:lnTo>
                  <a:lnTo>
                    <a:pt x="0" y="77169"/>
                  </a:lnTo>
                  <a:lnTo>
                    <a:pt x="7530" y="120423"/>
                  </a:lnTo>
                  <a:lnTo>
                    <a:pt x="17654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40">
              <a:extLst>
                <a:ext uri="{FF2B5EF4-FFF2-40B4-BE49-F238E27FC236}">
                  <a16:creationId xmlns:a16="http://schemas.microsoft.com/office/drawing/2014/main" xmlns="" id="{70365548-9DBD-4256-9B72-339DE0EC91A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590515" y="641350"/>
              <a:ext cx="125236" cy="4365"/>
            </a:xfrm>
            <a:custGeom>
              <a:avLst/>
              <a:gdLst/>
              <a:ahLst/>
              <a:cxnLst/>
              <a:rect l="0" t="0" r="0" b="0"/>
              <a:pathLst>
                <a:path w="125236" h="4365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0272" y="4364"/>
                  </a:lnTo>
                  <a:lnTo>
                    <a:pt x="61698" y="4076"/>
                  </a:lnTo>
                  <a:lnTo>
                    <a:pt x="104060" y="805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41">
              <a:extLst>
                <a:ext uri="{FF2B5EF4-FFF2-40B4-BE49-F238E27FC236}">
                  <a16:creationId xmlns:a16="http://schemas.microsoft.com/office/drawing/2014/main" xmlns="" id="{24214E20-042D-42BF-9077-C422E043657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394330" y="485248"/>
              <a:ext cx="99926" cy="251933"/>
            </a:xfrm>
            <a:custGeom>
              <a:avLst/>
              <a:gdLst/>
              <a:ahLst/>
              <a:cxnLst/>
              <a:rect l="0" t="0" r="0" b="0"/>
              <a:pathLst>
                <a:path w="99926" h="251933">
                  <a:moveTo>
                    <a:pt x="10270" y="16402"/>
                  </a:moveTo>
                  <a:lnTo>
                    <a:pt x="10270" y="16402"/>
                  </a:lnTo>
                  <a:lnTo>
                    <a:pt x="15339" y="3310"/>
                  </a:lnTo>
                  <a:lnTo>
                    <a:pt x="19108" y="0"/>
                  </a:lnTo>
                  <a:lnTo>
                    <a:pt x="19690" y="1940"/>
                  </a:lnTo>
                  <a:lnTo>
                    <a:pt x="13793" y="46422"/>
                  </a:lnTo>
                  <a:lnTo>
                    <a:pt x="9954" y="78427"/>
                  </a:lnTo>
                  <a:lnTo>
                    <a:pt x="5896" y="112408"/>
                  </a:lnTo>
                  <a:lnTo>
                    <a:pt x="351" y="157894"/>
                  </a:lnTo>
                  <a:lnTo>
                    <a:pt x="0" y="198058"/>
                  </a:lnTo>
                  <a:lnTo>
                    <a:pt x="1307" y="203122"/>
                  </a:lnTo>
                  <a:lnTo>
                    <a:pt x="3589" y="205088"/>
                  </a:lnTo>
                  <a:lnTo>
                    <a:pt x="6521" y="204987"/>
                  </a:lnTo>
                  <a:lnTo>
                    <a:pt x="9888" y="203509"/>
                  </a:lnTo>
                  <a:lnTo>
                    <a:pt x="30498" y="180152"/>
                  </a:lnTo>
                  <a:lnTo>
                    <a:pt x="54953" y="147944"/>
                  </a:lnTo>
                  <a:lnTo>
                    <a:pt x="61225" y="142196"/>
                  </a:lnTo>
                  <a:lnTo>
                    <a:pt x="66817" y="139776"/>
                  </a:lnTo>
                  <a:lnTo>
                    <a:pt x="71957" y="139574"/>
                  </a:lnTo>
                  <a:lnTo>
                    <a:pt x="76794" y="140850"/>
                  </a:lnTo>
                  <a:lnTo>
                    <a:pt x="85933" y="147912"/>
                  </a:lnTo>
                  <a:lnTo>
                    <a:pt x="90346" y="152759"/>
                  </a:lnTo>
                  <a:lnTo>
                    <a:pt x="99925" y="179806"/>
                  </a:lnTo>
                  <a:lnTo>
                    <a:pt x="99271" y="198857"/>
                  </a:lnTo>
                  <a:lnTo>
                    <a:pt x="93570" y="216732"/>
                  </a:lnTo>
                  <a:lnTo>
                    <a:pt x="83981" y="234084"/>
                  </a:lnTo>
                  <a:lnTo>
                    <a:pt x="68901" y="245559"/>
                  </a:lnTo>
                  <a:lnTo>
                    <a:pt x="52555" y="251599"/>
                  </a:lnTo>
                  <a:lnTo>
                    <a:pt x="40587" y="251932"/>
                  </a:lnTo>
                  <a:lnTo>
                    <a:pt x="37537" y="248917"/>
                  </a:lnTo>
                  <a:lnTo>
                    <a:pt x="36208" y="244084"/>
                  </a:lnTo>
                  <a:lnTo>
                    <a:pt x="35670" y="225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42">
              <a:extLst>
                <a:ext uri="{FF2B5EF4-FFF2-40B4-BE49-F238E27FC236}">
                  <a16:creationId xmlns:a16="http://schemas.microsoft.com/office/drawing/2014/main" xmlns="" id="{E372CD79-F57C-4BA7-A5D2-F5435B612C1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200298" y="650679"/>
              <a:ext cx="134453" cy="85922"/>
            </a:xfrm>
            <a:custGeom>
              <a:avLst/>
              <a:gdLst/>
              <a:ahLst/>
              <a:cxnLst/>
              <a:rect l="0" t="0" r="0" b="0"/>
              <a:pathLst>
                <a:path w="134453" h="85922">
                  <a:moveTo>
                    <a:pt x="77302" y="3371"/>
                  </a:moveTo>
                  <a:lnTo>
                    <a:pt x="77302" y="3371"/>
                  </a:lnTo>
                  <a:lnTo>
                    <a:pt x="70559" y="0"/>
                  </a:lnTo>
                  <a:lnTo>
                    <a:pt x="61605" y="226"/>
                  </a:lnTo>
                  <a:lnTo>
                    <a:pt x="50570" y="3385"/>
                  </a:lnTo>
                  <a:lnTo>
                    <a:pt x="31751" y="14507"/>
                  </a:lnTo>
                  <a:lnTo>
                    <a:pt x="10732" y="34344"/>
                  </a:lnTo>
                  <a:lnTo>
                    <a:pt x="2324" y="47476"/>
                  </a:lnTo>
                  <a:lnTo>
                    <a:pt x="0" y="58486"/>
                  </a:lnTo>
                  <a:lnTo>
                    <a:pt x="367" y="63398"/>
                  </a:lnTo>
                  <a:lnTo>
                    <a:pt x="3433" y="66672"/>
                  </a:lnTo>
                  <a:lnTo>
                    <a:pt x="14367" y="70310"/>
                  </a:lnTo>
                  <a:lnTo>
                    <a:pt x="20529" y="69164"/>
                  </a:lnTo>
                  <a:lnTo>
                    <a:pt x="38609" y="58143"/>
                  </a:lnTo>
                  <a:lnTo>
                    <a:pt x="53216" y="47038"/>
                  </a:lnTo>
                  <a:lnTo>
                    <a:pt x="62129" y="43945"/>
                  </a:lnTo>
                  <a:lnTo>
                    <a:pt x="70793" y="44452"/>
                  </a:lnTo>
                  <a:lnTo>
                    <a:pt x="75079" y="45575"/>
                  </a:lnTo>
                  <a:lnTo>
                    <a:pt x="120032" y="77540"/>
                  </a:lnTo>
                  <a:lnTo>
                    <a:pt x="134452" y="85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43">
              <a:extLst>
                <a:ext uri="{FF2B5EF4-FFF2-40B4-BE49-F238E27FC236}">
                  <a16:creationId xmlns:a16="http://schemas.microsoft.com/office/drawing/2014/main" xmlns="" id="{34FD04F9-3CBE-468A-883B-FF67727647F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998200" y="476809"/>
              <a:ext cx="196851" cy="257708"/>
            </a:xfrm>
            <a:custGeom>
              <a:avLst/>
              <a:gdLst/>
              <a:ahLst/>
              <a:cxnLst/>
              <a:rect l="0" t="0" r="0" b="0"/>
              <a:pathLst>
                <a:path w="196851" h="257708">
                  <a:moveTo>
                    <a:pt x="0" y="31191"/>
                  </a:moveTo>
                  <a:lnTo>
                    <a:pt x="0" y="31191"/>
                  </a:lnTo>
                  <a:lnTo>
                    <a:pt x="11550" y="21052"/>
                  </a:lnTo>
                  <a:lnTo>
                    <a:pt x="45189" y="5461"/>
                  </a:lnTo>
                  <a:lnTo>
                    <a:pt x="70885" y="0"/>
                  </a:lnTo>
                  <a:lnTo>
                    <a:pt x="98768" y="2276"/>
                  </a:lnTo>
                  <a:lnTo>
                    <a:pt x="110294" y="7681"/>
                  </a:lnTo>
                  <a:lnTo>
                    <a:pt x="128747" y="24975"/>
                  </a:lnTo>
                  <a:lnTo>
                    <a:pt x="133104" y="36220"/>
                  </a:lnTo>
                  <a:lnTo>
                    <a:pt x="134182" y="61883"/>
                  </a:lnTo>
                  <a:lnTo>
                    <a:pt x="113371" y="107470"/>
                  </a:lnTo>
                  <a:lnTo>
                    <a:pt x="80394" y="153354"/>
                  </a:lnTo>
                  <a:lnTo>
                    <a:pt x="43811" y="191487"/>
                  </a:lnTo>
                  <a:lnTo>
                    <a:pt x="10849" y="225838"/>
                  </a:lnTo>
                  <a:lnTo>
                    <a:pt x="4821" y="239762"/>
                  </a:lnTo>
                  <a:lnTo>
                    <a:pt x="6741" y="245027"/>
                  </a:lnTo>
                  <a:lnTo>
                    <a:pt x="11550" y="249243"/>
                  </a:lnTo>
                  <a:lnTo>
                    <a:pt x="18283" y="252759"/>
                  </a:lnTo>
                  <a:lnTo>
                    <a:pt x="54728" y="257707"/>
                  </a:lnTo>
                  <a:lnTo>
                    <a:pt x="87119" y="256984"/>
                  </a:lnTo>
                  <a:lnTo>
                    <a:pt x="122680" y="254310"/>
                  </a:lnTo>
                  <a:lnTo>
                    <a:pt x="159652" y="250770"/>
                  </a:lnTo>
                  <a:lnTo>
                    <a:pt x="196850" y="247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44">
              <a:extLst>
                <a:ext uri="{FF2B5EF4-FFF2-40B4-BE49-F238E27FC236}">
                  <a16:creationId xmlns:a16="http://schemas.microsoft.com/office/drawing/2014/main" xmlns="" id="{9A34356F-555F-4208-A97E-46E1C0816C8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770790" y="593242"/>
              <a:ext cx="17861" cy="187809"/>
            </a:xfrm>
            <a:custGeom>
              <a:avLst/>
              <a:gdLst/>
              <a:ahLst/>
              <a:cxnLst/>
              <a:rect l="0" t="0" r="0" b="0"/>
              <a:pathLst>
                <a:path w="17861" h="187809">
                  <a:moveTo>
                    <a:pt x="17860" y="3658"/>
                  </a:moveTo>
                  <a:lnTo>
                    <a:pt x="17860" y="3658"/>
                  </a:lnTo>
                  <a:lnTo>
                    <a:pt x="14489" y="287"/>
                  </a:lnTo>
                  <a:lnTo>
                    <a:pt x="12790" y="0"/>
                  </a:lnTo>
                  <a:lnTo>
                    <a:pt x="10953" y="513"/>
                  </a:lnTo>
                  <a:lnTo>
                    <a:pt x="9022" y="1562"/>
                  </a:lnTo>
                  <a:lnTo>
                    <a:pt x="2932" y="13150"/>
                  </a:lnTo>
                  <a:lnTo>
                    <a:pt x="3283" y="51943"/>
                  </a:lnTo>
                  <a:lnTo>
                    <a:pt x="449" y="92205"/>
                  </a:lnTo>
                  <a:lnTo>
                    <a:pt x="0" y="134708"/>
                  </a:lnTo>
                  <a:lnTo>
                    <a:pt x="5160" y="18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45">
              <a:extLst>
                <a:ext uri="{FF2B5EF4-FFF2-40B4-BE49-F238E27FC236}">
                  <a16:creationId xmlns:a16="http://schemas.microsoft.com/office/drawing/2014/main" xmlns="" id="{3FA9E11A-E7EF-4F37-9963-741292E5FAC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668000" y="6413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5" y="8728"/>
                  </a:lnTo>
                  <a:lnTo>
                    <a:pt x="1881" y="10052"/>
                  </a:lnTo>
                  <a:lnTo>
                    <a:pt x="3370" y="10935"/>
                  </a:lnTo>
                  <a:lnTo>
                    <a:pt x="36884" y="16010"/>
                  </a:lnTo>
                  <a:lnTo>
                    <a:pt x="76231" y="14700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46">
              <a:extLst>
                <a:ext uri="{FF2B5EF4-FFF2-40B4-BE49-F238E27FC236}">
                  <a16:creationId xmlns:a16="http://schemas.microsoft.com/office/drawing/2014/main" xmlns="" id="{58D90C0B-B459-4AFC-B026-345500FE6CE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516482" y="405006"/>
              <a:ext cx="164219" cy="124406"/>
            </a:xfrm>
            <a:custGeom>
              <a:avLst/>
              <a:gdLst/>
              <a:ahLst/>
              <a:cxnLst/>
              <a:rect l="0" t="0" r="0" b="0"/>
              <a:pathLst>
                <a:path w="164219" h="124406">
                  <a:moveTo>
                    <a:pt x="5468" y="52194"/>
                  </a:moveTo>
                  <a:lnTo>
                    <a:pt x="5468" y="52194"/>
                  </a:lnTo>
                  <a:lnTo>
                    <a:pt x="0" y="20212"/>
                  </a:lnTo>
                  <a:lnTo>
                    <a:pt x="1116" y="15350"/>
                  </a:lnTo>
                  <a:lnTo>
                    <a:pt x="6121" y="8067"/>
                  </a:lnTo>
                  <a:lnTo>
                    <a:pt x="26985" y="0"/>
                  </a:lnTo>
                  <a:lnTo>
                    <a:pt x="45604" y="2891"/>
                  </a:lnTo>
                  <a:lnTo>
                    <a:pt x="55510" y="6625"/>
                  </a:lnTo>
                  <a:lnTo>
                    <a:pt x="70277" y="20182"/>
                  </a:lnTo>
                  <a:lnTo>
                    <a:pt x="76191" y="28736"/>
                  </a:lnTo>
                  <a:lnTo>
                    <a:pt x="77312" y="38672"/>
                  </a:lnTo>
                  <a:lnTo>
                    <a:pt x="71030" y="61001"/>
                  </a:lnTo>
                  <a:lnTo>
                    <a:pt x="48255" y="90630"/>
                  </a:lnTo>
                  <a:lnTo>
                    <a:pt x="10525" y="118636"/>
                  </a:lnTo>
                  <a:lnTo>
                    <a:pt x="10957" y="120477"/>
                  </a:lnTo>
                  <a:lnTo>
                    <a:pt x="17080" y="124405"/>
                  </a:lnTo>
                  <a:lnTo>
                    <a:pt x="54171" y="123242"/>
                  </a:lnTo>
                  <a:lnTo>
                    <a:pt x="95549" y="122399"/>
                  </a:lnTo>
                  <a:lnTo>
                    <a:pt x="141050" y="122149"/>
                  </a:lnTo>
                  <a:lnTo>
                    <a:pt x="164218" y="122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747">
              <a:extLst>
                <a:ext uri="{FF2B5EF4-FFF2-40B4-BE49-F238E27FC236}">
                  <a16:creationId xmlns:a16="http://schemas.microsoft.com/office/drawing/2014/main" xmlns="" id="{241182A2-D46F-4FE9-B741-E50086B2F11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315615" y="631466"/>
              <a:ext cx="193636" cy="149585"/>
            </a:xfrm>
            <a:custGeom>
              <a:avLst/>
              <a:gdLst/>
              <a:ahLst/>
              <a:cxnLst/>
              <a:rect l="0" t="0" r="0" b="0"/>
              <a:pathLst>
                <a:path w="193636" h="149585">
                  <a:moveTo>
                    <a:pt x="130135" y="73384"/>
                  </a:moveTo>
                  <a:lnTo>
                    <a:pt x="130135" y="73384"/>
                  </a:lnTo>
                  <a:lnTo>
                    <a:pt x="121297" y="59078"/>
                  </a:lnTo>
                  <a:lnTo>
                    <a:pt x="115207" y="52369"/>
                  </a:lnTo>
                  <a:lnTo>
                    <a:pt x="112917" y="44288"/>
                  </a:lnTo>
                  <a:lnTo>
                    <a:pt x="110488" y="33642"/>
                  </a:lnTo>
                  <a:lnTo>
                    <a:pt x="104705" y="21854"/>
                  </a:lnTo>
                  <a:lnTo>
                    <a:pt x="90144" y="6689"/>
                  </a:lnTo>
                  <a:lnTo>
                    <a:pt x="78495" y="1408"/>
                  </a:lnTo>
                  <a:lnTo>
                    <a:pt x="72425" y="0"/>
                  </a:lnTo>
                  <a:lnTo>
                    <a:pt x="65556" y="1884"/>
                  </a:lnTo>
                  <a:lnTo>
                    <a:pt x="50399" y="11502"/>
                  </a:lnTo>
                  <a:lnTo>
                    <a:pt x="25998" y="39526"/>
                  </a:lnTo>
                  <a:lnTo>
                    <a:pt x="7636" y="81383"/>
                  </a:lnTo>
                  <a:lnTo>
                    <a:pt x="0" y="119420"/>
                  </a:lnTo>
                  <a:lnTo>
                    <a:pt x="1044" y="128769"/>
                  </a:lnTo>
                  <a:lnTo>
                    <a:pt x="7850" y="142920"/>
                  </a:lnTo>
                  <a:lnTo>
                    <a:pt x="14745" y="146552"/>
                  </a:lnTo>
                  <a:lnTo>
                    <a:pt x="33695" y="148707"/>
                  </a:lnTo>
                  <a:lnTo>
                    <a:pt x="54346" y="139787"/>
                  </a:lnTo>
                  <a:lnTo>
                    <a:pt x="73873" y="123358"/>
                  </a:lnTo>
                  <a:lnTo>
                    <a:pt x="95357" y="91719"/>
                  </a:lnTo>
                  <a:lnTo>
                    <a:pt x="108874" y="59815"/>
                  </a:lnTo>
                  <a:lnTo>
                    <a:pt x="110317" y="58693"/>
                  </a:lnTo>
                  <a:lnTo>
                    <a:pt x="111984" y="58651"/>
                  </a:lnTo>
                  <a:lnTo>
                    <a:pt x="113800" y="59329"/>
                  </a:lnTo>
                  <a:lnTo>
                    <a:pt x="138164" y="104757"/>
                  </a:lnTo>
                  <a:lnTo>
                    <a:pt x="152661" y="128541"/>
                  </a:lnTo>
                  <a:lnTo>
                    <a:pt x="167192" y="138585"/>
                  </a:lnTo>
                  <a:lnTo>
                    <a:pt x="193635" y="149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575">
            <a:extLst>
              <a:ext uri="{FF2B5EF4-FFF2-40B4-BE49-F238E27FC236}">
                <a16:creationId xmlns:a16="http://schemas.microsoft.com/office/drawing/2014/main" xmlns="" id="{DE231E53-3A56-4416-860D-6D592E8305FE}"/>
              </a:ext>
            </a:extLst>
          </p:cNvPr>
          <p:cNvGrpSpPr/>
          <p:nvPr/>
        </p:nvGrpSpPr>
        <p:grpSpPr>
          <a:xfrm>
            <a:off x="8718573" y="1073150"/>
            <a:ext cx="3321028" cy="876301"/>
            <a:chOff x="8718573" y="1073150"/>
            <a:chExt cx="3321028" cy="876301"/>
          </a:xfrm>
        </p:grpSpPr>
        <p:sp>
          <p:nvSpPr>
            <p:cNvPr id="113" name="SMARTInkShape-2748">
              <a:extLst>
                <a:ext uri="{FF2B5EF4-FFF2-40B4-BE49-F238E27FC236}">
                  <a16:creationId xmlns:a16="http://schemas.microsoft.com/office/drawing/2014/main" xmlns="" id="{7678F0E7-57B1-4A3C-82AA-95D3FE4F9BD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220016" y="1127745"/>
              <a:ext cx="124135" cy="97806"/>
            </a:xfrm>
            <a:custGeom>
              <a:avLst/>
              <a:gdLst/>
              <a:ahLst/>
              <a:cxnLst/>
              <a:rect l="0" t="0" r="0" b="0"/>
              <a:pathLst>
                <a:path w="124135" h="97806">
                  <a:moveTo>
                    <a:pt x="9834" y="15255"/>
                  </a:moveTo>
                  <a:lnTo>
                    <a:pt x="9834" y="15255"/>
                  </a:lnTo>
                  <a:lnTo>
                    <a:pt x="6463" y="21997"/>
                  </a:lnTo>
                  <a:lnTo>
                    <a:pt x="0" y="68814"/>
                  </a:lnTo>
                  <a:lnTo>
                    <a:pt x="1465" y="77394"/>
                  </a:lnTo>
                  <a:lnTo>
                    <a:pt x="2844" y="79964"/>
                  </a:lnTo>
                  <a:lnTo>
                    <a:pt x="4468" y="81678"/>
                  </a:lnTo>
                  <a:lnTo>
                    <a:pt x="6256" y="82820"/>
                  </a:lnTo>
                  <a:lnTo>
                    <a:pt x="8155" y="82171"/>
                  </a:lnTo>
                  <a:lnTo>
                    <a:pt x="12145" y="77686"/>
                  </a:lnTo>
                  <a:lnTo>
                    <a:pt x="33505" y="34144"/>
                  </a:lnTo>
                  <a:lnTo>
                    <a:pt x="45933" y="10739"/>
                  </a:lnTo>
                  <a:lnTo>
                    <a:pt x="54336" y="2664"/>
                  </a:lnTo>
                  <a:lnTo>
                    <a:pt x="58552" y="511"/>
                  </a:lnTo>
                  <a:lnTo>
                    <a:pt x="66998" y="0"/>
                  </a:lnTo>
                  <a:lnTo>
                    <a:pt x="71226" y="852"/>
                  </a:lnTo>
                  <a:lnTo>
                    <a:pt x="94034" y="22276"/>
                  </a:lnTo>
                  <a:lnTo>
                    <a:pt x="109649" y="52064"/>
                  </a:lnTo>
                  <a:lnTo>
                    <a:pt x="124134" y="97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49">
              <a:extLst>
                <a:ext uri="{FF2B5EF4-FFF2-40B4-BE49-F238E27FC236}">
                  <a16:creationId xmlns:a16="http://schemas.microsoft.com/office/drawing/2014/main" xmlns="" id="{9D0CC207-534B-46AA-9B0D-448422BC250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423462" y="1811515"/>
              <a:ext cx="102213" cy="96984"/>
            </a:xfrm>
            <a:custGeom>
              <a:avLst/>
              <a:gdLst/>
              <a:ahLst/>
              <a:cxnLst/>
              <a:rect l="0" t="0" r="0" b="0"/>
              <a:pathLst>
                <a:path w="102213" h="96984">
                  <a:moveTo>
                    <a:pt x="73088" y="10935"/>
                  </a:moveTo>
                  <a:lnTo>
                    <a:pt x="73088" y="10935"/>
                  </a:lnTo>
                  <a:lnTo>
                    <a:pt x="73088" y="0"/>
                  </a:lnTo>
                  <a:lnTo>
                    <a:pt x="62975" y="2129"/>
                  </a:lnTo>
                  <a:lnTo>
                    <a:pt x="46573" y="10599"/>
                  </a:lnTo>
                  <a:lnTo>
                    <a:pt x="24937" y="28788"/>
                  </a:lnTo>
                  <a:lnTo>
                    <a:pt x="7393" y="55422"/>
                  </a:lnTo>
                  <a:lnTo>
                    <a:pt x="0" y="78915"/>
                  </a:lnTo>
                  <a:lnTo>
                    <a:pt x="375" y="84477"/>
                  </a:lnTo>
                  <a:lnTo>
                    <a:pt x="2035" y="88891"/>
                  </a:lnTo>
                  <a:lnTo>
                    <a:pt x="4553" y="92539"/>
                  </a:lnTo>
                  <a:lnTo>
                    <a:pt x="16757" y="96592"/>
                  </a:lnTo>
                  <a:lnTo>
                    <a:pt x="33235" y="96983"/>
                  </a:lnTo>
                  <a:lnTo>
                    <a:pt x="49966" y="92453"/>
                  </a:lnTo>
                  <a:lnTo>
                    <a:pt x="78623" y="75227"/>
                  </a:lnTo>
                  <a:lnTo>
                    <a:pt x="91540" y="62087"/>
                  </a:lnTo>
                  <a:lnTo>
                    <a:pt x="98928" y="49897"/>
                  </a:lnTo>
                  <a:lnTo>
                    <a:pt x="102212" y="39775"/>
                  </a:lnTo>
                  <a:lnTo>
                    <a:pt x="100970" y="35101"/>
                  </a:lnTo>
                  <a:lnTo>
                    <a:pt x="93947" y="26144"/>
                  </a:lnTo>
                  <a:lnTo>
                    <a:pt x="54038" y="10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50">
              <a:extLst>
                <a:ext uri="{FF2B5EF4-FFF2-40B4-BE49-F238E27FC236}">
                  <a16:creationId xmlns:a16="http://schemas.microsoft.com/office/drawing/2014/main" xmlns="" id="{EC0D4802-030A-426E-936A-00DCF182EEF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228813" y="1885950"/>
              <a:ext cx="115338" cy="19051"/>
            </a:xfrm>
            <a:custGeom>
              <a:avLst/>
              <a:gdLst/>
              <a:ahLst/>
              <a:cxnLst/>
              <a:rect l="0" t="0" r="0" b="0"/>
              <a:pathLst>
                <a:path w="115338" h="19051">
                  <a:moveTo>
                    <a:pt x="20087" y="0"/>
                  </a:moveTo>
                  <a:lnTo>
                    <a:pt x="20087" y="0"/>
                  </a:lnTo>
                  <a:lnTo>
                    <a:pt x="6272" y="8789"/>
                  </a:lnTo>
                  <a:lnTo>
                    <a:pt x="540" y="14490"/>
                  </a:lnTo>
                  <a:lnTo>
                    <a:pt x="0" y="16010"/>
                  </a:lnTo>
                  <a:lnTo>
                    <a:pt x="346" y="17023"/>
                  </a:lnTo>
                  <a:lnTo>
                    <a:pt x="1281" y="17699"/>
                  </a:lnTo>
                  <a:lnTo>
                    <a:pt x="4203" y="18449"/>
                  </a:lnTo>
                  <a:lnTo>
                    <a:pt x="40242" y="18971"/>
                  </a:lnTo>
                  <a:lnTo>
                    <a:pt x="77563" y="19027"/>
                  </a:lnTo>
                  <a:lnTo>
                    <a:pt x="115337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51">
              <a:extLst>
                <a:ext uri="{FF2B5EF4-FFF2-40B4-BE49-F238E27FC236}">
                  <a16:creationId xmlns:a16="http://schemas.microsoft.com/office/drawing/2014/main" xmlns="" id="{2B15C13C-76B6-4BC3-AAC0-BFADF1C0B42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191750" y="18288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5503" y="171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52">
              <a:extLst>
                <a:ext uri="{FF2B5EF4-FFF2-40B4-BE49-F238E27FC236}">
                  <a16:creationId xmlns:a16="http://schemas.microsoft.com/office/drawing/2014/main" xmlns="" id="{9A511A11-A18A-4FF5-856F-92986681216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136365" y="1765300"/>
              <a:ext cx="17286" cy="12701"/>
            </a:xfrm>
            <a:custGeom>
              <a:avLst/>
              <a:gdLst/>
              <a:ahLst/>
              <a:cxnLst/>
              <a:rect l="0" t="0" r="0" b="0"/>
              <a:pathLst>
                <a:path w="17286" h="127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129" y="0"/>
                  </a:lnTo>
                  <a:lnTo>
                    <a:pt x="17285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53">
              <a:extLst>
                <a:ext uri="{FF2B5EF4-FFF2-40B4-BE49-F238E27FC236}">
                  <a16:creationId xmlns:a16="http://schemas.microsoft.com/office/drawing/2014/main" xmlns="" id="{0B30E78E-7557-4195-A6D4-0987D941FF9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121900" y="18923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38378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54">
              <a:extLst>
                <a:ext uri="{FF2B5EF4-FFF2-40B4-BE49-F238E27FC236}">
                  <a16:creationId xmlns:a16="http://schemas.microsoft.com/office/drawing/2014/main" xmlns="" id="{B81A440A-4B9D-43FE-B5EA-FDE6FFCC842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033250" y="1073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55">
              <a:extLst>
                <a:ext uri="{FF2B5EF4-FFF2-40B4-BE49-F238E27FC236}">
                  <a16:creationId xmlns:a16="http://schemas.microsoft.com/office/drawing/2014/main" xmlns="" id="{5EE87FD9-8596-4420-BDA3-89B59F9AE62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001500" y="11684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19050" y="0"/>
                  </a:moveTo>
                  <a:lnTo>
                    <a:pt x="19050" y="0"/>
                  </a:lnTo>
                  <a:lnTo>
                    <a:pt x="3040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56">
              <a:extLst>
                <a:ext uri="{FF2B5EF4-FFF2-40B4-BE49-F238E27FC236}">
                  <a16:creationId xmlns:a16="http://schemas.microsoft.com/office/drawing/2014/main" xmlns="" id="{38D23EC4-205B-4538-B110-9C6A9A5995F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918950" y="12001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757">
              <a:extLst>
                <a:ext uri="{FF2B5EF4-FFF2-40B4-BE49-F238E27FC236}">
                  <a16:creationId xmlns:a16="http://schemas.microsoft.com/office/drawing/2014/main" xmlns="" id="{D6EE0F66-F7F0-44C0-963B-41BEA15A6CD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817348" y="1165330"/>
              <a:ext cx="50803" cy="111021"/>
            </a:xfrm>
            <a:custGeom>
              <a:avLst/>
              <a:gdLst/>
              <a:ahLst/>
              <a:cxnLst/>
              <a:rect l="0" t="0" r="0" b="0"/>
              <a:pathLst>
                <a:path w="50803" h="111021">
                  <a:moveTo>
                    <a:pt x="2" y="9420"/>
                  </a:moveTo>
                  <a:lnTo>
                    <a:pt x="2" y="9420"/>
                  </a:lnTo>
                  <a:lnTo>
                    <a:pt x="0" y="6049"/>
                  </a:lnTo>
                  <a:lnTo>
                    <a:pt x="1883" y="2512"/>
                  </a:lnTo>
                  <a:lnTo>
                    <a:pt x="3372" y="582"/>
                  </a:lnTo>
                  <a:lnTo>
                    <a:pt x="5071" y="0"/>
                  </a:lnTo>
                  <a:lnTo>
                    <a:pt x="6909" y="318"/>
                  </a:lnTo>
                  <a:lnTo>
                    <a:pt x="8841" y="1235"/>
                  </a:lnTo>
                  <a:lnTo>
                    <a:pt x="10128" y="3963"/>
                  </a:lnTo>
                  <a:lnTo>
                    <a:pt x="11558" y="12639"/>
                  </a:lnTo>
                  <a:lnTo>
                    <a:pt x="7408" y="39114"/>
                  </a:lnTo>
                  <a:lnTo>
                    <a:pt x="745" y="61840"/>
                  </a:lnTo>
                  <a:lnTo>
                    <a:pt x="497" y="62005"/>
                  </a:lnTo>
                  <a:lnTo>
                    <a:pt x="222" y="59602"/>
                  </a:lnTo>
                  <a:lnTo>
                    <a:pt x="98" y="53831"/>
                  </a:lnTo>
                  <a:lnTo>
                    <a:pt x="14317" y="21559"/>
                  </a:lnTo>
                  <a:lnTo>
                    <a:pt x="20711" y="12934"/>
                  </a:lnTo>
                  <a:lnTo>
                    <a:pt x="27551" y="7454"/>
                  </a:lnTo>
                  <a:lnTo>
                    <a:pt x="32943" y="5018"/>
                  </a:lnTo>
                  <a:lnTo>
                    <a:pt x="35368" y="6486"/>
                  </a:lnTo>
                  <a:lnTo>
                    <a:pt x="39945" y="13760"/>
                  </a:lnTo>
                  <a:lnTo>
                    <a:pt x="47923" y="40747"/>
                  </a:lnTo>
                  <a:lnTo>
                    <a:pt x="49243" y="64955"/>
                  </a:lnTo>
                  <a:lnTo>
                    <a:pt x="47489" y="94656"/>
                  </a:lnTo>
                  <a:lnTo>
                    <a:pt x="50802" y="111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758">
              <a:extLst>
                <a:ext uri="{FF2B5EF4-FFF2-40B4-BE49-F238E27FC236}">
                  <a16:creationId xmlns:a16="http://schemas.microsoft.com/office/drawing/2014/main" xmlns="" id="{77847BE6-9F4B-40C3-BD40-5E6E378AA36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690770" y="1308594"/>
              <a:ext cx="84863" cy="226352"/>
            </a:xfrm>
            <a:custGeom>
              <a:avLst/>
              <a:gdLst/>
              <a:ahLst/>
              <a:cxnLst/>
              <a:rect l="0" t="0" r="0" b="0"/>
              <a:pathLst>
                <a:path w="84863" h="226352">
                  <a:moveTo>
                    <a:pt x="18630" y="24906"/>
                  </a:moveTo>
                  <a:lnTo>
                    <a:pt x="18630" y="24906"/>
                  </a:lnTo>
                  <a:lnTo>
                    <a:pt x="18630" y="0"/>
                  </a:lnTo>
                  <a:lnTo>
                    <a:pt x="22287" y="26362"/>
                  </a:lnTo>
                  <a:lnTo>
                    <a:pt x="20028" y="63829"/>
                  </a:lnTo>
                  <a:lnTo>
                    <a:pt x="17632" y="105505"/>
                  </a:lnTo>
                  <a:lnTo>
                    <a:pt x="9319" y="144272"/>
                  </a:lnTo>
                  <a:lnTo>
                    <a:pt x="1002" y="190029"/>
                  </a:lnTo>
                  <a:lnTo>
                    <a:pt x="0" y="198950"/>
                  </a:lnTo>
                  <a:lnTo>
                    <a:pt x="1648" y="195392"/>
                  </a:lnTo>
                  <a:lnTo>
                    <a:pt x="24394" y="153912"/>
                  </a:lnTo>
                  <a:lnTo>
                    <a:pt x="33890" y="141509"/>
                  </a:lnTo>
                  <a:lnTo>
                    <a:pt x="45168" y="133644"/>
                  </a:lnTo>
                  <a:lnTo>
                    <a:pt x="50433" y="131970"/>
                  </a:lnTo>
                  <a:lnTo>
                    <a:pt x="60045" y="131992"/>
                  </a:lnTo>
                  <a:lnTo>
                    <a:pt x="63878" y="133691"/>
                  </a:lnTo>
                  <a:lnTo>
                    <a:pt x="70020" y="139342"/>
                  </a:lnTo>
                  <a:lnTo>
                    <a:pt x="79712" y="160243"/>
                  </a:lnTo>
                  <a:lnTo>
                    <a:pt x="84862" y="182050"/>
                  </a:lnTo>
                  <a:lnTo>
                    <a:pt x="83814" y="195642"/>
                  </a:lnTo>
                  <a:lnTo>
                    <a:pt x="79116" y="206857"/>
                  </a:lnTo>
                  <a:lnTo>
                    <a:pt x="75888" y="211823"/>
                  </a:lnTo>
                  <a:lnTo>
                    <a:pt x="66656" y="219223"/>
                  </a:lnTo>
                  <a:lnTo>
                    <a:pt x="56202" y="224158"/>
                  </a:lnTo>
                  <a:lnTo>
                    <a:pt x="46852" y="226351"/>
                  </a:lnTo>
                  <a:lnTo>
                    <a:pt x="42384" y="224820"/>
                  </a:lnTo>
                  <a:lnTo>
                    <a:pt x="33656" y="217473"/>
                  </a:lnTo>
                  <a:lnTo>
                    <a:pt x="18630" y="190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59">
              <a:extLst>
                <a:ext uri="{FF2B5EF4-FFF2-40B4-BE49-F238E27FC236}">
                  <a16:creationId xmlns:a16="http://schemas.microsoft.com/office/drawing/2014/main" xmlns="" id="{1ED2E1FA-4776-4766-B746-0EB9618112E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488679" y="1081932"/>
              <a:ext cx="55853" cy="34192"/>
            </a:xfrm>
            <a:custGeom>
              <a:avLst/>
              <a:gdLst/>
              <a:ahLst/>
              <a:cxnLst/>
              <a:rect l="0" t="0" r="0" b="0"/>
              <a:pathLst>
                <a:path w="55853" h="34192">
                  <a:moveTo>
                    <a:pt x="36571" y="29318"/>
                  </a:moveTo>
                  <a:lnTo>
                    <a:pt x="36571" y="29318"/>
                  </a:lnTo>
                  <a:lnTo>
                    <a:pt x="27137" y="16226"/>
                  </a:lnTo>
                  <a:lnTo>
                    <a:pt x="22266" y="12916"/>
                  </a:lnTo>
                  <a:lnTo>
                    <a:pt x="12185" y="11052"/>
                  </a:lnTo>
                  <a:lnTo>
                    <a:pt x="6212" y="12498"/>
                  </a:lnTo>
                  <a:lnTo>
                    <a:pt x="3632" y="13871"/>
                  </a:lnTo>
                  <a:lnTo>
                    <a:pt x="1911" y="16198"/>
                  </a:lnTo>
                  <a:lnTo>
                    <a:pt x="0" y="22546"/>
                  </a:lnTo>
                  <a:lnTo>
                    <a:pt x="902" y="25509"/>
                  </a:lnTo>
                  <a:lnTo>
                    <a:pt x="5666" y="30682"/>
                  </a:lnTo>
                  <a:lnTo>
                    <a:pt x="14370" y="33452"/>
                  </a:lnTo>
                  <a:lnTo>
                    <a:pt x="19653" y="34191"/>
                  </a:lnTo>
                  <a:lnTo>
                    <a:pt x="31169" y="31249"/>
                  </a:lnTo>
                  <a:lnTo>
                    <a:pt x="47670" y="21658"/>
                  </a:lnTo>
                  <a:lnTo>
                    <a:pt x="52437" y="17862"/>
                  </a:lnTo>
                  <a:lnTo>
                    <a:pt x="54909" y="13919"/>
                  </a:lnTo>
                  <a:lnTo>
                    <a:pt x="55852" y="9880"/>
                  </a:lnTo>
                  <a:lnTo>
                    <a:pt x="55775" y="5776"/>
                  </a:lnTo>
                  <a:lnTo>
                    <a:pt x="53607" y="3040"/>
                  </a:lnTo>
                  <a:lnTo>
                    <a:pt x="45554" y="0"/>
                  </a:lnTo>
                  <a:lnTo>
                    <a:pt x="34918" y="2412"/>
                  </a:lnTo>
                  <a:lnTo>
                    <a:pt x="29119" y="5030"/>
                  </a:lnTo>
                  <a:lnTo>
                    <a:pt x="25253" y="8893"/>
                  </a:lnTo>
                  <a:lnTo>
                    <a:pt x="17521" y="29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760">
              <a:extLst>
                <a:ext uri="{FF2B5EF4-FFF2-40B4-BE49-F238E27FC236}">
                  <a16:creationId xmlns:a16="http://schemas.microsoft.com/office/drawing/2014/main" xmlns="" id="{FFF73174-07C7-4AB2-BB95-36C0DD892BC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500782" y="1212850"/>
              <a:ext cx="11769" cy="107951"/>
            </a:xfrm>
            <a:custGeom>
              <a:avLst/>
              <a:gdLst/>
              <a:ahLst/>
              <a:cxnLst/>
              <a:rect l="0" t="0" r="0" b="0"/>
              <a:pathLst>
                <a:path w="11769" h="107951">
                  <a:moveTo>
                    <a:pt x="11768" y="0"/>
                  </a:moveTo>
                  <a:lnTo>
                    <a:pt x="11768" y="0"/>
                  </a:lnTo>
                  <a:lnTo>
                    <a:pt x="1642" y="41927"/>
                  </a:lnTo>
                  <a:lnTo>
                    <a:pt x="0" y="87323"/>
                  </a:lnTo>
                  <a:lnTo>
                    <a:pt x="5418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761">
              <a:extLst>
                <a:ext uri="{FF2B5EF4-FFF2-40B4-BE49-F238E27FC236}">
                  <a16:creationId xmlns:a16="http://schemas.microsoft.com/office/drawing/2014/main" xmlns="" id="{4117C676-E021-47AD-883C-CE30D69DC70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300553" y="1433038"/>
              <a:ext cx="211998" cy="141140"/>
            </a:xfrm>
            <a:custGeom>
              <a:avLst/>
              <a:gdLst/>
              <a:ahLst/>
              <a:cxnLst/>
              <a:rect l="0" t="0" r="0" b="0"/>
              <a:pathLst>
                <a:path w="211998" h="141140">
                  <a:moveTo>
                    <a:pt x="91347" y="46512"/>
                  </a:moveTo>
                  <a:lnTo>
                    <a:pt x="91347" y="46512"/>
                  </a:lnTo>
                  <a:lnTo>
                    <a:pt x="91347" y="39770"/>
                  </a:lnTo>
                  <a:lnTo>
                    <a:pt x="93228" y="34579"/>
                  </a:lnTo>
                  <a:lnTo>
                    <a:pt x="94717" y="32206"/>
                  </a:lnTo>
                  <a:lnTo>
                    <a:pt x="99186" y="16153"/>
                  </a:lnTo>
                  <a:lnTo>
                    <a:pt x="100807" y="13573"/>
                  </a:lnTo>
                  <a:lnTo>
                    <a:pt x="101180" y="11147"/>
                  </a:lnTo>
                  <a:lnTo>
                    <a:pt x="100725" y="8824"/>
                  </a:lnTo>
                  <a:lnTo>
                    <a:pt x="99716" y="6570"/>
                  </a:lnTo>
                  <a:lnTo>
                    <a:pt x="94831" y="2184"/>
                  </a:lnTo>
                  <a:lnTo>
                    <a:pt x="91552" y="27"/>
                  </a:lnTo>
                  <a:lnTo>
                    <a:pt x="87252" y="0"/>
                  </a:lnTo>
                  <a:lnTo>
                    <a:pt x="69672" y="7409"/>
                  </a:lnTo>
                  <a:lnTo>
                    <a:pt x="52315" y="17138"/>
                  </a:lnTo>
                  <a:lnTo>
                    <a:pt x="29452" y="44629"/>
                  </a:lnTo>
                  <a:lnTo>
                    <a:pt x="4880" y="86069"/>
                  </a:lnTo>
                  <a:lnTo>
                    <a:pt x="0" y="104545"/>
                  </a:lnTo>
                  <a:lnTo>
                    <a:pt x="1594" y="120282"/>
                  </a:lnTo>
                  <a:lnTo>
                    <a:pt x="3995" y="127442"/>
                  </a:lnTo>
                  <a:lnTo>
                    <a:pt x="8418" y="132921"/>
                  </a:lnTo>
                  <a:lnTo>
                    <a:pt x="20858" y="140890"/>
                  </a:lnTo>
                  <a:lnTo>
                    <a:pt x="37676" y="141139"/>
                  </a:lnTo>
                  <a:lnTo>
                    <a:pt x="56203" y="135135"/>
                  </a:lnTo>
                  <a:lnTo>
                    <a:pt x="81090" y="115888"/>
                  </a:lnTo>
                  <a:lnTo>
                    <a:pt x="117374" y="68321"/>
                  </a:lnTo>
                  <a:lnTo>
                    <a:pt x="122436" y="63260"/>
                  </a:lnTo>
                  <a:lnTo>
                    <a:pt x="127036" y="61011"/>
                  </a:lnTo>
                  <a:lnTo>
                    <a:pt x="131433" y="60012"/>
                  </a:lnTo>
                  <a:lnTo>
                    <a:pt x="133593" y="61156"/>
                  </a:lnTo>
                  <a:lnTo>
                    <a:pt x="147623" y="80330"/>
                  </a:lnTo>
                  <a:lnTo>
                    <a:pt x="169592" y="113429"/>
                  </a:lnTo>
                  <a:lnTo>
                    <a:pt x="181862" y="122819"/>
                  </a:lnTo>
                  <a:lnTo>
                    <a:pt x="211997" y="135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62">
              <a:extLst>
                <a:ext uri="{FF2B5EF4-FFF2-40B4-BE49-F238E27FC236}">
                  <a16:creationId xmlns:a16="http://schemas.microsoft.com/office/drawing/2014/main" xmlns="" id="{23F544B2-2B8B-449E-BC04-2C93C139A18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099800" y="1448323"/>
              <a:ext cx="36589" cy="23399"/>
            </a:xfrm>
            <a:custGeom>
              <a:avLst/>
              <a:gdLst/>
              <a:ahLst/>
              <a:cxnLst/>
              <a:rect l="0" t="0" r="0" b="0"/>
              <a:pathLst>
                <a:path w="36589" h="23399">
                  <a:moveTo>
                    <a:pt x="12700" y="12177"/>
                  </a:moveTo>
                  <a:lnTo>
                    <a:pt x="12700" y="12177"/>
                  </a:lnTo>
                  <a:lnTo>
                    <a:pt x="7232" y="1242"/>
                  </a:lnTo>
                  <a:lnTo>
                    <a:pt x="6232" y="654"/>
                  </a:lnTo>
                  <a:lnTo>
                    <a:pt x="3241" y="0"/>
                  </a:lnTo>
                  <a:lnTo>
                    <a:pt x="2866" y="531"/>
                  </a:lnTo>
                  <a:lnTo>
                    <a:pt x="11020" y="14703"/>
                  </a:lnTo>
                  <a:lnTo>
                    <a:pt x="15011" y="19885"/>
                  </a:lnTo>
                  <a:lnTo>
                    <a:pt x="21017" y="22658"/>
                  </a:lnTo>
                  <a:lnTo>
                    <a:pt x="24594" y="23398"/>
                  </a:lnTo>
                  <a:lnTo>
                    <a:pt x="27686" y="23185"/>
                  </a:lnTo>
                  <a:lnTo>
                    <a:pt x="33000" y="21068"/>
                  </a:lnTo>
                  <a:lnTo>
                    <a:pt x="34700" y="18810"/>
                  </a:lnTo>
                  <a:lnTo>
                    <a:pt x="36588" y="12538"/>
                  </a:lnTo>
                  <a:lnTo>
                    <a:pt x="35682" y="9595"/>
                  </a:lnTo>
                  <a:lnTo>
                    <a:pt x="30911" y="4445"/>
                  </a:lnTo>
                  <a:lnTo>
                    <a:pt x="22205" y="1685"/>
                  </a:lnTo>
                  <a:lnTo>
                    <a:pt x="16920" y="949"/>
                  </a:lnTo>
                  <a:lnTo>
                    <a:pt x="12690" y="1869"/>
                  </a:lnTo>
                  <a:lnTo>
                    <a:pt x="0" y="12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763">
              <a:extLst>
                <a:ext uri="{FF2B5EF4-FFF2-40B4-BE49-F238E27FC236}">
                  <a16:creationId xmlns:a16="http://schemas.microsoft.com/office/drawing/2014/main" xmlns="" id="{E1684055-100F-48CC-A94D-73C8C59C27D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099800" y="1590479"/>
              <a:ext cx="6351" cy="98622"/>
            </a:xfrm>
            <a:custGeom>
              <a:avLst/>
              <a:gdLst/>
              <a:ahLst/>
              <a:cxnLst/>
              <a:rect l="0" t="0" r="0" b="0"/>
              <a:pathLst>
                <a:path w="6351" h="98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46987"/>
                  </a:lnTo>
                  <a:lnTo>
                    <a:pt x="6350" y="98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64">
              <a:extLst>
                <a:ext uri="{FF2B5EF4-FFF2-40B4-BE49-F238E27FC236}">
                  <a16:creationId xmlns:a16="http://schemas.microsoft.com/office/drawing/2014/main" xmlns="" id="{43F72F58-DEB0-4872-8B9F-13C44BCE3E8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793725" y="1378910"/>
              <a:ext cx="179076" cy="204680"/>
            </a:xfrm>
            <a:custGeom>
              <a:avLst/>
              <a:gdLst/>
              <a:ahLst/>
              <a:cxnLst/>
              <a:rect l="0" t="0" r="0" b="0"/>
              <a:pathLst>
                <a:path w="179076" h="204680">
                  <a:moveTo>
                    <a:pt x="147325" y="11740"/>
                  </a:moveTo>
                  <a:lnTo>
                    <a:pt x="147325" y="11740"/>
                  </a:lnTo>
                  <a:lnTo>
                    <a:pt x="147324" y="6273"/>
                  </a:lnTo>
                  <a:lnTo>
                    <a:pt x="143954" y="2280"/>
                  </a:lnTo>
                  <a:lnTo>
                    <a:pt x="136654" y="480"/>
                  </a:lnTo>
                  <a:lnTo>
                    <a:pt x="131745" y="0"/>
                  </a:lnTo>
                  <a:lnTo>
                    <a:pt x="118763" y="5111"/>
                  </a:lnTo>
                  <a:lnTo>
                    <a:pt x="77321" y="29010"/>
                  </a:lnTo>
                  <a:lnTo>
                    <a:pt x="42700" y="59426"/>
                  </a:lnTo>
                  <a:lnTo>
                    <a:pt x="13471" y="98620"/>
                  </a:lnTo>
                  <a:lnTo>
                    <a:pt x="3167" y="125142"/>
                  </a:lnTo>
                  <a:lnTo>
                    <a:pt x="0" y="150335"/>
                  </a:lnTo>
                  <a:lnTo>
                    <a:pt x="3295" y="173292"/>
                  </a:lnTo>
                  <a:lnTo>
                    <a:pt x="13227" y="189609"/>
                  </a:lnTo>
                  <a:lnTo>
                    <a:pt x="19827" y="195936"/>
                  </a:lnTo>
                  <a:lnTo>
                    <a:pt x="38447" y="202966"/>
                  </a:lnTo>
                  <a:lnTo>
                    <a:pt x="60836" y="204679"/>
                  </a:lnTo>
                  <a:lnTo>
                    <a:pt x="97945" y="198416"/>
                  </a:lnTo>
                  <a:lnTo>
                    <a:pt x="137789" y="192484"/>
                  </a:lnTo>
                  <a:lnTo>
                    <a:pt x="179075" y="18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65">
              <a:extLst>
                <a:ext uri="{FF2B5EF4-FFF2-40B4-BE49-F238E27FC236}">
                  <a16:creationId xmlns:a16="http://schemas.microsoft.com/office/drawing/2014/main" xmlns="" id="{CB5396F1-4DB1-4FCC-8B7B-6C463E1ED55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661650" y="1229987"/>
              <a:ext cx="114301" cy="104720"/>
            </a:xfrm>
            <a:custGeom>
              <a:avLst/>
              <a:gdLst/>
              <a:ahLst/>
              <a:cxnLst/>
              <a:rect l="0" t="0" r="0" b="0"/>
              <a:pathLst>
                <a:path w="114301" h="104720">
                  <a:moveTo>
                    <a:pt x="0" y="27313"/>
                  </a:moveTo>
                  <a:lnTo>
                    <a:pt x="0" y="27313"/>
                  </a:lnTo>
                  <a:lnTo>
                    <a:pt x="5467" y="16378"/>
                  </a:lnTo>
                  <a:lnTo>
                    <a:pt x="5762" y="16495"/>
                  </a:lnTo>
                  <a:lnTo>
                    <a:pt x="6088" y="18507"/>
                  </a:lnTo>
                  <a:lnTo>
                    <a:pt x="6327" y="64939"/>
                  </a:lnTo>
                  <a:lnTo>
                    <a:pt x="6350" y="104719"/>
                  </a:lnTo>
                  <a:lnTo>
                    <a:pt x="6350" y="104317"/>
                  </a:lnTo>
                  <a:lnTo>
                    <a:pt x="18559" y="64859"/>
                  </a:lnTo>
                  <a:lnTo>
                    <a:pt x="40195" y="18024"/>
                  </a:lnTo>
                  <a:lnTo>
                    <a:pt x="45848" y="10537"/>
                  </a:lnTo>
                  <a:lnTo>
                    <a:pt x="59652" y="2218"/>
                  </a:lnTo>
                  <a:lnTo>
                    <a:pt x="67284" y="0"/>
                  </a:lnTo>
                  <a:lnTo>
                    <a:pt x="81411" y="1298"/>
                  </a:lnTo>
                  <a:lnTo>
                    <a:pt x="88140" y="3620"/>
                  </a:lnTo>
                  <a:lnTo>
                    <a:pt x="93332" y="8695"/>
                  </a:lnTo>
                  <a:lnTo>
                    <a:pt x="100982" y="23742"/>
                  </a:lnTo>
                  <a:lnTo>
                    <a:pt x="108914" y="65500"/>
                  </a:lnTo>
                  <a:lnTo>
                    <a:pt x="114300" y="90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66">
              <a:extLst>
                <a:ext uri="{FF2B5EF4-FFF2-40B4-BE49-F238E27FC236}">
                  <a16:creationId xmlns:a16="http://schemas.microsoft.com/office/drawing/2014/main" xmlns="" id="{AC48E726-269D-4B93-98AD-49BC47DF08A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71345" y="1296544"/>
              <a:ext cx="318856" cy="380660"/>
            </a:xfrm>
            <a:custGeom>
              <a:avLst/>
              <a:gdLst/>
              <a:ahLst/>
              <a:cxnLst/>
              <a:rect l="0" t="0" r="0" b="0"/>
              <a:pathLst>
                <a:path w="318856" h="380660">
                  <a:moveTo>
                    <a:pt x="236305" y="11556"/>
                  </a:moveTo>
                  <a:lnTo>
                    <a:pt x="236305" y="11556"/>
                  </a:lnTo>
                  <a:lnTo>
                    <a:pt x="257028" y="9675"/>
                  </a:lnTo>
                  <a:lnTo>
                    <a:pt x="284322" y="0"/>
                  </a:lnTo>
                  <a:lnTo>
                    <a:pt x="244766" y="20004"/>
                  </a:lnTo>
                  <a:lnTo>
                    <a:pt x="202906" y="40949"/>
                  </a:lnTo>
                  <a:lnTo>
                    <a:pt x="167368" y="56840"/>
                  </a:lnTo>
                  <a:lnTo>
                    <a:pt x="129467" y="73310"/>
                  </a:lnTo>
                  <a:lnTo>
                    <a:pt x="93806" y="90037"/>
                  </a:lnTo>
                  <a:lnTo>
                    <a:pt x="47317" y="117997"/>
                  </a:lnTo>
                  <a:lnTo>
                    <a:pt x="36364" y="128478"/>
                  </a:lnTo>
                  <a:lnTo>
                    <a:pt x="34572" y="133248"/>
                  </a:lnTo>
                  <a:lnTo>
                    <a:pt x="34789" y="137840"/>
                  </a:lnTo>
                  <a:lnTo>
                    <a:pt x="36344" y="142312"/>
                  </a:lnTo>
                  <a:lnTo>
                    <a:pt x="49361" y="149162"/>
                  </a:lnTo>
                  <a:lnTo>
                    <a:pt x="86134" y="158867"/>
                  </a:lnTo>
                  <a:lnTo>
                    <a:pt x="133483" y="168798"/>
                  </a:lnTo>
                  <a:lnTo>
                    <a:pt x="173148" y="179972"/>
                  </a:lnTo>
                  <a:lnTo>
                    <a:pt x="183617" y="185217"/>
                  </a:lnTo>
                  <a:lnTo>
                    <a:pt x="189891" y="191535"/>
                  </a:lnTo>
                  <a:lnTo>
                    <a:pt x="193367" y="198570"/>
                  </a:lnTo>
                  <a:lnTo>
                    <a:pt x="194980" y="206082"/>
                  </a:lnTo>
                  <a:lnTo>
                    <a:pt x="191822" y="214618"/>
                  </a:lnTo>
                  <a:lnTo>
                    <a:pt x="152572" y="257428"/>
                  </a:lnTo>
                  <a:lnTo>
                    <a:pt x="120774" y="283816"/>
                  </a:lnTo>
                  <a:lnTo>
                    <a:pt x="80771" y="309655"/>
                  </a:lnTo>
                  <a:lnTo>
                    <a:pt x="44648" y="331487"/>
                  </a:lnTo>
                  <a:lnTo>
                    <a:pt x="7832" y="357763"/>
                  </a:lnTo>
                  <a:lnTo>
                    <a:pt x="1439" y="365127"/>
                  </a:lnTo>
                  <a:lnTo>
                    <a:pt x="0" y="370743"/>
                  </a:lnTo>
                  <a:lnTo>
                    <a:pt x="1863" y="375192"/>
                  </a:lnTo>
                  <a:lnTo>
                    <a:pt x="5927" y="378863"/>
                  </a:lnTo>
                  <a:lnTo>
                    <a:pt x="48727" y="380659"/>
                  </a:lnTo>
                  <a:lnTo>
                    <a:pt x="71742" y="378275"/>
                  </a:lnTo>
                  <a:lnTo>
                    <a:pt x="98375" y="374569"/>
                  </a:lnTo>
                  <a:lnTo>
                    <a:pt x="127418" y="369981"/>
                  </a:lnTo>
                  <a:lnTo>
                    <a:pt x="156658" y="365512"/>
                  </a:lnTo>
                  <a:lnTo>
                    <a:pt x="186028" y="361121"/>
                  </a:lnTo>
                  <a:lnTo>
                    <a:pt x="215487" y="356782"/>
                  </a:lnTo>
                  <a:lnTo>
                    <a:pt x="261390" y="350080"/>
                  </a:lnTo>
                  <a:lnTo>
                    <a:pt x="318855" y="341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67">
              <a:extLst>
                <a:ext uri="{FF2B5EF4-FFF2-40B4-BE49-F238E27FC236}">
                  <a16:creationId xmlns:a16="http://schemas.microsoft.com/office/drawing/2014/main" xmlns="" id="{189BCD8E-A3F2-44F1-99E9-5E31992B641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845149" y="1568450"/>
              <a:ext cx="143402" cy="20395"/>
            </a:xfrm>
            <a:custGeom>
              <a:avLst/>
              <a:gdLst/>
              <a:ahLst/>
              <a:cxnLst/>
              <a:rect l="0" t="0" r="0" b="0"/>
              <a:pathLst>
                <a:path w="143402" h="20395">
                  <a:moveTo>
                    <a:pt x="16401" y="0"/>
                  </a:moveTo>
                  <a:lnTo>
                    <a:pt x="16401" y="0"/>
                  </a:lnTo>
                  <a:lnTo>
                    <a:pt x="6288" y="3371"/>
                  </a:lnTo>
                  <a:lnTo>
                    <a:pt x="3309" y="5775"/>
                  </a:lnTo>
                  <a:lnTo>
                    <a:pt x="0" y="12209"/>
                  </a:lnTo>
                  <a:lnTo>
                    <a:pt x="1939" y="15195"/>
                  </a:lnTo>
                  <a:lnTo>
                    <a:pt x="11620" y="20394"/>
                  </a:lnTo>
                  <a:lnTo>
                    <a:pt x="49791" y="17175"/>
                  </a:lnTo>
                  <a:lnTo>
                    <a:pt x="85333" y="12807"/>
                  </a:lnTo>
                  <a:lnTo>
                    <a:pt x="143401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68">
              <a:extLst>
                <a:ext uri="{FF2B5EF4-FFF2-40B4-BE49-F238E27FC236}">
                  <a16:creationId xmlns:a16="http://schemas.microsoft.com/office/drawing/2014/main" xmlns="" id="{9C355170-6E0F-4558-8117-AADB3227A49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836150" y="1479942"/>
              <a:ext cx="120651" cy="5959"/>
            </a:xfrm>
            <a:custGeom>
              <a:avLst/>
              <a:gdLst/>
              <a:ahLst/>
              <a:cxnLst/>
              <a:rect l="0" t="0" r="0" b="0"/>
              <a:pathLst>
                <a:path w="120651" h="5959">
                  <a:moveTo>
                    <a:pt x="0" y="5958"/>
                  </a:moveTo>
                  <a:lnTo>
                    <a:pt x="0" y="5958"/>
                  </a:lnTo>
                  <a:lnTo>
                    <a:pt x="17324" y="1594"/>
                  </a:lnTo>
                  <a:lnTo>
                    <a:pt x="59318" y="0"/>
                  </a:lnTo>
                  <a:lnTo>
                    <a:pt x="101636" y="3057"/>
                  </a:lnTo>
                  <a:lnTo>
                    <a:pt x="120650" y="5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769">
              <a:extLst>
                <a:ext uri="{FF2B5EF4-FFF2-40B4-BE49-F238E27FC236}">
                  <a16:creationId xmlns:a16="http://schemas.microsoft.com/office/drawing/2014/main" xmlns="" id="{638CB521-446E-4B82-9FDC-9F31E43FDD2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610783" y="1200150"/>
              <a:ext cx="107948" cy="107951"/>
            </a:xfrm>
            <a:custGeom>
              <a:avLst/>
              <a:gdLst/>
              <a:ahLst/>
              <a:cxnLst/>
              <a:rect l="0" t="0" r="0" b="0"/>
              <a:pathLst>
                <a:path w="107948" h="107951">
                  <a:moveTo>
                    <a:pt x="9467" y="0"/>
                  </a:moveTo>
                  <a:lnTo>
                    <a:pt x="9467" y="0"/>
                  </a:lnTo>
                  <a:lnTo>
                    <a:pt x="6096" y="0"/>
                  </a:lnTo>
                  <a:lnTo>
                    <a:pt x="5103" y="1411"/>
                  </a:lnTo>
                  <a:lnTo>
                    <a:pt x="4000" y="6742"/>
                  </a:lnTo>
                  <a:lnTo>
                    <a:pt x="8662" y="47530"/>
                  </a:lnTo>
                  <a:lnTo>
                    <a:pt x="5857" y="72252"/>
                  </a:lnTo>
                  <a:lnTo>
                    <a:pt x="2453" y="81501"/>
                  </a:lnTo>
                  <a:lnTo>
                    <a:pt x="558" y="83967"/>
                  </a:lnTo>
                  <a:lnTo>
                    <a:pt x="0" y="85611"/>
                  </a:lnTo>
                  <a:lnTo>
                    <a:pt x="333" y="86708"/>
                  </a:lnTo>
                  <a:lnTo>
                    <a:pt x="1261" y="87439"/>
                  </a:lnTo>
                  <a:lnTo>
                    <a:pt x="5939" y="74983"/>
                  </a:lnTo>
                  <a:lnTo>
                    <a:pt x="15957" y="41126"/>
                  </a:lnTo>
                  <a:lnTo>
                    <a:pt x="44074" y="4745"/>
                  </a:lnTo>
                  <a:lnTo>
                    <a:pt x="49472" y="1752"/>
                  </a:lnTo>
                  <a:lnTo>
                    <a:pt x="61113" y="308"/>
                  </a:lnTo>
                  <a:lnTo>
                    <a:pt x="82938" y="6833"/>
                  </a:lnTo>
                  <a:lnTo>
                    <a:pt x="95273" y="19500"/>
                  </a:lnTo>
                  <a:lnTo>
                    <a:pt x="104047" y="36889"/>
                  </a:lnTo>
                  <a:lnTo>
                    <a:pt x="107947" y="56377"/>
                  </a:lnTo>
                  <a:lnTo>
                    <a:pt x="98367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70">
              <a:extLst>
                <a:ext uri="{FF2B5EF4-FFF2-40B4-BE49-F238E27FC236}">
                  <a16:creationId xmlns:a16="http://schemas.microsoft.com/office/drawing/2014/main" xmlns="" id="{F94E9517-724D-4964-880E-0EFD12E8C9E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480550" y="1320800"/>
              <a:ext cx="67746" cy="304801"/>
            </a:xfrm>
            <a:custGeom>
              <a:avLst/>
              <a:gdLst/>
              <a:ahLst/>
              <a:cxnLst/>
              <a:rect l="0" t="0" r="0" b="0"/>
              <a:pathLst>
                <a:path w="67746" h="3048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59196" y="40182"/>
                  </a:lnTo>
                  <a:lnTo>
                    <a:pt x="65115" y="71481"/>
                  </a:lnTo>
                  <a:lnTo>
                    <a:pt x="67745" y="111262"/>
                  </a:lnTo>
                  <a:lnTo>
                    <a:pt x="65151" y="154813"/>
                  </a:lnTo>
                  <a:lnTo>
                    <a:pt x="58589" y="197922"/>
                  </a:lnTo>
                  <a:lnTo>
                    <a:pt x="48617" y="235897"/>
                  </a:lnTo>
                  <a:lnTo>
                    <a:pt x="27732" y="27552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71">
              <a:extLst>
                <a:ext uri="{FF2B5EF4-FFF2-40B4-BE49-F238E27FC236}">
                  <a16:creationId xmlns:a16="http://schemas.microsoft.com/office/drawing/2014/main" xmlns="" id="{7F8E9C56-F4B8-4C49-BB4C-D343B139133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334500" y="1317429"/>
              <a:ext cx="121182" cy="319602"/>
            </a:xfrm>
            <a:custGeom>
              <a:avLst/>
              <a:gdLst/>
              <a:ahLst/>
              <a:cxnLst/>
              <a:rect l="0" t="0" r="0" b="0"/>
              <a:pathLst>
                <a:path w="121182" h="319602">
                  <a:moveTo>
                    <a:pt x="38100" y="3371"/>
                  </a:moveTo>
                  <a:lnTo>
                    <a:pt x="38100" y="3371"/>
                  </a:lnTo>
                  <a:lnTo>
                    <a:pt x="38100" y="0"/>
                  </a:lnTo>
                  <a:lnTo>
                    <a:pt x="37394" y="418"/>
                  </a:lnTo>
                  <a:lnTo>
                    <a:pt x="34729" y="4646"/>
                  </a:lnTo>
                  <a:lnTo>
                    <a:pt x="31632" y="41958"/>
                  </a:lnTo>
                  <a:lnTo>
                    <a:pt x="28640" y="75789"/>
                  </a:lnTo>
                  <a:lnTo>
                    <a:pt x="24959" y="114344"/>
                  </a:lnTo>
                  <a:lnTo>
                    <a:pt x="20970" y="154292"/>
                  </a:lnTo>
                  <a:lnTo>
                    <a:pt x="16845" y="193214"/>
                  </a:lnTo>
                  <a:lnTo>
                    <a:pt x="12660" y="227916"/>
                  </a:lnTo>
                  <a:lnTo>
                    <a:pt x="4225" y="273582"/>
                  </a:lnTo>
                  <a:lnTo>
                    <a:pt x="3522" y="278056"/>
                  </a:lnTo>
                  <a:lnTo>
                    <a:pt x="3759" y="280333"/>
                  </a:lnTo>
                  <a:lnTo>
                    <a:pt x="4622" y="281146"/>
                  </a:lnTo>
                  <a:lnTo>
                    <a:pt x="27246" y="238437"/>
                  </a:lnTo>
                  <a:lnTo>
                    <a:pt x="55529" y="191098"/>
                  </a:lnTo>
                  <a:lnTo>
                    <a:pt x="69130" y="175940"/>
                  </a:lnTo>
                  <a:lnTo>
                    <a:pt x="75720" y="172039"/>
                  </a:lnTo>
                  <a:lnTo>
                    <a:pt x="88687" y="169587"/>
                  </a:lnTo>
                  <a:lnTo>
                    <a:pt x="94403" y="171331"/>
                  </a:lnTo>
                  <a:lnTo>
                    <a:pt x="104515" y="178914"/>
                  </a:lnTo>
                  <a:lnTo>
                    <a:pt x="118142" y="201826"/>
                  </a:lnTo>
                  <a:lnTo>
                    <a:pt x="121181" y="222806"/>
                  </a:lnTo>
                  <a:lnTo>
                    <a:pt x="121004" y="234328"/>
                  </a:lnTo>
                  <a:lnTo>
                    <a:pt x="111400" y="258419"/>
                  </a:lnTo>
                  <a:lnTo>
                    <a:pt x="94666" y="281826"/>
                  </a:lnTo>
                  <a:lnTo>
                    <a:pt x="62151" y="308753"/>
                  </a:lnTo>
                  <a:lnTo>
                    <a:pt x="40558" y="318543"/>
                  </a:lnTo>
                  <a:lnTo>
                    <a:pt x="22964" y="319601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72">
              <a:extLst>
                <a:ext uri="{FF2B5EF4-FFF2-40B4-BE49-F238E27FC236}">
                  <a16:creationId xmlns:a16="http://schemas.microsoft.com/office/drawing/2014/main" xmlns="" id="{4AADA122-FEBF-461E-BE8B-B89D8435A68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222535" y="1479550"/>
              <a:ext cx="16716" cy="171451"/>
            </a:xfrm>
            <a:custGeom>
              <a:avLst/>
              <a:gdLst/>
              <a:ahLst/>
              <a:cxnLst/>
              <a:rect l="0" t="0" r="0" b="0"/>
              <a:pathLst>
                <a:path w="16716" h="171451">
                  <a:moveTo>
                    <a:pt x="16715" y="0"/>
                  </a:moveTo>
                  <a:lnTo>
                    <a:pt x="16715" y="0"/>
                  </a:lnTo>
                  <a:lnTo>
                    <a:pt x="9973" y="6742"/>
                  </a:lnTo>
                  <a:lnTo>
                    <a:pt x="6662" y="15697"/>
                  </a:lnTo>
                  <a:lnTo>
                    <a:pt x="0" y="55689"/>
                  </a:lnTo>
                  <a:lnTo>
                    <a:pt x="7" y="98803"/>
                  </a:lnTo>
                  <a:lnTo>
                    <a:pt x="8557" y="142859"/>
                  </a:lnTo>
                  <a:lnTo>
                    <a:pt x="1671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73">
              <a:extLst>
                <a:ext uri="{FF2B5EF4-FFF2-40B4-BE49-F238E27FC236}">
                  <a16:creationId xmlns:a16="http://schemas.microsoft.com/office/drawing/2014/main" xmlns="" id="{D3F22898-4EBA-4AC3-9254-85A2B83BC39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137649" y="1543050"/>
              <a:ext cx="146052" cy="31163"/>
            </a:xfrm>
            <a:custGeom>
              <a:avLst/>
              <a:gdLst/>
              <a:ahLst/>
              <a:cxnLst/>
              <a:rect l="0" t="0" r="0" b="0"/>
              <a:pathLst>
                <a:path w="146052" h="31163">
                  <a:moveTo>
                    <a:pt x="1" y="25400"/>
                  </a:moveTo>
                  <a:lnTo>
                    <a:pt x="1" y="25400"/>
                  </a:lnTo>
                  <a:lnTo>
                    <a:pt x="0" y="28771"/>
                  </a:lnTo>
                  <a:lnTo>
                    <a:pt x="706" y="29764"/>
                  </a:lnTo>
                  <a:lnTo>
                    <a:pt x="1882" y="30426"/>
                  </a:lnTo>
                  <a:lnTo>
                    <a:pt x="7187" y="31162"/>
                  </a:lnTo>
                  <a:lnTo>
                    <a:pt x="27451" y="30165"/>
                  </a:lnTo>
                  <a:lnTo>
                    <a:pt x="69629" y="19782"/>
                  </a:lnTo>
                  <a:lnTo>
                    <a:pt x="112140" y="10728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74">
              <a:extLst>
                <a:ext uri="{FF2B5EF4-FFF2-40B4-BE49-F238E27FC236}">
                  <a16:creationId xmlns:a16="http://schemas.microsoft.com/office/drawing/2014/main" xmlns="" id="{91A674FA-5BE5-4A62-8A1C-CCAAF8F5DB2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893192" y="1477133"/>
              <a:ext cx="168259" cy="153992"/>
            </a:xfrm>
            <a:custGeom>
              <a:avLst/>
              <a:gdLst/>
              <a:ahLst/>
              <a:cxnLst/>
              <a:rect l="0" t="0" r="0" b="0"/>
              <a:pathLst>
                <a:path w="168259" h="153992">
                  <a:moveTo>
                    <a:pt x="117458" y="40517"/>
                  </a:moveTo>
                  <a:lnTo>
                    <a:pt x="117458" y="40517"/>
                  </a:lnTo>
                  <a:lnTo>
                    <a:pt x="108620" y="17373"/>
                  </a:lnTo>
                  <a:lnTo>
                    <a:pt x="102712" y="10710"/>
                  </a:lnTo>
                  <a:lnTo>
                    <a:pt x="89570" y="2993"/>
                  </a:lnTo>
                  <a:lnTo>
                    <a:pt x="84049" y="684"/>
                  </a:lnTo>
                  <a:lnTo>
                    <a:pt x="74151" y="0"/>
                  </a:lnTo>
                  <a:lnTo>
                    <a:pt x="69538" y="806"/>
                  </a:lnTo>
                  <a:lnTo>
                    <a:pt x="49558" y="15424"/>
                  </a:lnTo>
                  <a:lnTo>
                    <a:pt x="18935" y="60856"/>
                  </a:lnTo>
                  <a:lnTo>
                    <a:pt x="3992" y="101498"/>
                  </a:lnTo>
                  <a:lnTo>
                    <a:pt x="0" y="125240"/>
                  </a:lnTo>
                  <a:lnTo>
                    <a:pt x="1053" y="134393"/>
                  </a:lnTo>
                  <a:lnTo>
                    <a:pt x="7867" y="148327"/>
                  </a:lnTo>
                  <a:lnTo>
                    <a:pt x="13353" y="151901"/>
                  </a:lnTo>
                  <a:lnTo>
                    <a:pt x="26974" y="153991"/>
                  </a:lnTo>
                  <a:lnTo>
                    <a:pt x="42435" y="145043"/>
                  </a:lnTo>
                  <a:lnTo>
                    <a:pt x="75357" y="107182"/>
                  </a:lnTo>
                  <a:lnTo>
                    <a:pt x="99910" y="65907"/>
                  </a:lnTo>
                  <a:lnTo>
                    <a:pt x="103800" y="55723"/>
                  </a:lnTo>
                  <a:lnTo>
                    <a:pt x="104825" y="57005"/>
                  </a:lnTo>
                  <a:lnTo>
                    <a:pt x="126375" y="98818"/>
                  </a:lnTo>
                  <a:lnTo>
                    <a:pt x="145500" y="121526"/>
                  </a:lnTo>
                  <a:lnTo>
                    <a:pt x="168258" y="142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75">
              <a:extLst>
                <a:ext uri="{FF2B5EF4-FFF2-40B4-BE49-F238E27FC236}">
                  <a16:creationId xmlns:a16="http://schemas.microsoft.com/office/drawing/2014/main" xmlns="" id="{F86CBBBC-3810-439C-B29D-ED78A765AA9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718573" y="1344424"/>
              <a:ext cx="146028" cy="331977"/>
            </a:xfrm>
            <a:custGeom>
              <a:avLst/>
              <a:gdLst/>
              <a:ahLst/>
              <a:cxnLst/>
              <a:rect l="0" t="0" r="0" b="0"/>
              <a:pathLst>
                <a:path w="146028" h="331977">
                  <a:moveTo>
                    <a:pt x="146027" y="14476"/>
                  </a:moveTo>
                  <a:lnTo>
                    <a:pt x="146027" y="14476"/>
                  </a:lnTo>
                  <a:lnTo>
                    <a:pt x="146027" y="7734"/>
                  </a:lnTo>
                  <a:lnTo>
                    <a:pt x="144615" y="5042"/>
                  </a:lnTo>
                  <a:lnTo>
                    <a:pt x="139285" y="170"/>
                  </a:lnTo>
                  <a:lnTo>
                    <a:pt x="134477" y="0"/>
                  </a:lnTo>
                  <a:lnTo>
                    <a:pt x="121608" y="3574"/>
                  </a:lnTo>
                  <a:lnTo>
                    <a:pt x="98496" y="16890"/>
                  </a:lnTo>
                  <a:lnTo>
                    <a:pt x="60333" y="61337"/>
                  </a:lnTo>
                  <a:lnTo>
                    <a:pt x="30716" y="108167"/>
                  </a:lnTo>
                  <a:lnTo>
                    <a:pt x="15050" y="143605"/>
                  </a:lnTo>
                  <a:lnTo>
                    <a:pt x="4795" y="180522"/>
                  </a:lnTo>
                  <a:lnTo>
                    <a:pt x="0" y="216685"/>
                  </a:lnTo>
                  <a:lnTo>
                    <a:pt x="5942" y="263400"/>
                  </a:lnTo>
                  <a:lnTo>
                    <a:pt x="15328" y="288563"/>
                  </a:lnTo>
                  <a:lnTo>
                    <a:pt x="32199" y="307742"/>
                  </a:lnTo>
                  <a:lnTo>
                    <a:pt x="42625" y="315820"/>
                  </a:lnTo>
                  <a:lnTo>
                    <a:pt x="69260" y="324796"/>
                  </a:lnTo>
                  <a:lnTo>
                    <a:pt x="114277" y="331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2776">
            <a:extLst>
              <a:ext uri="{FF2B5EF4-FFF2-40B4-BE49-F238E27FC236}">
                <a16:creationId xmlns:a16="http://schemas.microsoft.com/office/drawing/2014/main" xmlns="" id="{F0DA1E46-387D-42DC-ACB2-0E7BD4DDFC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55858" y="2008075"/>
            <a:ext cx="1799593" cy="150716"/>
          </a:xfrm>
          <a:custGeom>
            <a:avLst/>
            <a:gdLst/>
            <a:ahLst/>
            <a:cxnLst/>
            <a:rect l="0" t="0" r="0" b="0"/>
            <a:pathLst>
              <a:path w="1799593" h="150716">
                <a:moveTo>
                  <a:pt x="288292" y="131875"/>
                </a:moveTo>
                <a:lnTo>
                  <a:pt x="288292" y="131875"/>
                </a:lnTo>
                <a:lnTo>
                  <a:pt x="244077" y="127511"/>
                </a:lnTo>
                <a:lnTo>
                  <a:pt x="201372" y="124036"/>
                </a:lnTo>
                <a:lnTo>
                  <a:pt x="198595" y="122415"/>
                </a:lnTo>
                <a:lnTo>
                  <a:pt x="241881" y="113393"/>
                </a:lnTo>
                <a:lnTo>
                  <a:pt x="276400" y="108970"/>
                </a:lnTo>
                <a:lnTo>
                  <a:pt x="320581" y="103905"/>
                </a:lnTo>
                <a:lnTo>
                  <a:pt x="371201" y="98412"/>
                </a:lnTo>
                <a:lnTo>
                  <a:pt x="432465" y="91927"/>
                </a:lnTo>
                <a:lnTo>
                  <a:pt x="500823" y="84782"/>
                </a:lnTo>
                <a:lnTo>
                  <a:pt x="573913" y="77197"/>
                </a:lnTo>
                <a:lnTo>
                  <a:pt x="655094" y="69317"/>
                </a:lnTo>
                <a:lnTo>
                  <a:pt x="741671" y="61242"/>
                </a:lnTo>
                <a:lnTo>
                  <a:pt x="831845" y="53036"/>
                </a:lnTo>
                <a:lnTo>
                  <a:pt x="925828" y="46155"/>
                </a:lnTo>
                <a:lnTo>
                  <a:pt x="1022350" y="40156"/>
                </a:lnTo>
                <a:lnTo>
                  <a:pt x="1120563" y="34746"/>
                </a:lnTo>
                <a:lnTo>
                  <a:pt x="1210029" y="30433"/>
                </a:lnTo>
                <a:lnTo>
                  <a:pt x="1293661" y="26853"/>
                </a:lnTo>
                <a:lnTo>
                  <a:pt x="1373405" y="23760"/>
                </a:lnTo>
                <a:lnTo>
                  <a:pt x="1436445" y="22404"/>
                </a:lnTo>
                <a:lnTo>
                  <a:pt x="1488349" y="22205"/>
                </a:lnTo>
                <a:lnTo>
                  <a:pt x="1532830" y="22779"/>
                </a:lnTo>
                <a:lnTo>
                  <a:pt x="1578492" y="21534"/>
                </a:lnTo>
                <a:lnTo>
                  <a:pt x="1588692" y="20214"/>
                </a:lnTo>
                <a:lnTo>
                  <a:pt x="1584202" y="17923"/>
                </a:lnTo>
                <a:lnTo>
                  <a:pt x="1549111" y="11615"/>
                </a:lnTo>
                <a:lnTo>
                  <a:pt x="1514071" y="8663"/>
                </a:lnTo>
                <a:lnTo>
                  <a:pt x="1469545" y="5989"/>
                </a:lnTo>
                <a:lnTo>
                  <a:pt x="1418694" y="3501"/>
                </a:lnTo>
                <a:lnTo>
                  <a:pt x="1354455" y="1842"/>
                </a:lnTo>
                <a:lnTo>
                  <a:pt x="1281288" y="737"/>
                </a:lnTo>
                <a:lnTo>
                  <a:pt x="1202173" y="0"/>
                </a:lnTo>
                <a:lnTo>
                  <a:pt x="1115563" y="919"/>
                </a:lnTo>
                <a:lnTo>
                  <a:pt x="1023956" y="2943"/>
                </a:lnTo>
                <a:lnTo>
                  <a:pt x="929018" y="5704"/>
                </a:lnTo>
                <a:lnTo>
                  <a:pt x="832566" y="10366"/>
                </a:lnTo>
                <a:lnTo>
                  <a:pt x="735102" y="16297"/>
                </a:lnTo>
                <a:lnTo>
                  <a:pt x="636965" y="23073"/>
                </a:lnTo>
                <a:lnTo>
                  <a:pt x="543319" y="31824"/>
                </a:lnTo>
                <a:lnTo>
                  <a:pt x="452666" y="41891"/>
                </a:lnTo>
                <a:lnTo>
                  <a:pt x="364007" y="52835"/>
                </a:lnTo>
                <a:lnTo>
                  <a:pt x="287263" y="62954"/>
                </a:lnTo>
                <a:lnTo>
                  <a:pt x="218461" y="72522"/>
                </a:lnTo>
                <a:lnTo>
                  <a:pt x="154954" y="81723"/>
                </a:lnTo>
                <a:lnTo>
                  <a:pt x="106268" y="89974"/>
                </a:lnTo>
                <a:lnTo>
                  <a:pt x="67459" y="97591"/>
                </a:lnTo>
                <a:lnTo>
                  <a:pt x="35236" y="104786"/>
                </a:lnTo>
                <a:lnTo>
                  <a:pt x="5079" y="116542"/>
                </a:lnTo>
                <a:lnTo>
                  <a:pt x="0" y="121653"/>
                </a:lnTo>
                <a:lnTo>
                  <a:pt x="8609" y="125060"/>
                </a:lnTo>
                <a:lnTo>
                  <a:pt x="50158" y="128846"/>
                </a:lnTo>
                <a:lnTo>
                  <a:pt x="85791" y="129150"/>
                </a:lnTo>
                <a:lnTo>
                  <a:pt x="129302" y="128647"/>
                </a:lnTo>
                <a:lnTo>
                  <a:pt x="178066" y="127606"/>
                </a:lnTo>
                <a:lnTo>
                  <a:pt x="239502" y="125502"/>
                </a:lnTo>
                <a:lnTo>
                  <a:pt x="309387" y="122687"/>
                </a:lnTo>
                <a:lnTo>
                  <a:pt x="384905" y="119400"/>
                </a:lnTo>
                <a:lnTo>
                  <a:pt x="467002" y="116502"/>
                </a:lnTo>
                <a:lnTo>
                  <a:pt x="553481" y="113866"/>
                </a:lnTo>
                <a:lnTo>
                  <a:pt x="642885" y="111402"/>
                </a:lnTo>
                <a:lnTo>
                  <a:pt x="731416" y="109054"/>
                </a:lnTo>
                <a:lnTo>
                  <a:pt x="819363" y="106783"/>
                </a:lnTo>
                <a:lnTo>
                  <a:pt x="906922" y="104564"/>
                </a:lnTo>
                <a:lnTo>
                  <a:pt x="987873" y="103790"/>
                </a:lnTo>
                <a:lnTo>
                  <a:pt x="1064419" y="103979"/>
                </a:lnTo>
                <a:lnTo>
                  <a:pt x="1138027" y="104811"/>
                </a:lnTo>
                <a:lnTo>
                  <a:pt x="1201209" y="105366"/>
                </a:lnTo>
                <a:lnTo>
                  <a:pt x="1257442" y="105736"/>
                </a:lnTo>
                <a:lnTo>
                  <a:pt x="1309042" y="105982"/>
                </a:lnTo>
                <a:lnTo>
                  <a:pt x="1348381" y="106146"/>
                </a:lnTo>
                <a:lnTo>
                  <a:pt x="1379546" y="106256"/>
                </a:lnTo>
                <a:lnTo>
                  <a:pt x="1416760" y="105672"/>
                </a:lnTo>
                <a:lnTo>
                  <a:pt x="1418782" y="104529"/>
                </a:lnTo>
                <a:lnTo>
                  <a:pt x="1414484" y="103061"/>
                </a:lnTo>
                <a:lnTo>
                  <a:pt x="1393276" y="102082"/>
                </a:lnTo>
                <a:lnTo>
                  <a:pt x="1360792" y="101430"/>
                </a:lnTo>
                <a:lnTo>
                  <a:pt x="1320793" y="100995"/>
                </a:lnTo>
                <a:lnTo>
                  <a:pt x="1266609" y="102116"/>
                </a:lnTo>
                <a:lnTo>
                  <a:pt x="1202970" y="104275"/>
                </a:lnTo>
                <a:lnTo>
                  <a:pt x="1133027" y="107125"/>
                </a:lnTo>
                <a:lnTo>
                  <a:pt x="1054648" y="111141"/>
                </a:lnTo>
                <a:lnTo>
                  <a:pt x="970646" y="115936"/>
                </a:lnTo>
                <a:lnTo>
                  <a:pt x="882895" y="121249"/>
                </a:lnTo>
                <a:lnTo>
                  <a:pt x="798993" y="126907"/>
                </a:lnTo>
                <a:lnTo>
                  <a:pt x="717659" y="132797"/>
                </a:lnTo>
                <a:lnTo>
                  <a:pt x="638037" y="138839"/>
                </a:lnTo>
                <a:lnTo>
                  <a:pt x="573666" y="143574"/>
                </a:lnTo>
                <a:lnTo>
                  <a:pt x="519464" y="147435"/>
                </a:lnTo>
                <a:lnTo>
                  <a:pt x="472040" y="150715"/>
                </a:lnTo>
                <a:lnTo>
                  <a:pt x="434399" y="148715"/>
                </a:lnTo>
                <a:lnTo>
                  <a:pt x="432263" y="145218"/>
                </a:lnTo>
                <a:lnTo>
                  <a:pt x="454828" y="139360"/>
                </a:lnTo>
                <a:lnTo>
                  <a:pt x="493861" y="131926"/>
                </a:lnTo>
                <a:lnTo>
                  <a:pt x="543872" y="123442"/>
                </a:lnTo>
                <a:lnTo>
                  <a:pt x="616723" y="113553"/>
                </a:lnTo>
                <a:lnTo>
                  <a:pt x="704801" y="102727"/>
                </a:lnTo>
                <a:lnTo>
                  <a:pt x="803031" y="91276"/>
                </a:lnTo>
                <a:lnTo>
                  <a:pt x="917907" y="82231"/>
                </a:lnTo>
                <a:lnTo>
                  <a:pt x="1043879" y="74790"/>
                </a:lnTo>
                <a:lnTo>
                  <a:pt x="1177250" y="68419"/>
                </a:lnTo>
                <a:lnTo>
                  <a:pt x="1305675" y="67698"/>
                </a:lnTo>
                <a:lnTo>
                  <a:pt x="1430804" y="70746"/>
                </a:lnTo>
                <a:lnTo>
                  <a:pt x="1553733" y="76306"/>
                </a:lnTo>
                <a:lnTo>
                  <a:pt x="1635687" y="80012"/>
                </a:lnTo>
                <a:lnTo>
                  <a:pt x="1799592" y="874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Shape-2777">
            <a:extLst>
              <a:ext uri="{FF2B5EF4-FFF2-40B4-BE49-F238E27FC236}">
                <a16:creationId xmlns:a16="http://schemas.microsoft.com/office/drawing/2014/main" xmlns="" id="{32AFA240-DA48-42EE-BBB0-97BA695586F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23066" y="5118100"/>
            <a:ext cx="2176285" cy="102629"/>
          </a:xfrm>
          <a:custGeom>
            <a:avLst/>
            <a:gdLst/>
            <a:ahLst/>
            <a:cxnLst/>
            <a:rect l="0" t="0" r="0" b="0"/>
            <a:pathLst>
              <a:path w="2176285" h="102629">
                <a:moveTo>
                  <a:pt x="10934" y="101600"/>
                </a:moveTo>
                <a:lnTo>
                  <a:pt x="10934" y="101600"/>
                </a:lnTo>
                <a:lnTo>
                  <a:pt x="4192" y="98229"/>
                </a:lnTo>
                <a:lnTo>
                  <a:pt x="2206" y="95825"/>
                </a:lnTo>
                <a:lnTo>
                  <a:pt x="0" y="89391"/>
                </a:lnTo>
                <a:lnTo>
                  <a:pt x="1528" y="85699"/>
                </a:lnTo>
                <a:lnTo>
                  <a:pt x="8870" y="77834"/>
                </a:lnTo>
                <a:lnTo>
                  <a:pt x="31646" y="68844"/>
                </a:lnTo>
                <a:lnTo>
                  <a:pt x="74221" y="68454"/>
                </a:lnTo>
                <a:lnTo>
                  <a:pt x="114556" y="72992"/>
                </a:lnTo>
                <a:lnTo>
                  <a:pt x="137165" y="76178"/>
                </a:lnTo>
                <a:lnTo>
                  <a:pt x="163527" y="78302"/>
                </a:lnTo>
                <a:lnTo>
                  <a:pt x="192390" y="79718"/>
                </a:lnTo>
                <a:lnTo>
                  <a:pt x="222921" y="80662"/>
                </a:lnTo>
                <a:lnTo>
                  <a:pt x="254564" y="81291"/>
                </a:lnTo>
                <a:lnTo>
                  <a:pt x="286949" y="81711"/>
                </a:lnTo>
                <a:lnTo>
                  <a:pt x="319827" y="81991"/>
                </a:lnTo>
                <a:lnTo>
                  <a:pt x="354446" y="82177"/>
                </a:lnTo>
                <a:lnTo>
                  <a:pt x="390225" y="82301"/>
                </a:lnTo>
                <a:lnTo>
                  <a:pt x="426778" y="82384"/>
                </a:lnTo>
                <a:lnTo>
                  <a:pt x="463141" y="81734"/>
                </a:lnTo>
                <a:lnTo>
                  <a:pt x="499377" y="80595"/>
                </a:lnTo>
                <a:lnTo>
                  <a:pt x="535530" y="79130"/>
                </a:lnTo>
                <a:lnTo>
                  <a:pt x="570920" y="77447"/>
                </a:lnTo>
                <a:lnTo>
                  <a:pt x="605802" y="75621"/>
                </a:lnTo>
                <a:lnTo>
                  <a:pt x="640346" y="73697"/>
                </a:lnTo>
                <a:lnTo>
                  <a:pt x="674665" y="71003"/>
                </a:lnTo>
                <a:lnTo>
                  <a:pt x="708832" y="67797"/>
                </a:lnTo>
                <a:lnTo>
                  <a:pt x="742900" y="64248"/>
                </a:lnTo>
                <a:lnTo>
                  <a:pt x="776194" y="60471"/>
                </a:lnTo>
                <a:lnTo>
                  <a:pt x="808974" y="56542"/>
                </a:lnTo>
                <a:lnTo>
                  <a:pt x="841410" y="52511"/>
                </a:lnTo>
                <a:lnTo>
                  <a:pt x="871502" y="48413"/>
                </a:lnTo>
                <a:lnTo>
                  <a:pt x="900030" y="44270"/>
                </a:lnTo>
                <a:lnTo>
                  <a:pt x="927514" y="40097"/>
                </a:lnTo>
                <a:lnTo>
                  <a:pt x="955009" y="38725"/>
                </a:lnTo>
                <a:lnTo>
                  <a:pt x="982512" y="39222"/>
                </a:lnTo>
                <a:lnTo>
                  <a:pt x="1010020" y="40965"/>
                </a:lnTo>
                <a:lnTo>
                  <a:pt x="1035413" y="44949"/>
                </a:lnTo>
                <a:lnTo>
                  <a:pt x="1082443" y="56901"/>
                </a:lnTo>
                <a:lnTo>
                  <a:pt x="1123101" y="69740"/>
                </a:lnTo>
                <a:lnTo>
                  <a:pt x="1159986" y="81796"/>
                </a:lnTo>
                <a:lnTo>
                  <a:pt x="1195193" y="91857"/>
                </a:lnTo>
                <a:lnTo>
                  <a:pt x="1233420" y="99151"/>
                </a:lnTo>
                <a:lnTo>
                  <a:pt x="1273927" y="102628"/>
                </a:lnTo>
                <a:lnTo>
                  <a:pt x="1315450" y="99470"/>
                </a:lnTo>
                <a:lnTo>
                  <a:pt x="1363067" y="93362"/>
                </a:lnTo>
                <a:lnTo>
                  <a:pt x="1388606" y="89758"/>
                </a:lnTo>
                <a:lnTo>
                  <a:pt x="1416920" y="85239"/>
                </a:lnTo>
                <a:lnTo>
                  <a:pt x="1447086" y="80109"/>
                </a:lnTo>
                <a:lnTo>
                  <a:pt x="1478486" y="74573"/>
                </a:lnTo>
                <a:lnTo>
                  <a:pt x="1512118" y="68765"/>
                </a:lnTo>
                <a:lnTo>
                  <a:pt x="1547240" y="62777"/>
                </a:lnTo>
                <a:lnTo>
                  <a:pt x="1583354" y="56668"/>
                </a:lnTo>
                <a:lnTo>
                  <a:pt x="1621542" y="51184"/>
                </a:lnTo>
                <a:lnTo>
                  <a:pt x="1661112" y="46117"/>
                </a:lnTo>
                <a:lnTo>
                  <a:pt x="1701602" y="41328"/>
                </a:lnTo>
                <a:lnTo>
                  <a:pt x="1741296" y="36724"/>
                </a:lnTo>
                <a:lnTo>
                  <a:pt x="1780459" y="32244"/>
                </a:lnTo>
                <a:lnTo>
                  <a:pt x="1819267" y="27846"/>
                </a:lnTo>
                <a:lnTo>
                  <a:pt x="1856428" y="23503"/>
                </a:lnTo>
                <a:lnTo>
                  <a:pt x="1892491" y="19196"/>
                </a:lnTo>
                <a:lnTo>
                  <a:pt x="1927822" y="14914"/>
                </a:lnTo>
                <a:lnTo>
                  <a:pt x="1960548" y="11354"/>
                </a:lnTo>
                <a:lnTo>
                  <a:pt x="1991538" y="8275"/>
                </a:lnTo>
                <a:lnTo>
                  <a:pt x="2021370" y="5517"/>
                </a:lnTo>
                <a:lnTo>
                  <a:pt x="2047608" y="3677"/>
                </a:lnTo>
                <a:lnTo>
                  <a:pt x="2093694" y="1634"/>
                </a:lnTo>
                <a:lnTo>
                  <a:pt x="2129700" y="726"/>
                </a:lnTo>
                <a:lnTo>
                  <a:pt x="217628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578">
            <a:extLst>
              <a:ext uri="{FF2B5EF4-FFF2-40B4-BE49-F238E27FC236}">
                <a16:creationId xmlns:a16="http://schemas.microsoft.com/office/drawing/2014/main" xmlns="" id="{84359C38-ABEB-4947-AA87-3949C5DA4284}"/>
              </a:ext>
            </a:extLst>
          </p:cNvPr>
          <p:cNvGrpSpPr/>
          <p:nvPr/>
        </p:nvGrpSpPr>
        <p:grpSpPr>
          <a:xfrm>
            <a:off x="5674726" y="5599363"/>
            <a:ext cx="801236" cy="390514"/>
            <a:chOff x="5674726" y="5599363"/>
            <a:chExt cx="801236" cy="390514"/>
          </a:xfrm>
        </p:grpSpPr>
        <p:sp>
          <p:nvSpPr>
            <p:cNvPr id="144" name="SMARTInkShape-2778">
              <a:extLst>
                <a:ext uri="{FF2B5EF4-FFF2-40B4-BE49-F238E27FC236}">
                  <a16:creationId xmlns:a16="http://schemas.microsoft.com/office/drawing/2014/main" xmlns="" id="{E23ED14F-9594-4619-A284-C433B66D25A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291637" y="5599363"/>
              <a:ext cx="184325" cy="390514"/>
            </a:xfrm>
            <a:custGeom>
              <a:avLst/>
              <a:gdLst/>
              <a:ahLst/>
              <a:cxnLst/>
              <a:rect l="0" t="0" r="0" b="0"/>
              <a:pathLst>
                <a:path w="184325" h="390514">
                  <a:moveTo>
                    <a:pt x="7563" y="121987"/>
                  </a:moveTo>
                  <a:lnTo>
                    <a:pt x="7563" y="121987"/>
                  </a:lnTo>
                  <a:lnTo>
                    <a:pt x="821" y="138842"/>
                  </a:lnTo>
                  <a:lnTo>
                    <a:pt x="0" y="172921"/>
                  </a:lnTo>
                  <a:lnTo>
                    <a:pt x="2555" y="207653"/>
                  </a:lnTo>
                  <a:lnTo>
                    <a:pt x="6749" y="248256"/>
                  </a:lnTo>
                  <a:lnTo>
                    <a:pt x="13316" y="289820"/>
                  </a:lnTo>
                  <a:lnTo>
                    <a:pt x="19057" y="329929"/>
                  </a:lnTo>
                  <a:lnTo>
                    <a:pt x="24374" y="376921"/>
                  </a:lnTo>
                  <a:lnTo>
                    <a:pt x="24912" y="390513"/>
                  </a:lnTo>
                  <a:lnTo>
                    <a:pt x="24069" y="389200"/>
                  </a:lnTo>
                  <a:lnTo>
                    <a:pt x="17627" y="359206"/>
                  </a:lnTo>
                  <a:lnTo>
                    <a:pt x="12036" y="317023"/>
                  </a:lnTo>
                  <a:lnTo>
                    <a:pt x="10545" y="287994"/>
                  </a:lnTo>
                  <a:lnTo>
                    <a:pt x="9552" y="255942"/>
                  </a:lnTo>
                  <a:lnTo>
                    <a:pt x="11005" y="217640"/>
                  </a:lnTo>
                  <a:lnTo>
                    <a:pt x="14091" y="175172"/>
                  </a:lnTo>
                  <a:lnTo>
                    <a:pt x="18265" y="129927"/>
                  </a:lnTo>
                  <a:lnTo>
                    <a:pt x="25281" y="94825"/>
                  </a:lnTo>
                  <a:lnTo>
                    <a:pt x="34192" y="66484"/>
                  </a:lnTo>
                  <a:lnTo>
                    <a:pt x="55381" y="26058"/>
                  </a:lnTo>
                  <a:lnTo>
                    <a:pt x="78909" y="5739"/>
                  </a:lnTo>
                  <a:lnTo>
                    <a:pt x="109123" y="0"/>
                  </a:lnTo>
                  <a:lnTo>
                    <a:pt x="126069" y="446"/>
                  </a:lnTo>
                  <a:lnTo>
                    <a:pt x="154307" y="12231"/>
                  </a:lnTo>
                  <a:lnTo>
                    <a:pt x="166775" y="21299"/>
                  </a:lnTo>
                  <a:lnTo>
                    <a:pt x="175088" y="32990"/>
                  </a:lnTo>
                  <a:lnTo>
                    <a:pt x="184324" y="61031"/>
                  </a:lnTo>
                  <a:lnTo>
                    <a:pt x="175259" y="94189"/>
                  </a:lnTo>
                  <a:lnTo>
                    <a:pt x="152650" y="127977"/>
                  </a:lnTo>
                  <a:lnTo>
                    <a:pt x="119083" y="157105"/>
                  </a:lnTo>
                  <a:lnTo>
                    <a:pt x="82527" y="176636"/>
                  </a:lnTo>
                  <a:lnTo>
                    <a:pt x="26613" y="198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779">
              <a:extLst>
                <a:ext uri="{FF2B5EF4-FFF2-40B4-BE49-F238E27FC236}">
                  <a16:creationId xmlns:a16="http://schemas.microsoft.com/office/drawing/2014/main" xmlns="" id="{05A73A94-1B6A-4385-8FE4-CFCBCD9AEB7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054529" y="5803900"/>
              <a:ext cx="149422" cy="36777"/>
            </a:xfrm>
            <a:custGeom>
              <a:avLst/>
              <a:gdLst/>
              <a:ahLst/>
              <a:cxnLst/>
              <a:rect l="0" t="0" r="0" b="0"/>
              <a:pathLst>
                <a:path w="149422" h="36777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9633" y="36776"/>
                  </a:lnTo>
                  <a:lnTo>
                    <a:pt x="42622" y="33945"/>
                  </a:lnTo>
                  <a:lnTo>
                    <a:pt x="73732" y="26376"/>
                  </a:lnTo>
                  <a:lnTo>
                    <a:pt x="111078" y="13604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780">
              <a:extLst>
                <a:ext uri="{FF2B5EF4-FFF2-40B4-BE49-F238E27FC236}">
                  <a16:creationId xmlns:a16="http://schemas.microsoft.com/office/drawing/2014/main" xmlns="" id="{2FD2BBFE-B1F2-44B2-B8F6-F794C0F917F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026150" y="57023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7089" y="13467"/>
                  </a:lnTo>
                  <a:lnTo>
                    <a:pt x="80195" y="8807"/>
                  </a:lnTo>
                  <a:lnTo>
                    <a:pt x="116075" y="43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781">
              <a:extLst>
                <a:ext uri="{FF2B5EF4-FFF2-40B4-BE49-F238E27FC236}">
                  <a16:creationId xmlns:a16="http://schemas.microsoft.com/office/drawing/2014/main" xmlns="" id="{8B798267-B983-4A82-8BD8-4E2F782D21A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674726" y="5631875"/>
              <a:ext cx="218075" cy="203776"/>
            </a:xfrm>
            <a:custGeom>
              <a:avLst/>
              <a:gdLst/>
              <a:ahLst/>
              <a:cxnLst/>
              <a:rect l="0" t="0" r="0" b="0"/>
              <a:pathLst>
                <a:path w="218075" h="203776">
                  <a:moveTo>
                    <a:pt x="141874" y="89475"/>
                  </a:moveTo>
                  <a:lnTo>
                    <a:pt x="141874" y="89475"/>
                  </a:lnTo>
                  <a:lnTo>
                    <a:pt x="145245" y="86104"/>
                  </a:lnTo>
                  <a:lnTo>
                    <a:pt x="163074" y="41793"/>
                  </a:lnTo>
                  <a:lnTo>
                    <a:pt x="163526" y="30889"/>
                  </a:lnTo>
                  <a:lnTo>
                    <a:pt x="158067" y="10012"/>
                  </a:lnTo>
                  <a:lnTo>
                    <a:pt x="153375" y="6160"/>
                  </a:lnTo>
                  <a:lnTo>
                    <a:pt x="138754" y="0"/>
                  </a:lnTo>
                  <a:lnTo>
                    <a:pt x="118615" y="2436"/>
                  </a:lnTo>
                  <a:lnTo>
                    <a:pt x="94848" y="13397"/>
                  </a:lnTo>
                  <a:lnTo>
                    <a:pt x="54406" y="48746"/>
                  </a:lnTo>
                  <a:lnTo>
                    <a:pt x="28210" y="81251"/>
                  </a:lnTo>
                  <a:lnTo>
                    <a:pt x="9983" y="116864"/>
                  </a:lnTo>
                  <a:lnTo>
                    <a:pt x="0" y="151036"/>
                  </a:lnTo>
                  <a:lnTo>
                    <a:pt x="267" y="177984"/>
                  </a:lnTo>
                  <a:lnTo>
                    <a:pt x="5136" y="187286"/>
                  </a:lnTo>
                  <a:lnTo>
                    <a:pt x="21835" y="199504"/>
                  </a:lnTo>
                  <a:lnTo>
                    <a:pt x="32214" y="200223"/>
                  </a:lnTo>
                  <a:lnTo>
                    <a:pt x="55036" y="193494"/>
                  </a:lnTo>
                  <a:lnTo>
                    <a:pt x="91685" y="160356"/>
                  </a:lnTo>
                  <a:lnTo>
                    <a:pt x="119242" y="114789"/>
                  </a:lnTo>
                  <a:lnTo>
                    <a:pt x="137442" y="75651"/>
                  </a:lnTo>
                  <a:lnTo>
                    <a:pt x="148400" y="55197"/>
                  </a:lnTo>
                  <a:lnTo>
                    <a:pt x="151164" y="53923"/>
                  </a:lnTo>
                  <a:lnTo>
                    <a:pt x="153711" y="55191"/>
                  </a:lnTo>
                  <a:lnTo>
                    <a:pt x="159130" y="63654"/>
                  </a:lnTo>
                  <a:lnTo>
                    <a:pt x="172224" y="101596"/>
                  </a:lnTo>
                  <a:lnTo>
                    <a:pt x="181441" y="140103"/>
                  </a:lnTo>
                  <a:lnTo>
                    <a:pt x="190504" y="164187"/>
                  </a:lnTo>
                  <a:lnTo>
                    <a:pt x="218074" y="203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79">
            <a:extLst>
              <a:ext uri="{FF2B5EF4-FFF2-40B4-BE49-F238E27FC236}">
                <a16:creationId xmlns:a16="http://schemas.microsoft.com/office/drawing/2014/main" xmlns="" id="{56955773-1094-482F-8D5C-7536DD59F506}"/>
              </a:ext>
            </a:extLst>
          </p:cNvPr>
          <p:cNvGrpSpPr/>
          <p:nvPr/>
        </p:nvGrpSpPr>
        <p:grpSpPr>
          <a:xfrm>
            <a:off x="6965949" y="5489379"/>
            <a:ext cx="1265194" cy="337224"/>
            <a:chOff x="6965949" y="5489379"/>
            <a:chExt cx="1265194" cy="337224"/>
          </a:xfrm>
        </p:grpSpPr>
        <p:sp>
          <p:nvSpPr>
            <p:cNvPr id="149" name="SMARTInkShape-2782">
              <a:extLst>
                <a:ext uri="{FF2B5EF4-FFF2-40B4-BE49-F238E27FC236}">
                  <a16:creationId xmlns:a16="http://schemas.microsoft.com/office/drawing/2014/main" xmlns="" id="{77D46F53-EDAD-4D65-A640-9575347F02E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026400" y="5505450"/>
              <a:ext cx="204743" cy="234951"/>
            </a:xfrm>
            <a:custGeom>
              <a:avLst/>
              <a:gdLst/>
              <a:ahLst/>
              <a:cxnLst/>
              <a:rect l="0" t="0" r="0" b="0"/>
              <a:pathLst>
                <a:path w="204743" h="234951">
                  <a:moveTo>
                    <a:pt x="203200" y="0"/>
                  </a:moveTo>
                  <a:lnTo>
                    <a:pt x="203200" y="0"/>
                  </a:lnTo>
                  <a:lnTo>
                    <a:pt x="204742" y="47037"/>
                  </a:lnTo>
                  <a:lnTo>
                    <a:pt x="195183" y="86287"/>
                  </a:lnTo>
                  <a:lnTo>
                    <a:pt x="166475" y="127720"/>
                  </a:lnTo>
                  <a:lnTo>
                    <a:pt x="121967" y="167537"/>
                  </a:lnTo>
                  <a:lnTo>
                    <a:pt x="93306" y="185069"/>
                  </a:lnTo>
                  <a:lnTo>
                    <a:pt x="62204" y="201696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783">
              <a:extLst>
                <a:ext uri="{FF2B5EF4-FFF2-40B4-BE49-F238E27FC236}">
                  <a16:creationId xmlns:a16="http://schemas.microsoft.com/office/drawing/2014/main" xmlns="" id="{5440BB6A-D93D-40B7-8555-AABBE739505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962900" y="5504321"/>
              <a:ext cx="189105" cy="322282"/>
            </a:xfrm>
            <a:custGeom>
              <a:avLst/>
              <a:gdLst/>
              <a:ahLst/>
              <a:cxnLst/>
              <a:rect l="0" t="0" r="0" b="0"/>
              <a:pathLst>
                <a:path w="189105" h="322282">
                  <a:moveTo>
                    <a:pt x="57150" y="128129"/>
                  </a:moveTo>
                  <a:lnTo>
                    <a:pt x="57150" y="128129"/>
                  </a:lnTo>
                  <a:lnTo>
                    <a:pt x="48361" y="166429"/>
                  </a:lnTo>
                  <a:lnTo>
                    <a:pt x="39258" y="206270"/>
                  </a:lnTo>
                  <a:lnTo>
                    <a:pt x="30211" y="251236"/>
                  </a:lnTo>
                  <a:lnTo>
                    <a:pt x="18594" y="292781"/>
                  </a:lnTo>
                  <a:lnTo>
                    <a:pt x="5397" y="321990"/>
                  </a:lnTo>
                  <a:lnTo>
                    <a:pt x="3598" y="322281"/>
                  </a:lnTo>
                  <a:lnTo>
                    <a:pt x="2398" y="319651"/>
                  </a:lnTo>
                  <a:lnTo>
                    <a:pt x="1599" y="315078"/>
                  </a:lnTo>
                  <a:lnTo>
                    <a:pt x="7215" y="281672"/>
                  </a:lnTo>
                  <a:lnTo>
                    <a:pt x="15907" y="240585"/>
                  </a:lnTo>
                  <a:lnTo>
                    <a:pt x="21188" y="215800"/>
                  </a:lnTo>
                  <a:lnTo>
                    <a:pt x="28942" y="185870"/>
                  </a:lnTo>
                  <a:lnTo>
                    <a:pt x="38344" y="152513"/>
                  </a:lnTo>
                  <a:lnTo>
                    <a:pt x="48846" y="116868"/>
                  </a:lnTo>
                  <a:lnTo>
                    <a:pt x="59375" y="87460"/>
                  </a:lnTo>
                  <a:lnTo>
                    <a:pt x="69922" y="62211"/>
                  </a:lnTo>
                  <a:lnTo>
                    <a:pt x="91049" y="24043"/>
                  </a:lnTo>
                  <a:lnTo>
                    <a:pt x="112197" y="4728"/>
                  </a:lnTo>
                  <a:lnTo>
                    <a:pt x="123481" y="706"/>
                  </a:lnTo>
                  <a:lnTo>
                    <a:pt x="147307" y="0"/>
                  </a:lnTo>
                  <a:lnTo>
                    <a:pt x="157472" y="4610"/>
                  </a:lnTo>
                  <a:lnTo>
                    <a:pt x="174410" y="21021"/>
                  </a:lnTo>
                  <a:lnTo>
                    <a:pt x="189104" y="60802"/>
                  </a:lnTo>
                  <a:lnTo>
                    <a:pt x="187763" y="92091"/>
                  </a:lnTo>
                  <a:lnTo>
                    <a:pt x="184442" y="108337"/>
                  </a:lnTo>
                  <a:lnTo>
                    <a:pt x="163819" y="135796"/>
                  </a:lnTo>
                  <a:lnTo>
                    <a:pt x="132780" y="156936"/>
                  </a:lnTo>
                  <a:lnTo>
                    <a:pt x="95468" y="168684"/>
                  </a:lnTo>
                  <a:lnTo>
                    <a:pt x="57246" y="170613"/>
                  </a:lnTo>
                  <a:lnTo>
                    <a:pt x="0" y="166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84">
              <a:extLst>
                <a:ext uri="{FF2B5EF4-FFF2-40B4-BE49-F238E27FC236}">
                  <a16:creationId xmlns:a16="http://schemas.microsoft.com/office/drawing/2014/main" xmlns="" id="{83F50335-722E-42DB-AC12-9032EE023AC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10500" y="563880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37590" y="18933"/>
                  </a:lnTo>
                  <a:lnTo>
                    <a:pt x="81301" y="14860"/>
                  </a:lnTo>
                  <a:lnTo>
                    <a:pt x="128590" y="1193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85">
              <a:extLst>
                <a:ext uri="{FF2B5EF4-FFF2-40B4-BE49-F238E27FC236}">
                  <a16:creationId xmlns:a16="http://schemas.microsoft.com/office/drawing/2014/main" xmlns="" id="{417C773D-8A31-4350-A16C-D44BBF70036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21600" y="559435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1411" y="20984"/>
                  </a:lnTo>
                  <a:lnTo>
                    <a:pt x="11933" y="60249"/>
                  </a:lnTo>
                  <a:lnTo>
                    <a:pt x="21015" y="105192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86">
              <a:extLst>
                <a:ext uri="{FF2B5EF4-FFF2-40B4-BE49-F238E27FC236}">
                  <a16:creationId xmlns:a16="http://schemas.microsoft.com/office/drawing/2014/main" xmlns="" id="{CD1721B0-60E1-45E9-8687-6FD8C468316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07819" y="5504727"/>
              <a:ext cx="137582" cy="229324"/>
            </a:xfrm>
            <a:custGeom>
              <a:avLst/>
              <a:gdLst/>
              <a:ahLst/>
              <a:cxnLst/>
              <a:rect l="0" t="0" r="0" b="0"/>
              <a:pathLst>
                <a:path w="137582" h="229324">
                  <a:moveTo>
                    <a:pt x="137581" y="19773"/>
                  </a:moveTo>
                  <a:lnTo>
                    <a:pt x="137581" y="19773"/>
                  </a:lnTo>
                  <a:lnTo>
                    <a:pt x="114437" y="0"/>
                  </a:lnTo>
                  <a:lnTo>
                    <a:pt x="108040" y="240"/>
                  </a:lnTo>
                  <a:lnTo>
                    <a:pt x="91526" y="6153"/>
                  </a:lnTo>
                  <a:lnTo>
                    <a:pt x="62395" y="24753"/>
                  </a:lnTo>
                  <a:lnTo>
                    <a:pt x="34791" y="58251"/>
                  </a:lnTo>
                  <a:lnTo>
                    <a:pt x="17343" y="89085"/>
                  </a:lnTo>
                  <a:lnTo>
                    <a:pt x="3709" y="122545"/>
                  </a:lnTo>
                  <a:lnTo>
                    <a:pt x="0" y="153879"/>
                  </a:lnTo>
                  <a:lnTo>
                    <a:pt x="6348" y="180505"/>
                  </a:lnTo>
                  <a:lnTo>
                    <a:pt x="11993" y="192544"/>
                  </a:lnTo>
                  <a:lnTo>
                    <a:pt x="31434" y="209685"/>
                  </a:lnTo>
                  <a:lnTo>
                    <a:pt x="67731" y="229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787">
              <a:extLst>
                <a:ext uri="{FF2B5EF4-FFF2-40B4-BE49-F238E27FC236}">
                  <a16:creationId xmlns:a16="http://schemas.microsoft.com/office/drawing/2014/main" xmlns="" id="{3494267C-FA1C-421F-BB63-3D37FFC58CC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239000" y="5695950"/>
              <a:ext cx="209551" cy="50801"/>
            </a:xfrm>
            <a:custGeom>
              <a:avLst/>
              <a:gdLst/>
              <a:ahLst/>
              <a:cxnLst/>
              <a:rect l="0" t="0" r="0" b="0"/>
              <a:pathLst>
                <a:path w="209551" h="50801">
                  <a:moveTo>
                    <a:pt x="0" y="50800"/>
                  </a:moveTo>
                  <a:lnTo>
                    <a:pt x="0" y="50800"/>
                  </a:lnTo>
                  <a:lnTo>
                    <a:pt x="32434" y="47429"/>
                  </a:lnTo>
                  <a:lnTo>
                    <a:pt x="68742" y="40130"/>
                  </a:lnTo>
                  <a:lnTo>
                    <a:pt x="113102" y="29124"/>
                  </a:lnTo>
                  <a:lnTo>
                    <a:pt x="136785" y="22238"/>
                  </a:lnTo>
                  <a:lnTo>
                    <a:pt x="177210" y="988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788">
              <a:extLst>
                <a:ext uri="{FF2B5EF4-FFF2-40B4-BE49-F238E27FC236}">
                  <a16:creationId xmlns:a16="http://schemas.microsoft.com/office/drawing/2014/main" xmlns="" id="{9158306E-3AAF-424A-9FBB-292F545DAD5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19558" y="5657850"/>
              <a:ext cx="127393" cy="1"/>
            </a:xfrm>
            <a:custGeom>
              <a:avLst/>
              <a:gdLst/>
              <a:ahLst/>
              <a:cxnLst/>
              <a:rect l="0" t="0" r="0" b="0"/>
              <a:pathLst>
                <a:path w="127393" h="1">
                  <a:moveTo>
                    <a:pt x="6742" y="0"/>
                  </a:moveTo>
                  <a:lnTo>
                    <a:pt x="6742" y="0"/>
                  </a:lnTo>
                  <a:lnTo>
                    <a:pt x="0" y="0"/>
                  </a:lnTo>
                  <a:lnTo>
                    <a:pt x="37935" y="0"/>
                  </a:lnTo>
                  <a:lnTo>
                    <a:pt x="71171" y="0"/>
                  </a:lnTo>
                  <a:lnTo>
                    <a:pt x="1273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89">
              <a:extLst>
                <a:ext uri="{FF2B5EF4-FFF2-40B4-BE49-F238E27FC236}">
                  <a16:creationId xmlns:a16="http://schemas.microsoft.com/office/drawing/2014/main" xmlns="" id="{005C6774-155D-49C7-AF09-DFE32BAB72B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65949" y="5489379"/>
              <a:ext cx="154494" cy="288185"/>
            </a:xfrm>
            <a:custGeom>
              <a:avLst/>
              <a:gdLst/>
              <a:ahLst/>
              <a:cxnLst/>
              <a:rect l="0" t="0" r="0" b="0"/>
              <a:pathLst>
                <a:path w="154494" h="288185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3371" y="8017"/>
                  </a:lnTo>
                  <a:lnTo>
                    <a:pt x="8839" y="44023"/>
                  </a:lnTo>
                  <a:lnTo>
                    <a:pt x="10985" y="82822"/>
                  </a:lnTo>
                  <a:lnTo>
                    <a:pt x="11232" y="128289"/>
                  </a:lnTo>
                  <a:lnTo>
                    <a:pt x="10311" y="152265"/>
                  </a:lnTo>
                  <a:lnTo>
                    <a:pt x="7405" y="198663"/>
                  </a:lnTo>
                  <a:lnTo>
                    <a:pt x="3762" y="238099"/>
                  </a:lnTo>
                  <a:lnTo>
                    <a:pt x="744" y="284896"/>
                  </a:lnTo>
                  <a:lnTo>
                    <a:pt x="496" y="287715"/>
                  </a:lnTo>
                  <a:lnTo>
                    <a:pt x="331" y="288184"/>
                  </a:lnTo>
                  <a:lnTo>
                    <a:pt x="12322" y="252038"/>
                  </a:lnTo>
                  <a:lnTo>
                    <a:pt x="37596" y="205226"/>
                  </a:lnTo>
                  <a:lnTo>
                    <a:pt x="70877" y="166426"/>
                  </a:lnTo>
                  <a:lnTo>
                    <a:pt x="92649" y="150864"/>
                  </a:lnTo>
                  <a:lnTo>
                    <a:pt x="102689" y="147561"/>
                  </a:lnTo>
                  <a:lnTo>
                    <a:pt x="121370" y="147653"/>
                  </a:lnTo>
                  <a:lnTo>
                    <a:pt x="129597" y="151770"/>
                  </a:lnTo>
                  <a:lnTo>
                    <a:pt x="144382" y="165752"/>
                  </a:lnTo>
                  <a:lnTo>
                    <a:pt x="152365" y="183725"/>
                  </a:lnTo>
                  <a:lnTo>
                    <a:pt x="154493" y="193457"/>
                  </a:lnTo>
                  <a:lnTo>
                    <a:pt x="151214" y="213678"/>
                  </a:lnTo>
                  <a:lnTo>
                    <a:pt x="147377" y="224009"/>
                  </a:lnTo>
                  <a:lnTo>
                    <a:pt x="129941" y="243013"/>
                  </a:lnTo>
                  <a:lnTo>
                    <a:pt x="105730" y="258751"/>
                  </a:lnTo>
                  <a:lnTo>
                    <a:pt x="65743" y="270166"/>
                  </a:lnTo>
                  <a:lnTo>
                    <a:pt x="42155" y="270584"/>
                  </a:lnTo>
                  <a:lnTo>
                    <a:pt x="27438" y="266536"/>
                  </a:lnTo>
                  <a:lnTo>
                    <a:pt x="12701" y="257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580">
            <a:extLst>
              <a:ext uri="{FF2B5EF4-FFF2-40B4-BE49-F238E27FC236}">
                <a16:creationId xmlns:a16="http://schemas.microsoft.com/office/drawing/2014/main" xmlns="" id="{D5DB4210-A53B-4D15-907E-7FA45A1E3F43}"/>
              </a:ext>
            </a:extLst>
          </p:cNvPr>
          <p:cNvGrpSpPr/>
          <p:nvPr/>
        </p:nvGrpSpPr>
        <p:grpSpPr>
          <a:xfrm>
            <a:off x="2413000" y="5734050"/>
            <a:ext cx="3620591" cy="710367"/>
            <a:chOff x="2413000" y="5734050"/>
            <a:chExt cx="3620591" cy="710367"/>
          </a:xfrm>
        </p:grpSpPr>
        <p:sp>
          <p:nvSpPr>
            <p:cNvPr id="158" name="SMARTInkShape-2790">
              <a:extLst>
                <a:ext uri="{FF2B5EF4-FFF2-40B4-BE49-F238E27FC236}">
                  <a16:creationId xmlns:a16="http://schemas.microsoft.com/office/drawing/2014/main" xmlns="" id="{CD83741E-5D1A-4CF5-9718-5C281FEF9A6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33766" y="5992043"/>
              <a:ext cx="99825" cy="148408"/>
            </a:xfrm>
            <a:custGeom>
              <a:avLst/>
              <a:gdLst/>
              <a:ahLst/>
              <a:cxnLst/>
              <a:rect l="0" t="0" r="0" b="0"/>
              <a:pathLst>
                <a:path w="99825" h="148408">
                  <a:moveTo>
                    <a:pt x="9834" y="15057"/>
                  </a:moveTo>
                  <a:lnTo>
                    <a:pt x="9834" y="15057"/>
                  </a:lnTo>
                  <a:lnTo>
                    <a:pt x="7953" y="41736"/>
                  </a:lnTo>
                  <a:lnTo>
                    <a:pt x="1995" y="73025"/>
                  </a:lnTo>
                  <a:lnTo>
                    <a:pt x="374" y="74869"/>
                  </a:lnTo>
                  <a:lnTo>
                    <a:pt x="0" y="76099"/>
                  </a:lnTo>
                  <a:lnTo>
                    <a:pt x="456" y="76918"/>
                  </a:lnTo>
                  <a:lnTo>
                    <a:pt x="1465" y="77464"/>
                  </a:lnTo>
                  <a:lnTo>
                    <a:pt x="4468" y="72426"/>
                  </a:lnTo>
                  <a:lnTo>
                    <a:pt x="25059" y="38037"/>
                  </a:lnTo>
                  <a:lnTo>
                    <a:pt x="49547" y="4991"/>
                  </a:lnTo>
                  <a:lnTo>
                    <a:pt x="58294" y="0"/>
                  </a:lnTo>
                  <a:lnTo>
                    <a:pt x="62602" y="80"/>
                  </a:lnTo>
                  <a:lnTo>
                    <a:pt x="71151" y="3932"/>
                  </a:lnTo>
                  <a:lnTo>
                    <a:pt x="87269" y="24147"/>
                  </a:lnTo>
                  <a:lnTo>
                    <a:pt x="98708" y="59220"/>
                  </a:lnTo>
                  <a:lnTo>
                    <a:pt x="99824" y="97522"/>
                  </a:lnTo>
                  <a:lnTo>
                    <a:pt x="86034" y="148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91">
              <a:extLst>
                <a:ext uri="{FF2B5EF4-FFF2-40B4-BE49-F238E27FC236}">
                  <a16:creationId xmlns:a16="http://schemas.microsoft.com/office/drawing/2014/main" xmlns="" id="{239BEF78-7125-4318-B723-687E92FBDC4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10250" y="6064250"/>
              <a:ext cx="70453" cy="247651"/>
            </a:xfrm>
            <a:custGeom>
              <a:avLst/>
              <a:gdLst/>
              <a:ahLst/>
              <a:cxnLst/>
              <a:rect l="0" t="0" r="0" b="0"/>
              <a:pathLst>
                <a:path w="70453" h="247651">
                  <a:moveTo>
                    <a:pt x="19050" y="0"/>
                  </a:moveTo>
                  <a:lnTo>
                    <a:pt x="19050" y="0"/>
                  </a:lnTo>
                  <a:lnTo>
                    <a:pt x="25792" y="0"/>
                  </a:lnTo>
                  <a:lnTo>
                    <a:pt x="32865" y="3763"/>
                  </a:lnTo>
                  <a:lnTo>
                    <a:pt x="36726" y="6742"/>
                  </a:lnTo>
                  <a:lnTo>
                    <a:pt x="48904" y="31159"/>
                  </a:lnTo>
                  <a:lnTo>
                    <a:pt x="58077" y="71949"/>
                  </a:lnTo>
                  <a:lnTo>
                    <a:pt x="64853" y="105355"/>
                  </a:lnTo>
                  <a:lnTo>
                    <a:pt x="70452" y="139958"/>
                  </a:lnTo>
                  <a:lnTo>
                    <a:pt x="68225" y="185795"/>
                  </a:lnTo>
                  <a:lnTo>
                    <a:pt x="59956" y="210751"/>
                  </a:lnTo>
                  <a:lnTo>
                    <a:pt x="45462" y="227958"/>
                  </a:lnTo>
                  <a:lnTo>
                    <a:pt x="28672" y="23889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792">
              <a:extLst>
                <a:ext uri="{FF2B5EF4-FFF2-40B4-BE49-F238E27FC236}">
                  <a16:creationId xmlns:a16="http://schemas.microsoft.com/office/drawing/2014/main" xmlns="" id="{5B44988F-C99C-42E8-B692-19476CC1BDE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708650" y="6076950"/>
              <a:ext cx="65449" cy="190501"/>
            </a:xfrm>
            <a:custGeom>
              <a:avLst/>
              <a:gdLst/>
              <a:ahLst/>
              <a:cxnLst/>
              <a:rect l="0" t="0" r="0" b="0"/>
              <a:pathLst>
                <a:path w="65449" h="190501">
                  <a:moveTo>
                    <a:pt x="6350" y="0"/>
                  </a:moveTo>
                  <a:lnTo>
                    <a:pt x="6350" y="0"/>
                  </a:lnTo>
                  <a:lnTo>
                    <a:pt x="17195" y="705"/>
                  </a:lnTo>
                  <a:lnTo>
                    <a:pt x="27398" y="3371"/>
                  </a:lnTo>
                  <a:lnTo>
                    <a:pt x="37107" y="10670"/>
                  </a:lnTo>
                  <a:lnTo>
                    <a:pt x="46125" y="22382"/>
                  </a:lnTo>
                  <a:lnTo>
                    <a:pt x="61532" y="60525"/>
                  </a:lnTo>
                  <a:lnTo>
                    <a:pt x="65448" y="84050"/>
                  </a:lnTo>
                  <a:lnTo>
                    <a:pt x="62213" y="129883"/>
                  </a:lnTo>
                  <a:lnTo>
                    <a:pt x="60525" y="139506"/>
                  </a:lnTo>
                  <a:lnTo>
                    <a:pt x="51124" y="155842"/>
                  </a:lnTo>
                  <a:lnTo>
                    <a:pt x="29965" y="17505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793">
              <a:extLst>
                <a:ext uri="{FF2B5EF4-FFF2-40B4-BE49-F238E27FC236}">
                  <a16:creationId xmlns:a16="http://schemas.microsoft.com/office/drawing/2014/main" xmlns="" id="{27836688-9F1A-4EC4-A6EB-307B341A7D6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49900" y="6132581"/>
              <a:ext cx="111533" cy="220654"/>
            </a:xfrm>
            <a:custGeom>
              <a:avLst/>
              <a:gdLst/>
              <a:ahLst/>
              <a:cxnLst/>
              <a:rect l="0" t="0" r="0" b="0"/>
              <a:pathLst>
                <a:path w="111533" h="220654">
                  <a:moveTo>
                    <a:pt x="0" y="58669"/>
                  </a:moveTo>
                  <a:lnTo>
                    <a:pt x="0" y="58669"/>
                  </a:lnTo>
                  <a:lnTo>
                    <a:pt x="705" y="65149"/>
                  </a:lnTo>
                  <a:lnTo>
                    <a:pt x="5026" y="89112"/>
                  </a:lnTo>
                  <a:lnTo>
                    <a:pt x="9721" y="117313"/>
                  </a:lnTo>
                  <a:lnTo>
                    <a:pt x="17207" y="158447"/>
                  </a:lnTo>
                  <a:lnTo>
                    <a:pt x="18808" y="205464"/>
                  </a:lnTo>
                  <a:lnTo>
                    <a:pt x="19002" y="220152"/>
                  </a:lnTo>
                  <a:lnTo>
                    <a:pt x="17607" y="220653"/>
                  </a:lnTo>
                  <a:lnTo>
                    <a:pt x="12293" y="219326"/>
                  </a:lnTo>
                  <a:lnTo>
                    <a:pt x="7110" y="210741"/>
                  </a:lnTo>
                  <a:lnTo>
                    <a:pt x="3160" y="196106"/>
                  </a:lnTo>
                  <a:lnTo>
                    <a:pt x="2347" y="160539"/>
                  </a:lnTo>
                  <a:lnTo>
                    <a:pt x="7158" y="123230"/>
                  </a:lnTo>
                  <a:lnTo>
                    <a:pt x="12118" y="88303"/>
                  </a:lnTo>
                  <a:lnTo>
                    <a:pt x="20759" y="46517"/>
                  </a:lnTo>
                  <a:lnTo>
                    <a:pt x="28982" y="27163"/>
                  </a:lnTo>
                  <a:lnTo>
                    <a:pt x="39692" y="13857"/>
                  </a:lnTo>
                  <a:lnTo>
                    <a:pt x="57622" y="1804"/>
                  </a:lnTo>
                  <a:lnTo>
                    <a:pt x="70059" y="0"/>
                  </a:lnTo>
                  <a:lnTo>
                    <a:pt x="76340" y="506"/>
                  </a:lnTo>
                  <a:lnTo>
                    <a:pt x="88962" y="8595"/>
                  </a:lnTo>
                  <a:lnTo>
                    <a:pt x="95291" y="14702"/>
                  </a:lnTo>
                  <a:lnTo>
                    <a:pt x="104205" y="30897"/>
                  </a:lnTo>
                  <a:lnTo>
                    <a:pt x="111309" y="57966"/>
                  </a:lnTo>
                  <a:lnTo>
                    <a:pt x="111532" y="81979"/>
                  </a:lnTo>
                  <a:lnTo>
                    <a:pt x="110338" y="89026"/>
                  </a:lnTo>
                  <a:lnTo>
                    <a:pt x="103367" y="100618"/>
                  </a:lnTo>
                  <a:lnTo>
                    <a:pt x="98545" y="105685"/>
                  </a:lnTo>
                  <a:lnTo>
                    <a:pt x="74903" y="116187"/>
                  </a:lnTo>
                  <a:lnTo>
                    <a:pt x="45555" y="117025"/>
                  </a:lnTo>
                  <a:lnTo>
                    <a:pt x="24630" y="112805"/>
                  </a:lnTo>
                  <a:lnTo>
                    <a:pt x="21359" y="110282"/>
                  </a:lnTo>
                  <a:lnTo>
                    <a:pt x="19883" y="107189"/>
                  </a:lnTo>
                  <a:lnTo>
                    <a:pt x="19050" y="96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794">
              <a:extLst>
                <a:ext uri="{FF2B5EF4-FFF2-40B4-BE49-F238E27FC236}">
                  <a16:creationId xmlns:a16="http://schemas.microsoft.com/office/drawing/2014/main" xmlns="" id="{2919345D-61EF-4413-8BC5-558D67EC3C2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10200" y="62039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9459" y="12143"/>
                  </a:lnTo>
                  <a:lnTo>
                    <a:pt x="61437" y="27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795">
              <a:extLst>
                <a:ext uri="{FF2B5EF4-FFF2-40B4-BE49-F238E27FC236}">
                  <a16:creationId xmlns:a16="http://schemas.microsoft.com/office/drawing/2014/main" xmlns="" id="{6D7C5CAD-6F8B-4C8F-BA0B-823F7F40847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40350" y="61404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5069" y="44444"/>
                  </a:lnTo>
                  <a:lnTo>
                    <a:pt x="14927" y="86949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796">
              <a:extLst>
                <a:ext uri="{FF2B5EF4-FFF2-40B4-BE49-F238E27FC236}">
                  <a16:creationId xmlns:a16="http://schemas.microsoft.com/office/drawing/2014/main" xmlns="" id="{3FE21EEE-33F2-440C-A35A-6E2E9CF58FE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55545" y="6093104"/>
              <a:ext cx="95906" cy="199747"/>
            </a:xfrm>
            <a:custGeom>
              <a:avLst/>
              <a:gdLst/>
              <a:ahLst/>
              <a:cxnLst/>
              <a:rect l="0" t="0" r="0" b="0"/>
              <a:pathLst>
                <a:path w="95906" h="199747">
                  <a:moveTo>
                    <a:pt x="95905" y="15596"/>
                  </a:moveTo>
                  <a:lnTo>
                    <a:pt x="95905" y="15596"/>
                  </a:lnTo>
                  <a:lnTo>
                    <a:pt x="95905" y="12225"/>
                  </a:lnTo>
                  <a:lnTo>
                    <a:pt x="94023" y="8689"/>
                  </a:lnTo>
                  <a:lnTo>
                    <a:pt x="87066" y="668"/>
                  </a:lnTo>
                  <a:lnTo>
                    <a:pt x="84368" y="0"/>
                  </a:lnTo>
                  <a:lnTo>
                    <a:pt x="77607" y="1139"/>
                  </a:lnTo>
                  <a:lnTo>
                    <a:pt x="62496" y="9118"/>
                  </a:lnTo>
                  <a:lnTo>
                    <a:pt x="25279" y="51162"/>
                  </a:lnTo>
                  <a:lnTo>
                    <a:pt x="10893" y="74442"/>
                  </a:lnTo>
                  <a:lnTo>
                    <a:pt x="2148" y="98900"/>
                  </a:lnTo>
                  <a:lnTo>
                    <a:pt x="0" y="136469"/>
                  </a:lnTo>
                  <a:lnTo>
                    <a:pt x="6008" y="157982"/>
                  </a:lnTo>
                  <a:lnTo>
                    <a:pt x="15735" y="175540"/>
                  </a:lnTo>
                  <a:lnTo>
                    <a:pt x="27112" y="188046"/>
                  </a:lnTo>
                  <a:lnTo>
                    <a:pt x="39225" y="194547"/>
                  </a:lnTo>
                  <a:lnTo>
                    <a:pt x="76855" y="199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797">
              <a:extLst>
                <a:ext uri="{FF2B5EF4-FFF2-40B4-BE49-F238E27FC236}">
                  <a16:creationId xmlns:a16="http://schemas.microsoft.com/office/drawing/2014/main" xmlns="" id="{2E189FFA-4D41-4EA0-8734-B8EC85966E3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53000" y="6115050"/>
              <a:ext cx="44451" cy="184151"/>
            </a:xfrm>
            <a:custGeom>
              <a:avLst/>
              <a:gdLst/>
              <a:ahLst/>
              <a:cxnLst/>
              <a:rect l="0" t="0" r="0" b="0"/>
              <a:pathLst>
                <a:path w="44451" h="1841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8298" y="6742"/>
                  </a:lnTo>
                  <a:lnTo>
                    <a:pt x="26666" y="24419"/>
                  </a:lnTo>
                  <a:lnTo>
                    <a:pt x="35815" y="66521"/>
                  </a:lnTo>
                  <a:lnTo>
                    <a:pt x="41578" y="105945"/>
                  </a:lnTo>
                  <a:lnTo>
                    <a:pt x="43883" y="151586"/>
                  </a:lnTo>
                  <a:lnTo>
                    <a:pt x="4445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798">
              <a:extLst>
                <a:ext uri="{FF2B5EF4-FFF2-40B4-BE49-F238E27FC236}">
                  <a16:creationId xmlns:a16="http://schemas.microsoft.com/office/drawing/2014/main" xmlns="" id="{D6AA1816-5D51-4C99-9AE9-C1F5ECAF9C6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64100" y="6203949"/>
              <a:ext cx="184151" cy="12702"/>
            </a:xfrm>
            <a:custGeom>
              <a:avLst/>
              <a:gdLst/>
              <a:ahLst/>
              <a:cxnLst/>
              <a:rect l="0" t="0" r="0" b="0"/>
              <a:pathLst>
                <a:path w="184151" h="12702">
                  <a:moveTo>
                    <a:pt x="0" y="1"/>
                  </a:moveTo>
                  <a:lnTo>
                    <a:pt x="0" y="1"/>
                  </a:lnTo>
                  <a:lnTo>
                    <a:pt x="38724" y="0"/>
                  </a:lnTo>
                  <a:lnTo>
                    <a:pt x="78658" y="3372"/>
                  </a:lnTo>
                  <a:lnTo>
                    <a:pt x="119497" y="8840"/>
                  </a:lnTo>
                  <a:lnTo>
                    <a:pt x="166989" y="11938"/>
                  </a:lnTo>
                  <a:lnTo>
                    <a:pt x="184150" y="12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799">
              <a:extLst>
                <a:ext uri="{FF2B5EF4-FFF2-40B4-BE49-F238E27FC236}">
                  <a16:creationId xmlns:a16="http://schemas.microsoft.com/office/drawing/2014/main" xmlns="" id="{066441F3-541A-4DCA-973A-B34E227B05B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97571" y="6102967"/>
              <a:ext cx="154424" cy="341450"/>
            </a:xfrm>
            <a:custGeom>
              <a:avLst/>
              <a:gdLst/>
              <a:ahLst/>
              <a:cxnLst/>
              <a:rect l="0" t="0" r="0" b="0"/>
              <a:pathLst>
                <a:path w="154424" h="341450">
                  <a:moveTo>
                    <a:pt x="6179" y="75583"/>
                  </a:moveTo>
                  <a:lnTo>
                    <a:pt x="6179" y="75583"/>
                  </a:lnTo>
                  <a:lnTo>
                    <a:pt x="2521" y="114571"/>
                  </a:lnTo>
                  <a:lnTo>
                    <a:pt x="4782" y="157299"/>
                  </a:lnTo>
                  <a:lnTo>
                    <a:pt x="5558" y="189277"/>
                  </a:lnTo>
                  <a:lnTo>
                    <a:pt x="5903" y="226068"/>
                  </a:lnTo>
                  <a:lnTo>
                    <a:pt x="5350" y="263820"/>
                  </a:lnTo>
                  <a:lnTo>
                    <a:pt x="1778" y="309313"/>
                  </a:lnTo>
                  <a:lnTo>
                    <a:pt x="0" y="341449"/>
                  </a:lnTo>
                  <a:lnTo>
                    <a:pt x="3222" y="307967"/>
                  </a:lnTo>
                  <a:lnTo>
                    <a:pt x="6746" y="272704"/>
                  </a:lnTo>
                  <a:lnTo>
                    <a:pt x="10664" y="226692"/>
                  </a:lnTo>
                  <a:lnTo>
                    <a:pt x="12697" y="199606"/>
                  </a:lnTo>
                  <a:lnTo>
                    <a:pt x="14758" y="170965"/>
                  </a:lnTo>
                  <a:lnTo>
                    <a:pt x="17542" y="145521"/>
                  </a:lnTo>
                  <a:lnTo>
                    <a:pt x="24400" y="100316"/>
                  </a:lnTo>
                  <a:lnTo>
                    <a:pt x="34032" y="64703"/>
                  </a:lnTo>
                  <a:lnTo>
                    <a:pt x="54093" y="17460"/>
                  </a:lnTo>
                  <a:lnTo>
                    <a:pt x="66750" y="5536"/>
                  </a:lnTo>
                  <a:lnTo>
                    <a:pt x="74076" y="1368"/>
                  </a:lnTo>
                  <a:lnTo>
                    <a:pt x="81783" y="0"/>
                  </a:lnTo>
                  <a:lnTo>
                    <a:pt x="97871" y="2244"/>
                  </a:lnTo>
                  <a:lnTo>
                    <a:pt x="122796" y="18183"/>
                  </a:lnTo>
                  <a:lnTo>
                    <a:pt x="144684" y="44151"/>
                  </a:lnTo>
                  <a:lnTo>
                    <a:pt x="152403" y="63965"/>
                  </a:lnTo>
                  <a:lnTo>
                    <a:pt x="154423" y="84530"/>
                  </a:lnTo>
                  <a:lnTo>
                    <a:pt x="150617" y="105430"/>
                  </a:lnTo>
                  <a:lnTo>
                    <a:pt x="138577" y="122715"/>
                  </a:lnTo>
                  <a:lnTo>
                    <a:pt x="120056" y="136747"/>
                  </a:lnTo>
                  <a:lnTo>
                    <a:pt x="82567" y="151874"/>
                  </a:lnTo>
                  <a:lnTo>
                    <a:pt x="39142" y="161784"/>
                  </a:lnTo>
                  <a:lnTo>
                    <a:pt x="18879" y="164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800">
              <a:extLst>
                <a:ext uri="{FF2B5EF4-FFF2-40B4-BE49-F238E27FC236}">
                  <a16:creationId xmlns:a16="http://schemas.microsoft.com/office/drawing/2014/main" xmlns="" id="{2779C8C8-D29D-40B1-A904-3207444AF48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84169" y="6013464"/>
              <a:ext cx="105282" cy="311137"/>
            </a:xfrm>
            <a:custGeom>
              <a:avLst/>
              <a:gdLst/>
              <a:ahLst/>
              <a:cxnLst/>
              <a:rect l="0" t="0" r="0" b="0"/>
              <a:pathLst>
                <a:path w="105282" h="311137">
                  <a:moveTo>
                    <a:pt x="105281" y="12686"/>
                  </a:moveTo>
                  <a:lnTo>
                    <a:pt x="105281" y="12686"/>
                  </a:lnTo>
                  <a:lnTo>
                    <a:pt x="101910" y="5944"/>
                  </a:lnTo>
                  <a:lnTo>
                    <a:pt x="100212" y="3958"/>
                  </a:lnTo>
                  <a:lnTo>
                    <a:pt x="96442" y="1751"/>
                  </a:lnTo>
                  <a:lnTo>
                    <a:pt x="90354" y="509"/>
                  </a:lnTo>
                  <a:lnTo>
                    <a:pt x="56484" y="0"/>
                  </a:lnTo>
                  <a:lnTo>
                    <a:pt x="43864" y="3361"/>
                  </a:lnTo>
                  <a:lnTo>
                    <a:pt x="35416" y="10658"/>
                  </a:lnTo>
                  <a:lnTo>
                    <a:pt x="15124" y="42702"/>
                  </a:lnTo>
                  <a:lnTo>
                    <a:pt x="3700" y="87666"/>
                  </a:lnTo>
                  <a:lnTo>
                    <a:pt x="162" y="124798"/>
                  </a:lnTo>
                  <a:lnTo>
                    <a:pt x="0" y="164113"/>
                  </a:lnTo>
                  <a:lnTo>
                    <a:pt x="4632" y="202753"/>
                  </a:lnTo>
                  <a:lnTo>
                    <a:pt x="25286" y="250094"/>
                  </a:lnTo>
                  <a:lnTo>
                    <a:pt x="50377" y="287562"/>
                  </a:lnTo>
                  <a:lnTo>
                    <a:pt x="69120" y="300659"/>
                  </a:lnTo>
                  <a:lnTo>
                    <a:pt x="98931" y="311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801">
              <a:extLst>
                <a:ext uri="{FF2B5EF4-FFF2-40B4-BE49-F238E27FC236}">
                  <a16:creationId xmlns:a16="http://schemas.microsoft.com/office/drawing/2014/main" xmlns="" id="{982F1A18-7E40-4CBC-B52E-6BCA8CD9DBE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70350" y="62357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1113" y="15287"/>
                  </a:lnTo>
                  <a:lnTo>
                    <a:pt x="87206" y="711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02">
              <a:extLst>
                <a:ext uri="{FF2B5EF4-FFF2-40B4-BE49-F238E27FC236}">
                  <a16:creationId xmlns:a16="http://schemas.microsoft.com/office/drawing/2014/main" xmlns="" id="{D3CB3165-FF59-416E-8639-A99F1722836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057650" y="61341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46996" y="0"/>
                  </a:lnTo>
                  <a:lnTo>
                    <a:pt x="92748" y="1881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803">
              <a:extLst>
                <a:ext uri="{FF2B5EF4-FFF2-40B4-BE49-F238E27FC236}">
                  <a16:creationId xmlns:a16="http://schemas.microsoft.com/office/drawing/2014/main" xmlns="" id="{22C46FB3-13E0-4280-A2A0-071F9D0FB06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816350" y="573405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1"/>
                  </a:lnTo>
                  <a:lnTo>
                    <a:pt x="14073" y="62720"/>
                  </a:lnTo>
                  <a:lnTo>
                    <a:pt x="16132" y="77265"/>
                  </a:lnTo>
                  <a:lnTo>
                    <a:pt x="15694" y="81143"/>
                  </a:lnTo>
                  <a:lnTo>
                    <a:pt x="14696" y="83729"/>
                  </a:lnTo>
                  <a:lnTo>
                    <a:pt x="14736" y="84041"/>
                  </a:lnTo>
                  <a:lnTo>
                    <a:pt x="32550" y="42245"/>
                  </a:lnTo>
                  <a:lnTo>
                    <a:pt x="41277" y="24420"/>
                  </a:lnTo>
                  <a:lnTo>
                    <a:pt x="52212" y="11794"/>
                  </a:lnTo>
                  <a:lnTo>
                    <a:pt x="58797" y="8568"/>
                  </a:lnTo>
                  <a:lnTo>
                    <a:pt x="73639" y="6865"/>
                  </a:lnTo>
                  <a:lnTo>
                    <a:pt x="80843" y="10221"/>
                  </a:lnTo>
                  <a:lnTo>
                    <a:pt x="94492" y="23358"/>
                  </a:lnTo>
                  <a:lnTo>
                    <a:pt x="115430" y="65606"/>
                  </a:lnTo>
                  <a:lnTo>
                    <a:pt x="126708" y="102224"/>
                  </a:lnTo>
                  <a:lnTo>
                    <a:pt x="1270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804">
              <a:extLst>
                <a:ext uri="{FF2B5EF4-FFF2-40B4-BE49-F238E27FC236}">
                  <a16:creationId xmlns:a16="http://schemas.microsoft.com/office/drawing/2014/main" xmlns="" id="{4D7C221F-26FE-497B-AD2E-9BABCEF6EAE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21100" y="5943600"/>
              <a:ext cx="107216" cy="323851"/>
            </a:xfrm>
            <a:custGeom>
              <a:avLst/>
              <a:gdLst/>
              <a:ahLst/>
              <a:cxnLst/>
              <a:rect l="0" t="0" r="0" b="0"/>
              <a:pathLst>
                <a:path w="107216" h="323851">
                  <a:moveTo>
                    <a:pt x="0" y="0"/>
                  </a:moveTo>
                  <a:lnTo>
                    <a:pt x="0" y="0"/>
                  </a:lnTo>
                  <a:lnTo>
                    <a:pt x="26758" y="7186"/>
                  </a:lnTo>
                  <a:lnTo>
                    <a:pt x="50934" y="18950"/>
                  </a:lnTo>
                  <a:lnTo>
                    <a:pt x="72496" y="41113"/>
                  </a:lnTo>
                  <a:lnTo>
                    <a:pt x="90076" y="70484"/>
                  </a:lnTo>
                  <a:lnTo>
                    <a:pt x="102593" y="104704"/>
                  </a:lnTo>
                  <a:lnTo>
                    <a:pt x="107215" y="142961"/>
                  </a:lnTo>
                  <a:lnTo>
                    <a:pt x="106212" y="182778"/>
                  </a:lnTo>
                  <a:lnTo>
                    <a:pt x="101063" y="221640"/>
                  </a:lnTo>
                  <a:lnTo>
                    <a:pt x="92189" y="256316"/>
                  </a:lnTo>
                  <a:lnTo>
                    <a:pt x="80484" y="285367"/>
                  </a:lnTo>
                  <a:lnTo>
                    <a:pt x="5080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805">
              <a:extLst>
                <a:ext uri="{FF2B5EF4-FFF2-40B4-BE49-F238E27FC236}">
                  <a16:creationId xmlns:a16="http://schemas.microsoft.com/office/drawing/2014/main" xmlns="" id="{0961061F-EACE-451A-A620-478F849FDE9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49650" y="5937250"/>
              <a:ext cx="136978" cy="318390"/>
            </a:xfrm>
            <a:custGeom>
              <a:avLst/>
              <a:gdLst/>
              <a:ahLst/>
              <a:cxnLst/>
              <a:rect l="0" t="0" r="0" b="0"/>
              <a:pathLst>
                <a:path w="136978" h="31839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3" y="44876"/>
                  </a:lnTo>
                  <a:lnTo>
                    <a:pt x="15887" y="80623"/>
                  </a:lnTo>
                  <a:lnTo>
                    <a:pt x="17644" y="122381"/>
                  </a:lnTo>
                  <a:lnTo>
                    <a:pt x="18425" y="164928"/>
                  </a:lnTo>
                  <a:lnTo>
                    <a:pt x="18772" y="206652"/>
                  </a:lnTo>
                  <a:lnTo>
                    <a:pt x="18926" y="246362"/>
                  </a:lnTo>
                  <a:lnTo>
                    <a:pt x="19033" y="293760"/>
                  </a:lnTo>
                  <a:lnTo>
                    <a:pt x="19039" y="295323"/>
                  </a:lnTo>
                  <a:lnTo>
                    <a:pt x="19046" y="284040"/>
                  </a:lnTo>
                  <a:lnTo>
                    <a:pt x="29162" y="259452"/>
                  </a:lnTo>
                  <a:lnTo>
                    <a:pt x="56612" y="220949"/>
                  </a:lnTo>
                  <a:lnTo>
                    <a:pt x="72668" y="205444"/>
                  </a:lnTo>
                  <a:lnTo>
                    <a:pt x="89212" y="197141"/>
                  </a:lnTo>
                  <a:lnTo>
                    <a:pt x="97575" y="194927"/>
                  </a:lnTo>
                  <a:lnTo>
                    <a:pt x="104561" y="195568"/>
                  </a:lnTo>
                  <a:lnTo>
                    <a:pt x="116086" y="201925"/>
                  </a:lnTo>
                  <a:lnTo>
                    <a:pt x="130508" y="220775"/>
                  </a:lnTo>
                  <a:lnTo>
                    <a:pt x="136977" y="247605"/>
                  </a:lnTo>
                  <a:lnTo>
                    <a:pt x="135062" y="256792"/>
                  </a:lnTo>
                  <a:lnTo>
                    <a:pt x="125409" y="274527"/>
                  </a:lnTo>
                  <a:lnTo>
                    <a:pt x="97366" y="300377"/>
                  </a:lnTo>
                  <a:lnTo>
                    <a:pt x="68987" y="315797"/>
                  </a:lnTo>
                  <a:lnTo>
                    <a:pt x="49476" y="318389"/>
                  </a:lnTo>
                  <a:lnTo>
                    <a:pt x="39334" y="318093"/>
                  </a:lnTo>
                  <a:lnTo>
                    <a:pt x="22420" y="310237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806">
              <a:extLst>
                <a:ext uri="{FF2B5EF4-FFF2-40B4-BE49-F238E27FC236}">
                  <a16:creationId xmlns:a16="http://schemas.microsoft.com/office/drawing/2014/main" xmlns="" id="{4BCB84DC-6049-4B55-B621-FBDC21538AC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403600" y="6051550"/>
              <a:ext cx="44451" cy="215901"/>
            </a:xfrm>
            <a:custGeom>
              <a:avLst/>
              <a:gdLst/>
              <a:ahLst/>
              <a:cxnLst/>
              <a:rect l="0" t="0" r="0" b="0"/>
              <a:pathLst>
                <a:path w="44451" h="215901">
                  <a:moveTo>
                    <a:pt x="0" y="0"/>
                  </a:moveTo>
                  <a:lnTo>
                    <a:pt x="0" y="0"/>
                  </a:lnTo>
                  <a:lnTo>
                    <a:pt x="17677" y="33258"/>
                  </a:lnTo>
                  <a:lnTo>
                    <a:pt x="26482" y="69200"/>
                  </a:lnTo>
                  <a:lnTo>
                    <a:pt x="30189" y="111128"/>
                  </a:lnTo>
                  <a:lnTo>
                    <a:pt x="34658" y="158202"/>
                  </a:lnTo>
                  <a:lnTo>
                    <a:pt x="41784" y="201576"/>
                  </a:lnTo>
                  <a:lnTo>
                    <a:pt x="4445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807">
              <a:extLst>
                <a:ext uri="{FF2B5EF4-FFF2-40B4-BE49-F238E27FC236}">
                  <a16:creationId xmlns:a16="http://schemas.microsoft.com/office/drawing/2014/main" xmlns="" id="{2E804CB2-321E-4FE2-BEC1-80F3A7FB376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333750" y="6137961"/>
              <a:ext cx="127001" cy="8840"/>
            </a:xfrm>
            <a:custGeom>
              <a:avLst/>
              <a:gdLst/>
              <a:ahLst/>
              <a:cxnLst/>
              <a:rect l="0" t="0" r="0" b="0"/>
              <a:pathLst>
                <a:path w="127001" h="8840">
                  <a:moveTo>
                    <a:pt x="0" y="8839"/>
                  </a:moveTo>
                  <a:lnTo>
                    <a:pt x="0" y="8839"/>
                  </a:lnTo>
                  <a:lnTo>
                    <a:pt x="45466" y="0"/>
                  </a:lnTo>
                  <a:lnTo>
                    <a:pt x="89676" y="1971"/>
                  </a:lnTo>
                  <a:lnTo>
                    <a:pt x="127000" y="8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808">
              <a:extLst>
                <a:ext uri="{FF2B5EF4-FFF2-40B4-BE49-F238E27FC236}">
                  <a16:creationId xmlns:a16="http://schemas.microsoft.com/office/drawing/2014/main" xmlns="" id="{AFF9F85F-6383-4148-B606-0CE9D0DEF24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004872" y="6084194"/>
              <a:ext cx="189179" cy="166914"/>
            </a:xfrm>
            <a:custGeom>
              <a:avLst/>
              <a:gdLst/>
              <a:ahLst/>
              <a:cxnLst/>
              <a:rect l="0" t="0" r="0" b="0"/>
              <a:pathLst>
                <a:path w="189179" h="166914">
                  <a:moveTo>
                    <a:pt x="132028" y="43556"/>
                  </a:moveTo>
                  <a:lnTo>
                    <a:pt x="132028" y="43556"/>
                  </a:lnTo>
                  <a:lnTo>
                    <a:pt x="126253" y="29053"/>
                  </a:lnTo>
                  <a:lnTo>
                    <a:pt x="111634" y="10985"/>
                  </a:lnTo>
                  <a:lnTo>
                    <a:pt x="97998" y="3723"/>
                  </a:lnTo>
                  <a:lnTo>
                    <a:pt x="87294" y="473"/>
                  </a:lnTo>
                  <a:lnTo>
                    <a:pt x="69542" y="6252"/>
                  </a:lnTo>
                  <a:lnTo>
                    <a:pt x="46407" y="27016"/>
                  </a:lnTo>
                  <a:lnTo>
                    <a:pt x="18307" y="62252"/>
                  </a:lnTo>
                  <a:lnTo>
                    <a:pt x="1123" y="103972"/>
                  </a:lnTo>
                  <a:lnTo>
                    <a:pt x="0" y="129204"/>
                  </a:lnTo>
                  <a:lnTo>
                    <a:pt x="1676" y="140872"/>
                  </a:lnTo>
                  <a:lnTo>
                    <a:pt x="11064" y="157598"/>
                  </a:lnTo>
                  <a:lnTo>
                    <a:pt x="17519" y="164034"/>
                  </a:lnTo>
                  <a:lnTo>
                    <a:pt x="24644" y="166913"/>
                  </a:lnTo>
                  <a:lnTo>
                    <a:pt x="40087" y="166350"/>
                  </a:lnTo>
                  <a:lnTo>
                    <a:pt x="58239" y="153870"/>
                  </a:lnTo>
                  <a:lnTo>
                    <a:pt x="75949" y="134212"/>
                  </a:lnTo>
                  <a:lnTo>
                    <a:pt x="93854" y="97933"/>
                  </a:lnTo>
                  <a:lnTo>
                    <a:pt x="108096" y="54180"/>
                  </a:lnTo>
                  <a:lnTo>
                    <a:pt x="123668" y="12362"/>
                  </a:lnTo>
                  <a:lnTo>
                    <a:pt x="129018" y="2175"/>
                  </a:lnTo>
                  <a:lnTo>
                    <a:pt x="131433" y="446"/>
                  </a:lnTo>
                  <a:lnTo>
                    <a:pt x="133748" y="0"/>
                  </a:lnTo>
                  <a:lnTo>
                    <a:pt x="136702" y="1818"/>
                  </a:lnTo>
                  <a:lnTo>
                    <a:pt x="143748" y="9484"/>
                  </a:lnTo>
                  <a:lnTo>
                    <a:pt x="163928" y="53433"/>
                  </a:lnTo>
                  <a:lnTo>
                    <a:pt x="177370" y="98031"/>
                  </a:lnTo>
                  <a:lnTo>
                    <a:pt x="189178" y="138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809">
              <a:extLst>
                <a:ext uri="{FF2B5EF4-FFF2-40B4-BE49-F238E27FC236}">
                  <a16:creationId xmlns:a16="http://schemas.microsoft.com/office/drawing/2014/main" xmlns="" id="{D1E040FE-CA7C-494A-8224-2F814762A27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861056" y="5928147"/>
              <a:ext cx="142495" cy="358354"/>
            </a:xfrm>
            <a:custGeom>
              <a:avLst/>
              <a:gdLst/>
              <a:ahLst/>
              <a:cxnLst/>
              <a:rect l="0" t="0" r="0" b="0"/>
              <a:pathLst>
                <a:path w="142495" h="358354">
                  <a:moveTo>
                    <a:pt x="142494" y="9103"/>
                  </a:moveTo>
                  <a:lnTo>
                    <a:pt x="142494" y="9103"/>
                  </a:lnTo>
                  <a:lnTo>
                    <a:pt x="136719" y="4034"/>
                  </a:lnTo>
                  <a:lnTo>
                    <a:pt x="130285" y="264"/>
                  </a:lnTo>
                  <a:lnTo>
                    <a:pt x="120840" y="0"/>
                  </a:lnTo>
                  <a:lnTo>
                    <a:pt x="101741" y="5700"/>
                  </a:lnTo>
                  <a:lnTo>
                    <a:pt x="84870" y="15352"/>
                  </a:lnTo>
                  <a:lnTo>
                    <a:pt x="63261" y="33752"/>
                  </a:lnTo>
                  <a:lnTo>
                    <a:pt x="43309" y="63568"/>
                  </a:lnTo>
                  <a:lnTo>
                    <a:pt x="25739" y="100337"/>
                  </a:lnTo>
                  <a:lnTo>
                    <a:pt x="10875" y="140198"/>
                  </a:lnTo>
                  <a:lnTo>
                    <a:pt x="2858" y="181432"/>
                  </a:lnTo>
                  <a:lnTo>
                    <a:pt x="0" y="221866"/>
                  </a:lnTo>
                  <a:lnTo>
                    <a:pt x="1082" y="258652"/>
                  </a:lnTo>
                  <a:lnTo>
                    <a:pt x="12400" y="304353"/>
                  </a:lnTo>
                  <a:lnTo>
                    <a:pt x="32530" y="337963"/>
                  </a:lnTo>
                  <a:lnTo>
                    <a:pt x="41668" y="344759"/>
                  </a:lnTo>
                  <a:lnTo>
                    <a:pt x="85344" y="3583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810">
              <a:extLst>
                <a:ext uri="{FF2B5EF4-FFF2-40B4-BE49-F238E27FC236}">
                  <a16:creationId xmlns:a16="http://schemas.microsoft.com/office/drawing/2014/main" xmlns="" id="{F7F6E758-344F-48FA-9F20-C032E59CC78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425700" y="6223000"/>
              <a:ext cx="254001" cy="43568"/>
            </a:xfrm>
            <a:custGeom>
              <a:avLst/>
              <a:gdLst/>
              <a:ahLst/>
              <a:cxnLst/>
              <a:rect l="0" t="0" r="0" b="0"/>
              <a:pathLst>
                <a:path w="254001" h="43568">
                  <a:moveTo>
                    <a:pt x="0" y="38100"/>
                  </a:moveTo>
                  <a:lnTo>
                    <a:pt x="0" y="38100"/>
                  </a:lnTo>
                  <a:lnTo>
                    <a:pt x="3371" y="41471"/>
                  </a:lnTo>
                  <a:lnTo>
                    <a:pt x="18951" y="43567"/>
                  </a:lnTo>
                  <a:lnTo>
                    <a:pt x="51555" y="40818"/>
                  </a:lnTo>
                  <a:lnTo>
                    <a:pt x="84061" y="35544"/>
                  </a:lnTo>
                  <a:lnTo>
                    <a:pt x="122027" y="27792"/>
                  </a:lnTo>
                  <a:lnTo>
                    <a:pt x="162420" y="17291"/>
                  </a:lnTo>
                  <a:lnTo>
                    <a:pt x="200127" y="933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811">
              <a:extLst>
                <a:ext uri="{FF2B5EF4-FFF2-40B4-BE49-F238E27FC236}">
                  <a16:creationId xmlns:a16="http://schemas.microsoft.com/office/drawing/2014/main" xmlns="" id="{AB8855CE-4F84-43E7-BF55-DAE9650DBDA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13000" y="6084237"/>
              <a:ext cx="260351" cy="8785"/>
            </a:xfrm>
            <a:custGeom>
              <a:avLst/>
              <a:gdLst/>
              <a:ahLst/>
              <a:cxnLst/>
              <a:rect l="0" t="0" r="0" b="0"/>
              <a:pathLst>
                <a:path w="260351" h="8785">
                  <a:moveTo>
                    <a:pt x="0" y="5413"/>
                  </a:moveTo>
                  <a:lnTo>
                    <a:pt x="0" y="5413"/>
                  </a:lnTo>
                  <a:lnTo>
                    <a:pt x="10113" y="8784"/>
                  </a:lnTo>
                  <a:lnTo>
                    <a:pt x="54183" y="6810"/>
                  </a:lnTo>
                  <a:lnTo>
                    <a:pt x="86876" y="6035"/>
                  </a:lnTo>
                  <a:lnTo>
                    <a:pt x="122573" y="3808"/>
                  </a:lnTo>
                  <a:lnTo>
                    <a:pt x="158899" y="1172"/>
                  </a:lnTo>
                  <a:lnTo>
                    <a:pt x="193859" y="0"/>
                  </a:lnTo>
                  <a:lnTo>
                    <a:pt x="235161" y="2711"/>
                  </a:lnTo>
                  <a:lnTo>
                    <a:pt x="260350" y="5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581">
            <a:extLst>
              <a:ext uri="{FF2B5EF4-FFF2-40B4-BE49-F238E27FC236}">
                <a16:creationId xmlns:a16="http://schemas.microsoft.com/office/drawing/2014/main" xmlns="" id="{00D67429-6133-4391-9AD7-6F597859F0B5}"/>
              </a:ext>
            </a:extLst>
          </p:cNvPr>
          <p:cNvGrpSpPr/>
          <p:nvPr/>
        </p:nvGrpSpPr>
        <p:grpSpPr>
          <a:xfrm>
            <a:off x="6356350" y="6019800"/>
            <a:ext cx="603446" cy="349673"/>
            <a:chOff x="6356350" y="6019800"/>
            <a:chExt cx="603446" cy="349673"/>
          </a:xfrm>
        </p:grpSpPr>
        <p:sp>
          <p:nvSpPr>
            <p:cNvPr id="181" name="SMARTInkShape-2812">
              <a:extLst>
                <a:ext uri="{FF2B5EF4-FFF2-40B4-BE49-F238E27FC236}">
                  <a16:creationId xmlns:a16="http://schemas.microsoft.com/office/drawing/2014/main" xmlns="" id="{2E93D6C6-A1D8-4E62-8A6D-2043CE15990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58105" y="6019800"/>
              <a:ext cx="101691" cy="114301"/>
            </a:xfrm>
            <a:custGeom>
              <a:avLst/>
              <a:gdLst/>
              <a:ahLst/>
              <a:cxnLst/>
              <a:rect l="0" t="0" r="0" b="0"/>
              <a:pathLst>
                <a:path w="101691" h="114301">
                  <a:moveTo>
                    <a:pt x="12595" y="0"/>
                  </a:moveTo>
                  <a:lnTo>
                    <a:pt x="12595" y="0"/>
                  </a:lnTo>
                  <a:lnTo>
                    <a:pt x="15965" y="3371"/>
                  </a:lnTo>
                  <a:lnTo>
                    <a:pt x="15739" y="12552"/>
                  </a:lnTo>
                  <a:lnTo>
                    <a:pt x="3940" y="57142"/>
                  </a:lnTo>
                  <a:lnTo>
                    <a:pt x="251" y="74202"/>
                  </a:lnTo>
                  <a:lnTo>
                    <a:pt x="0" y="68866"/>
                  </a:lnTo>
                  <a:lnTo>
                    <a:pt x="20951" y="30714"/>
                  </a:lnTo>
                  <a:lnTo>
                    <a:pt x="35218" y="11296"/>
                  </a:lnTo>
                  <a:lnTo>
                    <a:pt x="44051" y="5021"/>
                  </a:lnTo>
                  <a:lnTo>
                    <a:pt x="48383" y="3347"/>
                  </a:lnTo>
                  <a:lnTo>
                    <a:pt x="58839" y="3369"/>
                  </a:lnTo>
                  <a:lnTo>
                    <a:pt x="70542" y="6436"/>
                  </a:lnTo>
                  <a:lnTo>
                    <a:pt x="82799" y="12503"/>
                  </a:lnTo>
                  <a:lnTo>
                    <a:pt x="93421" y="23666"/>
                  </a:lnTo>
                  <a:lnTo>
                    <a:pt x="98229" y="30594"/>
                  </a:lnTo>
                  <a:lnTo>
                    <a:pt x="101690" y="47699"/>
                  </a:lnTo>
                  <a:lnTo>
                    <a:pt x="96487" y="94420"/>
                  </a:lnTo>
                  <a:lnTo>
                    <a:pt x="9514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813">
              <a:extLst>
                <a:ext uri="{FF2B5EF4-FFF2-40B4-BE49-F238E27FC236}">
                  <a16:creationId xmlns:a16="http://schemas.microsoft.com/office/drawing/2014/main" xmlns="" id="{EB8A716B-839F-4406-8608-03FD0C64558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775450" y="6150922"/>
              <a:ext cx="57118" cy="218551"/>
            </a:xfrm>
            <a:custGeom>
              <a:avLst/>
              <a:gdLst/>
              <a:ahLst/>
              <a:cxnLst/>
              <a:rect l="0" t="0" r="0" b="0"/>
              <a:pathLst>
                <a:path w="57118" h="218551">
                  <a:moveTo>
                    <a:pt x="0" y="14928"/>
                  </a:moveTo>
                  <a:lnTo>
                    <a:pt x="0" y="14928"/>
                  </a:lnTo>
                  <a:lnTo>
                    <a:pt x="5775" y="9859"/>
                  </a:lnTo>
                  <a:lnTo>
                    <a:pt x="20394" y="0"/>
                  </a:lnTo>
                  <a:lnTo>
                    <a:pt x="23474" y="37"/>
                  </a:lnTo>
                  <a:lnTo>
                    <a:pt x="30658" y="3842"/>
                  </a:lnTo>
                  <a:lnTo>
                    <a:pt x="36674" y="12117"/>
                  </a:lnTo>
                  <a:lnTo>
                    <a:pt x="44027" y="34321"/>
                  </a:lnTo>
                  <a:lnTo>
                    <a:pt x="50675" y="69593"/>
                  </a:lnTo>
                  <a:lnTo>
                    <a:pt x="55232" y="113205"/>
                  </a:lnTo>
                  <a:lnTo>
                    <a:pt x="56582" y="158112"/>
                  </a:lnTo>
                  <a:lnTo>
                    <a:pt x="57038" y="204470"/>
                  </a:lnTo>
                  <a:lnTo>
                    <a:pt x="57117" y="218550"/>
                  </a:lnTo>
                  <a:lnTo>
                    <a:pt x="56422" y="218409"/>
                  </a:lnTo>
                  <a:lnTo>
                    <a:pt x="50800" y="205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814">
              <a:extLst>
                <a:ext uri="{FF2B5EF4-FFF2-40B4-BE49-F238E27FC236}">
                  <a16:creationId xmlns:a16="http://schemas.microsoft.com/office/drawing/2014/main" xmlns="" id="{9FD16BCC-1FD3-4AF0-AAA7-E4EEDF17465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88100" y="6286500"/>
              <a:ext cx="222251" cy="6351"/>
            </a:xfrm>
            <a:custGeom>
              <a:avLst/>
              <a:gdLst/>
              <a:ahLst/>
              <a:cxnLst/>
              <a:rect l="0" t="0" r="0" b="0"/>
              <a:pathLst>
                <a:path w="222251" h="6351">
                  <a:moveTo>
                    <a:pt x="0" y="0"/>
                  </a:moveTo>
                  <a:lnTo>
                    <a:pt x="0" y="0"/>
                  </a:lnTo>
                  <a:lnTo>
                    <a:pt x="41113" y="1881"/>
                  </a:lnTo>
                  <a:lnTo>
                    <a:pt x="85325" y="3145"/>
                  </a:lnTo>
                  <a:lnTo>
                    <a:pt x="117649" y="2103"/>
                  </a:lnTo>
                  <a:lnTo>
                    <a:pt x="150831" y="3992"/>
                  </a:lnTo>
                  <a:lnTo>
                    <a:pt x="194504" y="5651"/>
                  </a:lnTo>
                  <a:lnTo>
                    <a:pt x="2222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815">
              <a:extLst>
                <a:ext uri="{FF2B5EF4-FFF2-40B4-BE49-F238E27FC236}">
                  <a16:creationId xmlns:a16="http://schemas.microsoft.com/office/drawing/2014/main" xmlns="" id="{417B238E-891A-4CB5-B36F-C66B8270A7F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56350" y="6223601"/>
              <a:ext cx="190501" cy="18450"/>
            </a:xfrm>
            <a:custGeom>
              <a:avLst/>
              <a:gdLst/>
              <a:ahLst/>
              <a:cxnLst/>
              <a:rect l="0" t="0" r="0" b="0"/>
              <a:pathLst>
                <a:path w="190501" h="18450">
                  <a:moveTo>
                    <a:pt x="0" y="18449"/>
                  </a:moveTo>
                  <a:lnTo>
                    <a:pt x="0" y="18449"/>
                  </a:lnTo>
                  <a:lnTo>
                    <a:pt x="3371" y="15078"/>
                  </a:lnTo>
                  <a:lnTo>
                    <a:pt x="41954" y="3960"/>
                  </a:lnTo>
                  <a:lnTo>
                    <a:pt x="87769" y="750"/>
                  </a:lnTo>
                  <a:lnTo>
                    <a:pt x="122968" y="0"/>
                  </a:lnTo>
                  <a:lnTo>
                    <a:pt x="165003" y="2948"/>
                  </a:lnTo>
                  <a:lnTo>
                    <a:pt x="190500" y="5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582">
            <a:extLst>
              <a:ext uri="{FF2B5EF4-FFF2-40B4-BE49-F238E27FC236}">
                <a16:creationId xmlns:a16="http://schemas.microsoft.com/office/drawing/2014/main" xmlns="" id="{84F1A31A-D902-4B6A-A044-5401ED2810C7}"/>
              </a:ext>
            </a:extLst>
          </p:cNvPr>
          <p:cNvGrpSpPr/>
          <p:nvPr/>
        </p:nvGrpSpPr>
        <p:grpSpPr>
          <a:xfrm>
            <a:off x="7200900" y="6127750"/>
            <a:ext cx="439756" cy="234951"/>
            <a:chOff x="7200900" y="6127750"/>
            <a:chExt cx="439756" cy="234951"/>
          </a:xfrm>
        </p:grpSpPr>
        <p:sp>
          <p:nvSpPr>
            <p:cNvPr id="186" name="SMARTInkShape-2816">
              <a:extLst>
                <a:ext uri="{FF2B5EF4-FFF2-40B4-BE49-F238E27FC236}">
                  <a16:creationId xmlns:a16="http://schemas.microsoft.com/office/drawing/2014/main" xmlns="" id="{38489913-0B19-4954-BEA9-247F5C3A113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600950" y="6127750"/>
              <a:ext cx="39706" cy="234951"/>
            </a:xfrm>
            <a:custGeom>
              <a:avLst/>
              <a:gdLst/>
              <a:ahLst/>
              <a:cxnLst/>
              <a:rect l="0" t="0" r="0" b="0"/>
              <a:pathLst>
                <a:path w="39706" h="234951">
                  <a:moveTo>
                    <a:pt x="25400" y="0"/>
                  </a:moveTo>
                  <a:lnTo>
                    <a:pt x="25400" y="0"/>
                  </a:lnTo>
                  <a:lnTo>
                    <a:pt x="32142" y="10113"/>
                  </a:lnTo>
                  <a:lnTo>
                    <a:pt x="39705" y="39999"/>
                  </a:lnTo>
                  <a:lnTo>
                    <a:pt x="38578" y="73752"/>
                  </a:lnTo>
                  <a:lnTo>
                    <a:pt x="33373" y="113917"/>
                  </a:lnTo>
                  <a:lnTo>
                    <a:pt x="26357" y="155288"/>
                  </a:lnTo>
                  <a:lnTo>
                    <a:pt x="16652" y="18966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817">
              <a:extLst>
                <a:ext uri="{FF2B5EF4-FFF2-40B4-BE49-F238E27FC236}">
                  <a16:creationId xmlns:a16="http://schemas.microsoft.com/office/drawing/2014/main" xmlns="" id="{1F0A5DAD-2AE5-4732-A653-435A7B469E1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26300" y="6324600"/>
              <a:ext cx="203201" cy="30483"/>
            </a:xfrm>
            <a:custGeom>
              <a:avLst/>
              <a:gdLst/>
              <a:ahLst/>
              <a:cxnLst/>
              <a:rect l="0" t="0" r="0" b="0"/>
              <a:pathLst>
                <a:path w="203201" h="30483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8789" y="11933"/>
                  </a:lnTo>
                  <a:lnTo>
                    <a:pt x="12209" y="14305"/>
                  </a:lnTo>
                  <a:lnTo>
                    <a:pt x="53891" y="23182"/>
                  </a:lnTo>
                  <a:lnTo>
                    <a:pt x="99537" y="28897"/>
                  </a:lnTo>
                  <a:lnTo>
                    <a:pt x="132197" y="30482"/>
                  </a:lnTo>
                  <a:lnTo>
                    <a:pt x="175577" y="28003"/>
                  </a:lnTo>
                  <a:lnTo>
                    <a:pt x="20320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818">
              <a:extLst>
                <a:ext uri="{FF2B5EF4-FFF2-40B4-BE49-F238E27FC236}">
                  <a16:creationId xmlns:a16="http://schemas.microsoft.com/office/drawing/2014/main" xmlns="" id="{1B5AC042-3ED6-4A72-8FB0-23B9DA12D28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00900" y="6255633"/>
              <a:ext cx="203201" cy="30868"/>
            </a:xfrm>
            <a:custGeom>
              <a:avLst/>
              <a:gdLst/>
              <a:ahLst/>
              <a:cxnLst/>
              <a:rect l="0" t="0" r="0" b="0"/>
              <a:pathLst>
                <a:path w="203201" h="308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22322" y="0"/>
                  </a:lnTo>
                  <a:lnTo>
                    <a:pt x="63764" y="2749"/>
                  </a:lnTo>
                  <a:lnTo>
                    <a:pt x="101953" y="9903"/>
                  </a:lnTo>
                  <a:lnTo>
                    <a:pt x="141268" y="18727"/>
                  </a:lnTo>
                  <a:lnTo>
                    <a:pt x="182968" y="26957"/>
                  </a:lnTo>
                  <a:lnTo>
                    <a:pt x="203200" y="30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5398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83">
            <a:extLst>
              <a:ext uri="{FF2B5EF4-FFF2-40B4-BE49-F238E27FC236}">
                <a16:creationId xmlns:a16="http://schemas.microsoft.com/office/drawing/2014/main" xmlns="" id="{B2FBF1A3-3103-44E4-A68C-EB9D2C6074F8}"/>
              </a:ext>
            </a:extLst>
          </p:cNvPr>
          <p:cNvGrpSpPr/>
          <p:nvPr/>
        </p:nvGrpSpPr>
        <p:grpSpPr>
          <a:xfrm>
            <a:off x="1069538" y="724078"/>
            <a:ext cx="1291282" cy="514173"/>
            <a:chOff x="1069538" y="724078"/>
            <a:chExt cx="1291282" cy="514173"/>
          </a:xfrm>
        </p:grpSpPr>
        <p:sp>
          <p:nvSpPr>
            <p:cNvPr id="2" name="SMARTInkShape-2819">
              <a:extLst>
                <a:ext uri="{FF2B5EF4-FFF2-40B4-BE49-F238E27FC236}">
                  <a16:creationId xmlns:a16="http://schemas.microsoft.com/office/drawing/2014/main" xmlns="" id="{987376A4-6B79-4302-80EC-AAB3B7019AF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69538" y="737851"/>
              <a:ext cx="219513" cy="425556"/>
            </a:xfrm>
            <a:custGeom>
              <a:avLst/>
              <a:gdLst/>
              <a:ahLst/>
              <a:cxnLst/>
              <a:rect l="0" t="0" r="0" b="0"/>
              <a:pathLst>
                <a:path w="219513" h="425556">
                  <a:moveTo>
                    <a:pt x="219512" y="30499"/>
                  </a:moveTo>
                  <a:lnTo>
                    <a:pt x="219512" y="30499"/>
                  </a:lnTo>
                  <a:lnTo>
                    <a:pt x="219512" y="15572"/>
                  </a:lnTo>
                  <a:lnTo>
                    <a:pt x="217631" y="11400"/>
                  </a:lnTo>
                  <a:lnTo>
                    <a:pt x="216141" y="9300"/>
                  </a:lnTo>
                  <a:lnTo>
                    <a:pt x="197190" y="2973"/>
                  </a:lnTo>
                  <a:lnTo>
                    <a:pt x="159119" y="0"/>
                  </a:lnTo>
                  <a:lnTo>
                    <a:pt x="112091" y="5862"/>
                  </a:lnTo>
                  <a:lnTo>
                    <a:pt x="69150" y="16536"/>
                  </a:lnTo>
                  <a:lnTo>
                    <a:pt x="36358" y="32006"/>
                  </a:lnTo>
                  <a:lnTo>
                    <a:pt x="21458" y="47632"/>
                  </a:lnTo>
                  <a:lnTo>
                    <a:pt x="7018" y="76262"/>
                  </a:lnTo>
                  <a:lnTo>
                    <a:pt x="153" y="110851"/>
                  </a:lnTo>
                  <a:lnTo>
                    <a:pt x="0" y="156142"/>
                  </a:lnTo>
                  <a:lnTo>
                    <a:pt x="2007" y="190763"/>
                  </a:lnTo>
                  <a:lnTo>
                    <a:pt x="2898" y="224964"/>
                  </a:lnTo>
                  <a:lnTo>
                    <a:pt x="6772" y="272582"/>
                  </a:lnTo>
                  <a:lnTo>
                    <a:pt x="8544" y="304838"/>
                  </a:lnTo>
                  <a:lnTo>
                    <a:pt x="9542" y="349086"/>
                  </a:lnTo>
                  <a:lnTo>
                    <a:pt x="6508" y="392272"/>
                  </a:lnTo>
                  <a:lnTo>
                    <a:pt x="7841" y="412544"/>
                  </a:lnTo>
                  <a:lnTo>
                    <a:pt x="12705" y="424117"/>
                  </a:lnTo>
                  <a:lnTo>
                    <a:pt x="17435" y="425555"/>
                  </a:lnTo>
                  <a:lnTo>
                    <a:pt x="57900" y="420913"/>
                  </a:lnTo>
                  <a:lnTo>
                    <a:pt x="90535" y="414977"/>
                  </a:lnTo>
                  <a:lnTo>
                    <a:pt x="126205" y="409988"/>
                  </a:lnTo>
                  <a:lnTo>
                    <a:pt x="171875" y="406583"/>
                  </a:lnTo>
                  <a:lnTo>
                    <a:pt x="219512" y="405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20">
              <a:extLst>
                <a:ext uri="{FF2B5EF4-FFF2-40B4-BE49-F238E27FC236}">
                  <a16:creationId xmlns:a16="http://schemas.microsoft.com/office/drawing/2014/main" xmlns="" id="{A84C3E63-2756-4270-82C5-37414E01012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122129" y="990600"/>
              <a:ext cx="243122" cy="63501"/>
            </a:xfrm>
            <a:custGeom>
              <a:avLst/>
              <a:gdLst/>
              <a:ahLst/>
              <a:cxnLst/>
              <a:rect l="0" t="0" r="0" b="0"/>
              <a:pathLst>
                <a:path w="243122" h="63501">
                  <a:moveTo>
                    <a:pt x="8171" y="63500"/>
                  </a:moveTo>
                  <a:lnTo>
                    <a:pt x="8171" y="63500"/>
                  </a:lnTo>
                  <a:lnTo>
                    <a:pt x="148" y="59136"/>
                  </a:lnTo>
                  <a:lnTo>
                    <a:pt x="0" y="58474"/>
                  </a:lnTo>
                  <a:lnTo>
                    <a:pt x="8203" y="54040"/>
                  </a:lnTo>
                  <a:lnTo>
                    <a:pt x="50877" y="41301"/>
                  </a:lnTo>
                  <a:lnTo>
                    <a:pt x="85948" y="33408"/>
                  </a:lnTo>
                  <a:lnTo>
                    <a:pt x="126935" y="25196"/>
                  </a:lnTo>
                  <a:lnTo>
                    <a:pt x="168905" y="16843"/>
                  </a:lnTo>
                  <a:lnTo>
                    <a:pt x="206373" y="8426"/>
                  </a:lnTo>
                  <a:lnTo>
                    <a:pt x="243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21">
              <a:extLst>
                <a:ext uri="{FF2B5EF4-FFF2-40B4-BE49-F238E27FC236}">
                  <a16:creationId xmlns:a16="http://schemas.microsoft.com/office/drawing/2014/main" xmlns="" id="{A296D6D8-C072-43CB-8226-81ADE0A6E2A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481271" y="724078"/>
              <a:ext cx="238436" cy="463073"/>
            </a:xfrm>
            <a:custGeom>
              <a:avLst/>
              <a:gdLst/>
              <a:ahLst/>
              <a:cxnLst/>
              <a:rect l="0" t="0" r="0" b="0"/>
              <a:pathLst>
                <a:path w="238436" h="463073">
                  <a:moveTo>
                    <a:pt x="226879" y="18872"/>
                  </a:moveTo>
                  <a:lnTo>
                    <a:pt x="226879" y="18872"/>
                  </a:lnTo>
                  <a:lnTo>
                    <a:pt x="231948" y="13097"/>
                  </a:lnTo>
                  <a:lnTo>
                    <a:pt x="238435" y="1849"/>
                  </a:lnTo>
                  <a:lnTo>
                    <a:pt x="238111" y="1173"/>
                  </a:lnTo>
                  <a:lnTo>
                    <a:pt x="237189" y="723"/>
                  </a:lnTo>
                  <a:lnTo>
                    <a:pt x="220527" y="0"/>
                  </a:lnTo>
                  <a:lnTo>
                    <a:pt x="173439" y="9996"/>
                  </a:lnTo>
                  <a:lnTo>
                    <a:pt x="140334" y="17514"/>
                  </a:lnTo>
                  <a:lnTo>
                    <a:pt x="106335" y="25559"/>
                  </a:lnTo>
                  <a:lnTo>
                    <a:pt x="61105" y="38022"/>
                  </a:lnTo>
                  <a:lnTo>
                    <a:pt x="38196" y="47844"/>
                  </a:lnTo>
                  <a:lnTo>
                    <a:pt x="20959" y="61617"/>
                  </a:lnTo>
                  <a:lnTo>
                    <a:pt x="11887" y="79027"/>
                  </a:lnTo>
                  <a:lnTo>
                    <a:pt x="8560" y="100641"/>
                  </a:lnTo>
                  <a:lnTo>
                    <a:pt x="11360" y="145954"/>
                  </a:lnTo>
                  <a:lnTo>
                    <a:pt x="17263" y="183538"/>
                  </a:lnTo>
                  <a:lnTo>
                    <a:pt x="22709" y="227524"/>
                  </a:lnTo>
                  <a:lnTo>
                    <a:pt x="25365" y="273178"/>
                  </a:lnTo>
                  <a:lnTo>
                    <a:pt x="21841" y="314636"/>
                  </a:lnTo>
                  <a:lnTo>
                    <a:pt x="15571" y="354228"/>
                  </a:lnTo>
                  <a:lnTo>
                    <a:pt x="8787" y="389464"/>
                  </a:lnTo>
                  <a:lnTo>
                    <a:pt x="564" y="433198"/>
                  </a:lnTo>
                  <a:lnTo>
                    <a:pt x="0" y="447139"/>
                  </a:lnTo>
                  <a:lnTo>
                    <a:pt x="2101" y="455687"/>
                  </a:lnTo>
                  <a:lnTo>
                    <a:pt x="5060" y="458249"/>
                  </a:lnTo>
                  <a:lnTo>
                    <a:pt x="13993" y="461095"/>
                  </a:lnTo>
                  <a:lnTo>
                    <a:pt x="53796" y="463072"/>
                  </a:lnTo>
                  <a:lnTo>
                    <a:pt x="92339" y="461402"/>
                  </a:lnTo>
                  <a:lnTo>
                    <a:pt x="124045" y="458263"/>
                  </a:lnTo>
                  <a:lnTo>
                    <a:pt x="171245" y="453235"/>
                  </a:lnTo>
                  <a:lnTo>
                    <a:pt x="195129" y="450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22">
              <a:extLst>
                <a:ext uri="{FF2B5EF4-FFF2-40B4-BE49-F238E27FC236}">
                  <a16:creationId xmlns:a16="http://schemas.microsoft.com/office/drawing/2014/main" xmlns="" id="{7A0C6E1C-3B68-4EC0-B553-35AF65D574C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828800" y="869950"/>
              <a:ext cx="209551" cy="285751"/>
            </a:xfrm>
            <a:custGeom>
              <a:avLst/>
              <a:gdLst/>
              <a:ahLst/>
              <a:cxnLst/>
              <a:rect l="0" t="0" r="0" b="0"/>
              <a:pathLst>
                <a:path w="209551" h="285751">
                  <a:moveTo>
                    <a:pt x="0" y="0"/>
                  </a:moveTo>
                  <a:lnTo>
                    <a:pt x="0" y="0"/>
                  </a:lnTo>
                  <a:lnTo>
                    <a:pt x="47402" y="46140"/>
                  </a:lnTo>
                  <a:lnTo>
                    <a:pt x="83425" y="91282"/>
                  </a:lnTo>
                  <a:lnTo>
                    <a:pt x="108339" y="125236"/>
                  </a:lnTo>
                  <a:lnTo>
                    <a:pt x="133523" y="163846"/>
                  </a:lnTo>
                  <a:lnTo>
                    <a:pt x="155064" y="196998"/>
                  </a:lnTo>
                  <a:lnTo>
                    <a:pt x="181176" y="237581"/>
                  </a:lnTo>
                  <a:lnTo>
                    <a:pt x="2095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23">
              <a:extLst>
                <a:ext uri="{FF2B5EF4-FFF2-40B4-BE49-F238E27FC236}">
                  <a16:creationId xmlns:a16="http://schemas.microsoft.com/office/drawing/2014/main" xmlns="" id="{E2B19D84-21DD-44A4-952E-37B9BB35D5A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894554" y="847242"/>
              <a:ext cx="188247" cy="352909"/>
            </a:xfrm>
            <a:custGeom>
              <a:avLst/>
              <a:gdLst/>
              <a:ahLst/>
              <a:cxnLst/>
              <a:rect l="0" t="0" r="0" b="0"/>
              <a:pathLst>
                <a:path w="188247" h="352909">
                  <a:moveTo>
                    <a:pt x="188246" y="3658"/>
                  </a:moveTo>
                  <a:lnTo>
                    <a:pt x="188246" y="3658"/>
                  </a:lnTo>
                  <a:lnTo>
                    <a:pt x="184875" y="287"/>
                  </a:lnTo>
                  <a:lnTo>
                    <a:pt x="183176" y="0"/>
                  </a:lnTo>
                  <a:lnTo>
                    <a:pt x="181338" y="514"/>
                  </a:lnTo>
                  <a:lnTo>
                    <a:pt x="179408" y="1562"/>
                  </a:lnTo>
                  <a:lnTo>
                    <a:pt x="150255" y="45917"/>
                  </a:lnTo>
                  <a:lnTo>
                    <a:pt x="128322" y="84293"/>
                  </a:lnTo>
                  <a:lnTo>
                    <a:pt x="102582" y="129102"/>
                  </a:lnTo>
                  <a:lnTo>
                    <a:pt x="88803" y="152904"/>
                  </a:lnTo>
                  <a:lnTo>
                    <a:pt x="75384" y="177238"/>
                  </a:lnTo>
                  <a:lnTo>
                    <a:pt x="62205" y="201928"/>
                  </a:lnTo>
                  <a:lnTo>
                    <a:pt x="38389" y="248411"/>
                  </a:lnTo>
                  <a:lnTo>
                    <a:pt x="20748" y="285534"/>
                  </a:lnTo>
                  <a:lnTo>
                    <a:pt x="68" y="332283"/>
                  </a:lnTo>
                  <a:lnTo>
                    <a:pt x="0" y="338452"/>
                  </a:lnTo>
                  <a:lnTo>
                    <a:pt x="4096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24">
              <a:extLst>
                <a:ext uri="{FF2B5EF4-FFF2-40B4-BE49-F238E27FC236}">
                  <a16:creationId xmlns:a16="http://schemas.microsoft.com/office/drawing/2014/main" xmlns="" id="{B9BE13B2-A75D-4315-9594-78BFEAE4B9E2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139950" y="736992"/>
              <a:ext cx="220870" cy="501259"/>
            </a:xfrm>
            <a:custGeom>
              <a:avLst/>
              <a:gdLst/>
              <a:ahLst/>
              <a:cxnLst/>
              <a:rect l="0" t="0" r="0" b="0"/>
              <a:pathLst>
                <a:path w="220870" h="501259">
                  <a:moveTo>
                    <a:pt x="0" y="31358"/>
                  </a:moveTo>
                  <a:lnTo>
                    <a:pt x="0" y="31358"/>
                  </a:lnTo>
                  <a:lnTo>
                    <a:pt x="39999" y="19149"/>
                  </a:lnTo>
                  <a:lnTo>
                    <a:pt x="86876" y="10964"/>
                  </a:lnTo>
                  <a:lnTo>
                    <a:pt x="134240" y="4070"/>
                  </a:lnTo>
                  <a:lnTo>
                    <a:pt x="176182" y="930"/>
                  </a:lnTo>
                  <a:lnTo>
                    <a:pt x="201937" y="0"/>
                  </a:lnTo>
                  <a:lnTo>
                    <a:pt x="207297" y="1280"/>
                  </a:lnTo>
                  <a:lnTo>
                    <a:pt x="215134" y="6466"/>
                  </a:lnTo>
                  <a:lnTo>
                    <a:pt x="216095" y="11941"/>
                  </a:lnTo>
                  <a:lnTo>
                    <a:pt x="207498" y="53602"/>
                  </a:lnTo>
                  <a:lnTo>
                    <a:pt x="200877" y="87105"/>
                  </a:lnTo>
                  <a:lnTo>
                    <a:pt x="195582" y="125514"/>
                  </a:lnTo>
                  <a:lnTo>
                    <a:pt x="190877" y="167985"/>
                  </a:lnTo>
                  <a:lnTo>
                    <a:pt x="187845" y="212025"/>
                  </a:lnTo>
                  <a:lnTo>
                    <a:pt x="188850" y="255118"/>
                  </a:lnTo>
                  <a:lnTo>
                    <a:pt x="189767" y="295907"/>
                  </a:lnTo>
                  <a:lnTo>
                    <a:pt x="192290" y="334496"/>
                  </a:lnTo>
                  <a:lnTo>
                    <a:pt x="200468" y="370462"/>
                  </a:lnTo>
                  <a:lnTo>
                    <a:pt x="210230" y="412331"/>
                  </a:lnTo>
                  <a:lnTo>
                    <a:pt x="220869" y="458670"/>
                  </a:lnTo>
                  <a:lnTo>
                    <a:pt x="218507" y="463694"/>
                  </a:lnTo>
                  <a:lnTo>
                    <a:pt x="208357" y="473039"/>
                  </a:lnTo>
                  <a:lnTo>
                    <a:pt x="173291" y="482862"/>
                  </a:lnTo>
                  <a:lnTo>
                    <a:pt x="133698" y="489790"/>
                  </a:lnTo>
                  <a:lnTo>
                    <a:pt x="89055" y="496161"/>
                  </a:lnTo>
                  <a:lnTo>
                    <a:pt x="50398" y="498993"/>
                  </a:lnTo>
                  <a:lnTo>
                    <a:pt x="12700" y="501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584">
            <a:extLst>
              <a:ext uri="{FF2B5EF4-FFF2-40B4-BE49-F238E27FC236}">
                <a16:creationId xmlns:a16="http://schemas.microsoft.com/office/drawing/2014/main" xmlns="" id="{4B984A72-F135-41D3-ACF1-A473F4048F5F}"/>
              </a:ext>
            </a:extLst>
          </p:cNvPr>
          <p:cNvGrpSpPr/>
          <p:nvPr/>
        </p:nvGrpSpPr>
        <p:grpSpPr>
          <a:xfrm>
            <a:off x="2692400" y="1004594"/>
            <a:ext cx="247651" cy="134905"/>
            <a:chOff x="2692400" y="1004594"/>
            <a:chExt cx="247651" cy="134905"/>
          </a:xfrm>
        </p:grpSpPr>
        <p:sp>
          <p:nvSpPr>
            <p:cNvPr id="9" name="SMARTInkShape-2825">
              <a:extLst>
                <a:ext uri="{FF2B5EF4-FFF2-40B4-BE49-F238E27FC236}">
                  <a16:creationId xmlns:a16="http://schemas.microsoft.com/office/drawing/2014/main" xmlns="" id="{BCBB03F1-1196-45B1-A855-9B087EA43B9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692400" y="1004594"/>
              <a:ext cx="190501" cy="17757"/>
            </a:xfrm>
            <a:custGeom>
              <a:avLst/>
              <a:gdLst/>
              <a:ahLst/>
              <a:cxnLst/>
              <a:rect l="0" t="0" r="0" b="0"/>
              <a:pathLst>
                <a:path w="190501" h="17757">
                  <a:moveTo>
                    <a:pt x="0" y="5056"/>
                  </a:moveTo>
                  <a:lnTo>
                    <a:pt x="0" y="5056"/>
                  </a:lnTo>
                  <a:lnTo>
                    <a:pt x="44749" y="692"/>
                  </a:lnTo>
                  <a:lnTo>
                    <a:pt x="87891" y="0"/>
                  </a:lnTo>
                  <a:lnTo>
                    <a:pt x="135011" y="4655"/>
                  </a:lnTo>
                  <a:lnTo>
                    <a:pt x="190500" y="1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26">
              <a:extLst>
                <a:ext uri="{FF2B5EF4-FFF2-40B4-BE49-F238E27FC236}">
                  <a16:creationId xmlns:a16="http://schemas.microsoft.com/office/drawing/2014/main" xmlns="" id="{D1561D5B-490B-4C30-A3F9-96F9286AD75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695931" y="1117600"/>
              <a:ext cx="244120" cy="21899"/>
            </a:xfrm>
            <a:custGeom>
              <a:avLst/>
              <a:gdLst/>
              <a:ahLst/>
              <a:cxnLst/>
              <a:rect l="0" t="0" r="0" b="0"/>
              <a:pathLst>
                <a:path w="244120" h="21899">
                  <a:moveTo>
                    <a:pt x="21869" y="6350"/>
                  </a:moveTo>
                  <a:lnTo>
                    <a:pt x="21869" y="6350"/>
                  </a:lnTo>
                  <a:lnTo>
                    <a:pt x="0" y="17285"/>
                  </a:lnTo>
                  <a:lnTo>
                    <a:pt x="939" y="18579"/>
                  </a:lnTo>
                  <a:lnTo>
                    <a:pt x="7628" y="21898"/>
                  </a:lnTo>
                  <a:lnTo>
                    <a:pt x="40149" y="20991"/>
                  </a:lnTo>
                  <a:lnTo>
                    <a:pt x="81029" y="16150"/>
                  </a:lnTo>
                  <a:lnTo>
                    <a:pt x="105759" y="12883"/>
                  </a:lnTo>
                  <a:lnTo>
                    <a:pt x="132123" y="10000"/>
                  </a:lnTo>
                  <a:lnTo>
                    <a:pt x="159577" y="7372"/>
                  </a:lnTo>
                  <a:lnTo>
                    <a:pt x="206545" y="3276"/>
                  </a:lnTo>
                  <a:lnTo>
                    <a:pt x="2441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2827">
            <a:extLst>
              <a:ext uri="{FF2B5EF4-FFF2-40B4-BE49-F238E27FC236}">
                <a16:creationId xmlns:a16="http://schemas.microsoft.com/office/drawing/2014/main" xmlns="" id="{06990665-9E8E-4DBD-8724-4778233AE0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04349" y="812800"/>
            <a:ext cx="639002" cy="464727"/>
          </a:xfrm>
          <a:custGeom>
            <a:avLst/>
            <a:gdLst/>
            <a:ahLst/>
            <a:cxnLst/>
            <a:rect l="0" t="0" r="0" b="0"/>
            <a:pathLst>
              <a:path w="639002" h="464727">
                <a:moveTo>
                  <a:pt x="435801" y="0"/>
                </a:moveTo>
                <a:lnTo>
                  <a:pt x="435801" y="0"/>
                </a:lnTo>
                <a:lnTo>
                  <a:pt x="429059" y="0"/>
                </a:lnTo>
                <a:lnTo>
                  <a:pt x="383704" y="15696"/>
                </a:lnTo>
                <a:lnTo>
                  <a:pt x="351969" y="27437"/>
                </a:lnTo>
                <a:lnTo>
                  <a:pt x="311994" y="42063"/>
                </a:lnTo>
                <a:lnTo>
                  <a:pt x="264594" y="61734"/>
                </a:lnTo>
                <a:lnTo>
                  <a:pt x="239113" y="72906"/>
                </a:lnTo>
                <a:lnTo>
                  <a:pt x="212953" y="84587"/>
                </a:lnTo>
                <a:lnTo>
                  <a:pt x="186341" y="96608"/>
                </a:lnTo>
                <a:lnTo>
                  <a:pt x="159428" y="108855"/>
                </a:lnTo>
                <a:lnTo>
                  <a:pt x="112590" y="131871"/>
                </a:lnTo>
                <a:lnTo>
                  <a:pt x="74841" y="152448"/>
                </a:lnTo>
                <a:lnTo>
                  <a:pt x="43805" y="175227"/>
                </a:lnTo>
                <a:lnTo>
                  <a:pt x="35803" y="186299"/>
                </a:lnTo>
                <a:lnTo>
                  <a:pt x="36491" y="190522"/>
                </a:lnTo>
                <a:lnTo>
                  <a:pt x="39772" y="194042"/>
                </a:lnTo>
                <a:lnTo>
                  <a:pt x="44782" y="197095"/>
                </a:lnTo>
                <a:lnTo>
                  <a:pt x="78800" y="204762"/>
                </a:lnTo>
                <a:lnTo>
                  <a:pt x="110623" y="209304"/>
                </a:lnTo>
                <a:lnTo>
                  <a:pt x="144522" y="213674"/>
                </a:lnTo>
                <a:lnTo>
                  <a:pt x="187845" y="220806"/>
                </a:lnTo>
                <a:lnTo>
                  <a:pt x="204714" y="227723"/>
                </a:lnTo>
                <a:lnTo>
                  <a:pt x="209776" y="232954"/>
                </a:lnTo>
                <a:lnTo>
                  <a:pt x="215401" y="246293"/>
                </a:lnTo>
                <a:lnTo>
                  <a:pt x="212668" y="255212"/>
                </a:lnTo>
                <a:lnTo>
                  <a:pt x="198341" y="276411"/>
                </a:lnTo>
                <a:lnTo>
                  <a:pt x="159734" y="312146"/>
                </a:lnTo>
                <a:lnTo>
                  <a:pt x="126838" y="336992"/>
                </a:lnTo>
                <a:lnTo>
                  <a:pt x="91756" y="362852"/>
                </a:lnTo>
                <a:lnTo>
                  <a:pt x="57349" y="390808"/>
                </a:lnTo>
                <a:lnTo>
                  <a:pt x="12988" y="424201"/>
                </a:lnTo>
                <a:lnTo>
                  <a:pt x="5053" y="433084"/>
                </a:lnTo>
                <a:lnTo>
                  <a:pt x="1175" y="441123"/>
                </a:lnTo>
                <a:lnTo>
                  <a:pt x="0" y="448598"/>
                </a:lnTo>
                <a:lnTo>
                  <a:pt x="5567" y="454288"/>
                </a:lnTo>
                <a:lnTo>
                  <a:pt x="28686" y="462491"/>
                </a:lnTo>
                <a:lnTo>
                  <a:pt x="71416" y="464726"/>
                </a:lnTo>
                <a:lnTo>
                  <a:pt x="97628" y="464334"/>
                </a:lnTo>
                <a:lnTo>
                  <a:pt x="129214" y="461956"/>
                </a:lnTo>
                <a:lnTo>
                  <a:pt x="164381" y="458254"/>
                </a:lnTo>
                <a:lnTo>
                  <a:pt x="201938" y="453669"/>
                </a:lnTo>
                <a:lnTo>
                  <a:pt x="243203" y="447791"/>
                </a:lnTo>
                <a:lnTo>
                  <a:pt x="286941" y="441049"/>
                </a:lnTo>
                <a:lnTo>
                  <a:pt x="332328" y="433733"/>
                </a:lnTo>
                <a:lnTo>
                  <a:pt x="375991" y="428150"/>
                </a:lnTo>
                <a:lnTo>
                  <a:pt x="418506" y="423722"/>
                </a:lnTo>
                <a:lnTo>
                  <a:pt x="460254" y="420065"/>
                </a:lnTo>
                <a:lnTo>
                  <a:pt x="495847" y="418332"/>
                </a:lnTo>
                <a:lnTo>
                  <a:pt x="527337" y="417882"/>
                </a:lnTo>
                <a:lnTo>
                  <a:pt x="556092" y="418288"/>
                </a:lnTo>
                <a:lnTo>
                  <a:pt x="595568" y="420621"/>
                </a:lnTo>
                <a:lnTo>
                  <a:pt x="639001" y="425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586">
            <a:extLst>
              <a:ext uri="{FF2B5EF4-FFF2-40B4-BE49-F238E27FC236}">
                <a16:creationId xmlns:a16="http://schemas.microsoft.com/office/drawing/2014/main" xmlns="" id="{6E093FBF-3A85-4360-8443-C99DA5652EEB}"/>
              </a:ext>
            </a:extLst>
          </p:cNvPr>
          <p:cNvGrpSpPr/>
          <p:nvPr/>
        </p:nvGrpSpPr>
        <p:grpSpPr>
          <a:xfrm>
            <a:off x="3225800" y="1466248"/>
            <a:ext cx="393701" cy="308383"/>
            <a:chOff x="3225800" y="1466248"/>
            <a:chExt cx="393701" cy="308383"/>
          </a:xfrm>
        </p:grpSpPr>
        <p:sp>
          <p:nvSpPr>
            <p:cNvPr id="13" name="SMARTInkShape-2828">
              <a:extLst>
                <a:ext uri="{FF2B5EF4-FFF2-40B4-BE49-F238E27FC236}">
                  <a16:creationId xmlns:a16="http://schemas.microsoft.com/office/drawing/2014/main" xmlns="" id="{AF7A5BA2-D7CD-4E56-A51D-68E7935CC01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225800" y="16510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6827" y="6350"/>
                  </a:lnTo>
                  <a:lnTo>
                    <a:pt x="63500" y="6350"/>
                  </a:lnTo>
                  <a:lnTo>
                    <a:pt x="60129" y="6350"/>
                  </a:lnTo>
                  <a:lnTo>
                    <a:pt x="59136" y="5644"/>
                  </a:lnTo>
                  <a:lnTo>
                    <a:pt x="58474" y="446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29">
              <a:extLst>
                <a:ext uri="{FF2B5EF4-FFF2-40B4-BE49-F238E27FC236}">
                  <a16:creationId xmlns:a16="http://schemas.microsoft.com/office/drawing/2014/main" xmlns="" id="{3059B896-D01E-4095-9A4F-546E1DFA79F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282950" y="1631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30">
              <a:extLst>
                <a:ext uri="{FF2B5EF4-FFF2-40B4-BE49-F238E27FC236}">
                  <a16:creationId xmlns:a16="http://schemas.microsoft.com/office/drawing/2014/main" xmlns="" id="{9DF2486C-F628-4CB1-A0A4-E680B176F4F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241243" y="1614044"/>
              <a:ext cx="29008" cy="160587"/>
            </a:xfrm>
            <a:custGeom>
              <a:avLst/>
              <a:gdLst/>
              <a:ahLst/>
              <a:cxnLst/>
              <a:rect l="0" t="0" r="0" b="0"/>
              <a:pathLst>
                <a:path w="29008" h="160587">
                  <a:moveTo>
                    <a:pt x="9957" y="11556"/>
                  </a:moveTo>
                  <a:lnTo>
                    <a:pt x="9957" y="11556"/>
                  </a:lnTo>
                  <a:lnTo>
                    <a:pt x="6586" y="8185"/>
                  </a:lnTo>
                  <a:lnTo>
                    <a:pt x="4931" y="4648"/>
                  </a:lnTo>
                  <a:lnTo>
                    <a:pt x="3868" y="0"/>
                  </a:lnTo>
                  <a:lnTo>
                    <a:pt x="313" y="5937"/>
                  </a:lnTo>
                  <a:lnTo>
                    <a:pt x="0" y="9221"/>
                  </a:lnTo>
                  <a:lnTo>
                    <a:pt x="3903" y="48803"/>
                  </a:lnTo>
                  <a:lnTo>
                    <a:pt x="10433" y="93311"/>
                  </a:lnTo>
                  <a:lnTo>
                    <a:pt x="16239" y="136779"/>
                  </a:lnTo>
                  <a:lnTo>
                    <a:pt x="21672" y="159959"/>
                  </a:lnTo>
                  <a:lnTo>
                    <a:pt x="22706" y="160586"/>
                  </a:lnTo>
                  <a:lnTo>
                    <a:pt x="24101" y="160298"/>
                  </a:lnTo>
                  <a:lnTo>
                    <a:pt x="29007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31">
              <a:extLst>
                <a:ext uri="{FF2B5EF4-FFF2-40B4-BE49-F238E27FC236}">
                  <a16:creationId xmlns:a16="http://schemas.microsoft.com/office/drawing/2014/main" xmlns="" id="{02616A79-22D0-4E54-8ABD-BED2F6B549C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233033" y="1466248"/>
              <a:ext cx="44755" cy="28274"/>
            </a:xfrm>
            <a:custGeom>
              <a:avLst/>
              <a:gdLst/>
              <a:ahLst/>
              <a:cxnLst/>
              <a:rect l="0" t="0" r="0" b="0"/>
              <a:pathLst>
                <a:path w="44755" h="28274">
                  <a:moveTo>
                    <a:pt x="5467" y="6952"/>
                  </a:moveTo>
                  <a:lnTo>
                    <a:pt x="5467" y="6952"/>
                  </a:lnTo>
                  <a:lnTo>
                    <a:pt x="5467" y="3581"/>
                  </a:lnTo>
                  <a:lnTo>
                    <a:pt x="4761" y="3294"/>
                  </a:lnTo>
                  <a:lnTo>
                    <a:pt x="2096" y="4856"/>
                  </a:lnTo>
                  <a:lnTo>
                    <a:pt x="1103" y="6260"/>
                  </a:lnTo>
                  <a:lnTo>
                    <a:pt x="0" y="9702"/>
                  </a:lnTo>
                  <a:lnTo>
                    <a:pt x="2750" y="18977"/>
                  </a:lnTo>
                  <a:lnTo>
                    <a:pt x="8033" y="27292"/>
                  </a:lnTo>
                  <a:lnTo>
                    <a:pt x="11411" y="28273"/>
                  </a:lnTo>
                  <a:lnTo>
                    <a:pt x="20809" y="27481"/>
                  </a:lnTo>
                  <a:lnTo>
                    <a:pt x="34628" y="23070"/>
                  </a:lnTo>
                  <a:lnTo>
                    <a:pt x="41476" y="17408"/>
                  </a:lnTo>
                  <a:lnTo>
                    <a:pt x="44290" y="13923"/>
                  </a:lnTo>
                  <a:lnTo>
                    <a:pt x="44754" y="10188"/>
                  </a:lnTo>
                  <a:lnTo>
                    <a:pt x="41507" y="2275"/>
                  </a:lnTo>
                  <a:lnTo>
                    <a:pt x="37960" y="306"/>
                  </a:lnTo>
                  <a:lnTo>
                    <a:pt x="28375" y="0"/>
                  </a:lnTo>
                  <a:lnTo>
                    <a:pt x="11078" y="7166"/>
                  </a:lnTo>
                  <a:lnTo>
                    <a:pt x="7797" y="10622"/>
                  </a:lnTo>
                  <a:lnTo>
                    <a:pt x="6314" y="14338"/>
                  </a:lnTo>
                  <a:lnTo>
                    <a:pt x="5467" y="26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32">
              <a:extLst>
                <a:ext uri="{FF2B5EF4-FFF2-40B4-BE49-F238E27FC236}">
                  <a16:creationId xmlns:a16="http://schemas.microsoft.com/office/drawing/2014/main" xmlns="" id="{271B7262-D743-4128-ADA5-822F62E12E6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460027" y="1646707"/>
              <a:ext cx="159474" cy="16994"/>
            </a:xfrm>
            <a:custGeom>
              <a:avLst/>
              <a:gdLst/>
              <a:ahLst/>
              <a:cxnLst/>
              <a:rect l="0" t="0" r="0" b="0"/>
              <a:pathLst>
                <a:path w="159474" h="16994">
                  <a:moveTo>
                    <a:pt x="19773" y="16993"/>
                  </a:moveTo>
                  <a:lnTo>
                    <a:pt x="19773" y="16993"/>
                  </a:lnTo>
                  <a:lnTo>
                    <a:pt x="0" y="16993"/>
                  </a:lnTo>
                  <a:lnTo>
                    <a:pt x="241" y="16287"/>
                  </a:lnTo>
                  <a:lnTo>
                    <a:pt x="14926" y="11218"/>
                  </a:lnTo>
                  <a:lnTo>
                    <a:pt x="56907" y="2503"/>
                  </a:lnTo>
                  <a:lnTo>
                    <a:pt x="103997" y="0"/>
                  </a:lnTo>
                  <a:lnTo>
                    <a:pt x="159473" y="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33">
              <a:extLst>
                <a:ext uri="{FF2B5EF4-FFF2-40B4-BE49-F238E27FC236}">
                  <a16:creationId xmlns:a16="http://schemas.microsoft.com/office/drawing/2014/main" xmlns="" id="{42A08457-200B-4A53-8F97-CB34E6F656A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479800" y="1733507"/>
              <a:ext cx="130542" cy="16115"/>
            </a:xfrm>
            <a:custGeom>
              <a:avLst/>
              <a:gdLst/>
              <a:ahLst/>
              <a:cxnLst/>
              <a:rect l="0" t="0" r="0" b="0"/>
              <a:pathLst>
                <a:path w="130542" h="16115">
                  <a:moveTo>
                    <a:pt x="0" y="12743"/>
                  </a:moveTo>
                  <a:lnTo>
                    <a:pt x="0" y="12743"/>
                  </a:lnTo>
                  <a:lnTo>
                    <a:pt x="10113" y="16114"/>
                  </a:lnTo>
                  <a:lnTo>
                    <a:pt x="53477" y="12729"/>
                  </a:lnTo>
                  <a:lnTo>
                    <a:pt x="83505" y="6622"/>
                  </a:lnTo>
                  <a:lnTo>
                    <a:pt x="121309" y="1085"/>
                  </a:lnTo>
                  <a:lnTo>
                    <a:pt x="130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2834">
            <a:extLst>
              <a:ext uri="{FF2B5EF4-FFF2-40B4-BE49-F238E27FC236}">
                <a16:creationId xmlns:a16="http://schemas.microsoft.com/office/drawing/2014/main" xmlns="" id="{E7EBA50A-86B1-42BB-A374-08612B856D0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12641" y="597463"/>
            <a:ext cx="206860" cy="144973"/>
          </a:xfrm>
          <a:custGeom>
            <a:avLst/>
            <a:gdLst/>
            <a:ahLst/>
            <a:cxnLst/>
            <a:rect l="0" t="0" r="0" b="0"/>
            <a:pathLst>
              <a:path w="206860" h="144973">
                <a:moveTo>
                  <a:pt x="3659" y="101037"/>
                </a:moveTo>
                <a:lnTo>
                  <a:pt x="3659" y="101037"/>
                </a:lnTo>
                <a:lnTo>
                  <a:pt x="0" y="59816"/>
                </a:lnTo>
                <a:lnTo>
                  <a:pt x="2967" y="39905"/>
                </a:lnTo>
                <a:lnTo>
                  <a:pt x="6408" y="32004"/>
                </a:lnTo>
                <a:lnTo>
                  <a:pt x="8314" y="30321"/>
                </a:lnTo>
                <a:lnTo>
                  <a:pt x="10290" y="29904"/>
                </a:lnTo>
                <a:lnTo>
                  <a:pt x="12313" y="30332"/>
                </a:lnTo>
                <a:lnTo>
                  <a:pt x="21902" y="51159"/>
                </a:lnTo>
                <a:lnTo>
                  <a:pt x="26938" y="87513"/>
                </a:lnTo>
                <a:lnTo>
                  <a:pt x="25635" y="134151"/>
                </a:lnTo>
                <a:lnTo>
                  <a:pt x="28045" y="144715"/>
                </a:lnTo>
                <a:lnTo>
                  <a:pt x="28383" y="144972"/>
                </a:lnTo>
                <a:lnTo>
                  <a:pt x="37838" y="99976"/>
                </a:lnTo>
                <a:lnTo>
                  <a:pt x="50710" y="59251"/>
                </a:lnTo>
                <a:lnTo>
                  <a:pt x="74672" y="26018"/>
                </a:lnTo>
                <a:lnTo>
                  <a:pt x="107485" y="5040"/>
                </a:lnTo>
                <a:lnTo>
                  <a:pt x="129767" y="281"/>
                </a:lnTo>
                <a:lnTo>
                  <a:pt x="140648" y="0"/>
                </a:lnTo>
                <a:lnTo>
                  <a:pt x="160263" y="9094"/>
                </a:lnTo>
                <a:lnTo>
                  <a:pt x="176977" y="25601"/>
                </a:lnTo>
                <a:lnTo>
                  <a:pt x="193615" y="59400"/>
                </a:lnTo>
                <a:lnTo>
                  <a:pt x="206859" y="1137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589">
            <a:extLst>
              <a:ext uri="{FF2B5EF4-FFF2-40B4-BE49-F238E27FC236}">
                <a16:creationId xmlns:a16="http://schemas.microsoft.com/office/drawing/2014/main" xmlns="" id="{178BF8F0-D787-4B56-AFBB-AB4FF7F8474D}"/>
              </a:ext>
            </a:extLst>
          </p:cNvPr>
          <p:cNvGrpSpPr/>
          <p:nvPr/>
        </p:nvGrpSpPr>
        <p:grpSpPr>
          <a:xfrm>
            <a:off x="4526824" y="769233"/>
            <a:ext cx="289652" cy="405518"/>
            <a:chOff x="4526824" y="769233"/>
            <a:chExt cx="289652" cy="405518"/>
          </a:xfrm>
        </p:grpSpPr>
        <p:sp>
          <p:nvSpPr>
            <p:cNvPr id="21" name="SMARTInkShape-2835">
              <a:extLst>
                <a:ext uri="{FF2B5EF4-FFF2-40B4-BE49-F238E27FC236}">
                  <a16:creationId xmlns:a16="http://schemas.microsoft.com/office/drawing/2014/main" xmlns="" id="{20906BAF-E5F0-4EC9-B5E1-091AFCBF772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806950" y="1136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36">
              <a:extLst>
                <a:ext uri="{FF2B5EF4-FFF2-40B4-BE49-F238E27FC236}">
                  <a16:creationId xmlns:a16="http://schemas.microsoft.com/office/drawing/2014/main" xmlns="" id="{F85048F8-B80D-4C70-9B6E-11B600F27CE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526824" y="769233"/>
              <a:ext cx="86917" cy="62618"/>
            </a:xfrm>
            <a:custGeom>
              <a:avLst/>
              <a:gdLst/>
              <a:ahLst/>
              <a:cxnLst/>
              <a:rect l="0" t="0" r="0" b="0"/>
              <a:pathLst>
                <a:path w="86917" h="62618">
                  <a:moveTo>
                    <a:pt x="70576" y="5467"/>
                  </a:moveTo>
                  <a:lnTo>
                    <a:pt x="70576" y="5467"/>
                  </a:lnTo>
                  <a:lnTo>
                    <a:pt x="38594" y="0"/>
                  </a:lnTo>
                  <a:lnTo>
                    <a:pt x="16336" y="6121"/>
                  </a:lnTo>
                  <a:lnTo>
                    <a:pt x="5782" y="13048"/>
                  </a:lnTo>
                  <a:lnTo>
                    <a:pt x="1980" y="16871"/>
                  </a:lnTo>
                  <a:lnTo>
                    <a:pt x="151" y="20831"/>
                  </a:lnTo>
                  <a:lnTo>
                    <a:pt x="0" y="28994"/>
                  </a:lnTo>
                  <a:lnTo>
                    <a:pt x="6047" y="37325"/>
                  </a:lnTo>
                  <a:lnTo>
                    <a:pt x="10623" y="41522"/>
                  </a:lnTo>
                  <a:lnTo>
                    <a:pt x="25116" y="44305"/>
                  </a:lnTo>
                  <a:lnTo>
                    <a:pt x="43316" y="41778"/>
                  </a:lnTo>
                  <a:lnTo>
                    <a:pt x="71279" y="28455"/>
                  </a:lnTo>
                  <a:lnTo>
                    <a:pt x="84059" y="17095"/>
                  </a:lnTo>
                  <a:lnTo>
                    <a:pt x="86620" y="12514"/>
                  </a:lnTo>
                  <a:lnTo>
                    <a:pt x="86916" y="8754"/>
                  </a:lnTo>
                  <a:lnTo>
                    <a:pt x="85703" y="5541"/>
                  </a:lnTo>
                  <a:lnTo>
                    <a:pt x="82777" y="4106"/>
                  </a:lnTo>
                  <a:lnTo>
                    <a:pt x="73882" y="4391"/>
                  </a:lnTo>
                  <a:lnTo>
                    <a:pt x="50232" y="15261"/>
                  </a:lnTo>
                  <a:lnTo>
                    <a:pt x="30995" y="31887"/>
                  </a:lnTo>
                  <a:lnTo>
                    <a:pt x="29372" y="37897"/>
                  </a:lnTo>
                  <a:lnTo>
                    <a:pt x="30406" y="44021"/>
                  </a:lnTo>
                  <a:lnTo>
                    <a:pt x="38826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37">
              <a:extLst>
                <a:ext uri="{FF2B5EF4-FFF2-40B4-BE49-F238E27FC236}">
                  <a16:creationId xmlns:a16="http://schemas.microsoft.com/office/drawing/2014/main" xmlns="" id="{B151E3E6-E59D-4AA4-BE67-9EEEF62FEF6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572000" y="9652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0052" y="45190"/>
                  </a:lnTo>
                  <a:lnTo>
                    <a:pt x="11916" y="82769"/>
                  </a:lnTo>
                  <a:lnTo>
                    <a:pt x="12467" y="122596"/>
                  </a:lnTo>
                  <a:lnTo>
                    <a:pt x="12631" y="161914"/>
                  </a:lnTo>
                  <a:lnTo>
                    <a:pt x="14561" y="190261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90">
            <a:extLst>
              <a:ext uri="{FF2B5EF4-FFF2-40B4-BE49-F238E27FC236}">
                <a16:creationId xmlns:a16="http://schemas.microsoft.com/office/drawing/2014/main" xmlns="" id="{6F90BC07-F0E3-470E-8454-F39DA8445EAC}"/>
              </a:ext>
            </a:extLst>
          </p:cNvPr>
          <p:cNvGrpSpPr/>
          <p:nvPr/>
        </p:nvGrpSpPr>
        <p:grpSpPr>
          <a:xfrm>
            <a:off x="5298592" y="749300"/>
            <a:ext cx="696812" cy="628651"/>
            <a:chOff x="5298592" y="749300"/>
            <a:chExt cx="696812" cy="628651"/>
          </a:xfrm>
        </p:grpSpPr>
        <p:sp>
          <p:nvSpPr>
            <p:cNvPr id="25" name="SMARTInkShape-2838">
              <a:extLst>
                <a:ext uri="{FF2B5EF4-FFF2-40B4-BE49-F238E27FC236}">
                  <a16:creationId xmlns:a16="http://schemas.microsoft.com/office/drawing/2014/main" xmlns="" id="{63777D0E-3E5C-4CE9-BD95-84F1C037BF4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298592" y="749300"/>
              <a:ext cx="187809" cy="177801"/>
            </a:xfrm>
            <a:custGeom>
              <a:avLst/>
              <a:gdLst/>
              <a:ahLst/>
              <a:cxnLst/>
              <a:rect l="0" t="0" r="0" b="0"/>
              <a:pathLst>
                <a:path w="187809" h="1778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3949" y="41940"/>
                  </a:lnTo>
                  <a:lnTo>
                    <a:pt x="7899" y="77338"/>
                  </a:lnTo>
                  <a:lnTo>
                    <a:pt x="11473" y="121580"/>
                  </a:lnTo>
                  <a:lnTo>
                    <a:pt x="16792" y="140681"/>
                  </a:lnTo>
                  <a:lnTo>
                    <a:pt x="20079" y="146486"/>
                  </a:lnTo>
                  <a:lnTo>
                    <a:pt x="20955" y="147046"/>
                  </a:lnTo>
                  <a:lnTo>
                    <a:pt x="21539" y="146714"/>
                  </a:lnTo>
                  <a:lnTo>
                    <a:pt x="29104" y="132763"/>
                  </a:lnTo>
                  <a:lnTo>
                    <a:pt x="41349" y="88261"/>
                  </a:lnTo>
                  <a:lnTo>
                    <a:pt x="66868" y="43618"/>
                  </a:lnTo>
                  <a:lnTo>
                    <a:pt x="73315" y="35429"/>
                  </a:lnTo>
                  <a:lnTo>
                    <a:pt x="91767" y="24448"/>
                  </a:lnTo>
                  <a:lnTo>
                    <a:pt x="102614" y="20532"/>
                  </a:lnTo>
                  <a:lnTo>
                    <a:pt x="124074" y="19944"/>
                  </a:lnTo>
                  <a:lnTo>
                    <a:pt x="134735" y="21763"/>
                  </a:lnTo>
                  <a:lnTo>
                    <a:pt x="152225" y="31309"/>
                  </a:lnTo>
                  <a:lnTo>
                    <a:pt x="159853" y="37806"/>
                  </a:lnTo>
                  <a:lnTo>
                    <a:pt x="170209" y="56314"/>
                  </a:lnTo>
                  <a:lnTo>
                    <a:pt x="178125" y="88652"/>
                  </a:lnTo>
                  <a:lnTo>
                    <a:pt x="184170" y="131184"/>
                  </a:lnTo>
                  <a:lnTo>
                    <a:pt x="18780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39">
              <a:extLst>
                <a:ext uri="{FF2B5EF4-FFF2-40B4-BE49-F238E27FC236}">
                  <a16:creationId xmlns:a16="http://schemas.microsoft.com/office/drawing/2014/main" xmlns="" id="{26432F09-E119-46CF-943E-5E24166387B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574698" y="928743"/>
              <a:ext cx="292703" cy="316168"/>
            </a:xfrm>
            <a:custGeom>
              <a:avLst/>
              <a:gdLst/>
              <a:ahLst/>
              <a:cxnLst/>
              <a:rect l="0" t="0" r="0" b="0"/>
              <a:pathLst>
                <a:path w="292703" h="316168">
                  <a:moveTo>
                    <a:pt x="235552" y="17407"/>
                  </a:moveTo>
                  <a:lnTo>
                    <a:pt x="235552" y="17407"/>
                  </a:lnTo>
                  <a:lnTo>
                    <a:pt x="235552" y="10665"/>
                  </a:lnTo>
                  <a:lnTo>
                    <a:pt x="234141" y="7973"/>
                  </a:lnTo>
                  <a:lnTo>
                    <a:pt x="228810" y="3101"/>
                  </a:lnTo>
                  <a:lnTo>
                    <a:pt x="221737" y="465"/>
                  </a:lnTo>
                  <a:lnTo>
                    <a:pt x="211773" y="0"/>
                  </a:lnTo>
                  <a:lnTo>
                    <a:pt x="195586" y="2144"/>
                  </a:lnTo>
                  <a:lnTo>
                    <a:pt x="159897" y="20803"/>
                  </a:lnTo>
                  <a:lnTo>
                    <a:pt x="128549" y="42670"/>
                  </a:lnTo>
                  <a:lnTo>
                    <a:pt x="94862" y="70263"/>
                  </a:lnTo>
                  <a:lnTo>
                    <a:pt x="63427" y="103693"/>
                  </a:lnTo>
                  <a:lnTo>
                    <a:pt x="34874" y="141599"/>
                  </a:lnTo>
                  <a:lnTo>
                    <a:pt x="12306" y="180553"/>
                  </a:lnTo>
                  <a:lnTo>
                    <a:pt x="2276" y="216681"/>
                  </a:lnTo>
                  <a:lnTo>
                    <a:pt x="0" y="262012"/>
                  </a:lnTo>
                  <a:lnTo>
                    <a:pt x="4434" y="274316"/>
                  </a:lnTo>
                  <a:lnTo>
                    <a:pt x="20650" y="295513"/>
                  </a:lnTo>
                  <a:lnTo>
                    <a:pt x="45730" y="308697"/>
                  </a:lnTo>
                  <a:lnTo>
                    <a:pt x="76398" y="315497"/>
                  </a:lnTo>
                  <a:lnTo>
                    <a:pt x="111194" y="316167"/>
                  </a:lnTo>
                  <a:lnTo>
                    <a:pt x="149708" y="312232"/>
                  </a:lnTo>
                  <a:lnTo>
                    <a:pt x="188227" y="305779"/>
                  </a:lnTo>
                  <a:lnTo>
                    <a:pt x="221809" y="298207"/>
                  </a:lnTo>
                  <a:lnTo>
                    <a:pt x="265111" y="289382"/>
                  </a:lnTo>
                  <a:lnTo>
                    <a:pt x="292702" y="284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40">
              <a:extLst>
                <a:ext uri="{FF2B5EF4-FFF2-40B4-BE49-F238E27FC236}">
                  <a16:creationId xmlns:a16="http://schemas.microsoft.com/office/drawing/2014/main" xmlns="" id="{83D94620-88CF-47ED-A552-A82F74E2E42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933879" y="1225550"/>
              <a:ext cx="22422" cy="152401"/>
            </a:xfrm>
            <a:custGeom>
              <a:avLst/>
              <a:gdLst/>
              <a:ahLst/>
              <a:cxnLst/>
              <a:rect l="0" t="0" r="0" b="0"/>
              <a:pathLst>
                <a:path w="22422" h="1524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10002" y="55500"/>
                  </a:lnTo>
                  <a:lnTo>
                    <a:pt x="14872" y="102528"/>
                  </a:lnTo>
                  <a:lnTo>
                    <a:pt x="17794" y="140737"/>
                  </a:lnTo>
                  <a:lnTo>
                    <a:pt x="2242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41">
              <a:extLst>
                <a:ext uri="{FF2B5EF4-FFF2-40B4-BE49-F238E27FC236}">
                  <a16:creationId xmlns:a16="http://schemas.microsoft.com/office/drawing/2014/main" xmlns="" id="{130B3D9C-B229-4E98-AE42-FE4F15979CE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941824" y="1092200"/>
              <a:ext cx="53580" cy="27886"/>
            </a:xfrm>
            <a:custGeom>
              <a:avLst/>
              <a:gdLst/>
              <a:ahLst/>
              <a:cxnLst/>
              <a:rect l="0" t="0" r="0" b="0"/>
              <a:pathLst>
                <a:path w="53580" h="27886">
                  <a:moveTo>
                    <a:pt x="14476" y="0"/>
                  </a:moveTo>
                  <a:lnTo>
                    <a:pt x="14476" y="0"/>
                  </a:lnTo>
                  <a:lnTo>
                    <a:pt x="7734" y="0"/>
                  </a:lnTo>
                  <a:lnTo>
                    <a:pt x="2543" y="1881"/>
                  </a:lnTo>
                  <a:lnTo>
                    <a:pt x="171" y="3371"/>
                  </a:lnTo>
                  <a:lnTo>
                    <a:pt x="0" y="5775"/>
                  </a:lnTo>
                  <a:lnTo>
                    <a:pt x="3574" y="12209"/>
                  </a:lnTo>
                  <a:lnTo>
                    <a:pt x="10148" y="20394"/>
                  </a:lnTo>
                  <a:lnTo>
                    <a:pt x="26677" y="27288"/>
                  </a:lnTo>
                  <a:lnTo>
                    <a:pt x="37772" y="27885"/>
                  </a:lnTo>
                  <a:lnTo>
                    <a:pt x="42707" y="27057"/>
                  </a:lnTo>
                  <a:lnTo>
                    <a:pt x="50072" y="22373"/>
                  </a:lnTo>
                  <a:lnTo>
                    <a:pt x="53022" y="19149"/>
                  </a:lnTo>
                  <a:lnTo>
                    <a:pt x="53579" y="15588"/>
                  </a:lnTo>
                  <a:lnTo>
                    <a:pt x="50435" y="7869"/>
                  </a:lnTo>
                  <a:lnTo>
                    <a:pt x="46915" y="5246"/>
                  </a:lnTo>
                  <a:lnTo>
                    <a:pt x="37360" y="2331"/>
                  </a:lnTo>
                  <a:lnTo>
                    <a:pt x="812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91">
            <a:extLst>
              <a:ext uri="{FF2B5EF4-FFF2-40B4-BE49-F238E27FC236}">
                <a16:creationId xmlns:a16="http://schemas.microsoft.com/office/drawing/2014/main" xmlns="" id="{855F9363-A985-4D6C-9809-7FC9BD492699}"/>
              </a:ext>
            </a:extLst>
          </p:cNvPr>
          <p:cNvGrpSpPr/>
          <p:nvPr/>
        </p:nvGrpSpPr>
        <p:grpSpPr>
          <a:xfrm>
            <a:off x="6289192" y="674865"/>
            <a:ext cx="541766" cy="801676"/>
            <a:chOff x="6289192" y="674865"/>
            <a:chExt cx="541766" cy="801676"/>
          </a:xfrm>
        </p:grpSpPr>
        <p:sp>
          <p:nvSpPr>
            <p:cNvPr id="30" name="SMARTInkShape-2842">
              <a:extLst>
                <a:ext uri="{FF2B5EF4-FFF2-40B4-BE49-F238E27FC236}">
                  <a16:creationId xmlns:a16="http://schemas.microsoft.com/office/drawing/2014/main" xmlns="" id="{73626006-5D69-4247-B863-B48D755BE04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289192" y="12065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43">
              <a:extLst>
                <a:ext uri="{FF2B5EF4-FFF2-40B4-BE49-F238E27FC236}">
                  <a16:creationId xmlns:a16="http://schemas.microsoft.com/office/drawing/2014/main" xmlns="" id="{C5D16661-F944-45CA-82DD-483F28A6D1B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548369" y="978233"/>
              <a:ext cx="179536" cy="498308"/>
            </a:xfrm>
            <a:custGeom>
              <a:avLst/>
              <a:gdLst/>
              <a:ahLst/>
              <a:cxnLst/>
              <a:rect l="0" t="0" r="0" b="0"/>
              <a:pathLst>
                <a:path w="179536" h="498308">
                  <a:moveTo>
                    <a:pt x="4831" y="126667"/>
                  </a:moveTo>
                  <a:lnTo>
                    <a:pt x="4831" y="126667"/>
                  </a:lnTo>
                  <a:lnTo>
                    <a:pt x="4831" y="112361"/>
                  </a:lnTo>
                  <a:lnTo>
                    <a:pt x="6242" y="112191"/>
                  </a:lnTo>
                  <a:lnTo>
                    <a:pt x="11572" y="115765"/>
                  </a:lnTo>
                  <a:lnTo>
                    <a:pt x="19136" y="135823"/>
                  </a:lnTo>
                  <a:lnTo>
                    <a:pt x="25846" y="180964"/>
                  </a:lnTo>
                  <a:lnTo>
                    <a:pt x="30164" y="220884"/>
                  </a:lnTo>
                  <a:lnTo>
                    <a:pt x="32318" y="265908"/>
                  </a:lnTo>
                  <a:lnTo>
                    <a:pt x="30916" y="290755"/>
                  </a:lnTo>
                  <a:lnTo>
                    <a:pt x="28571" y="316492"/>
                  </a:lnTo>
                  <a:lnTo>
                    <a:pt x="26303" y="341412"/>
                  </a:lnTo>
                  <a:lnTo>
                    <a:pt x="24083" y="365786"/>
                  </a:lnTo>
                  <a:lnTo>
                    <a:pt x="19032" y="411448"/>
                  </a:lnTo>
                  <a:lnTo>
                    <a:pt x="12083" y="450557"/>
                  </a:lnTo>
                  <a:lnTo>
                    <a:pt x="759" y="496801"/>
                  </a:lnTo>
                  <a:lnTo>
                    <a:pt x="0" y="498307"/>
                  </a:lnTo>
                  <a:lnTo>
                    <a:pt x="8215" y="466777"/>
                  </a:lnTo>
                  <a:lnTo>
                    <a:pt x="12920" y="431168"/>
                  </a:lnTo>
                  <a:lnTo>
                    <a:pt x="15162" y="407279"/>
                  </a:lnTo>
                  <a:lnTo>
                    <a:pt x="17363" y="380064"/>
                  </a:lnTo>
                  <a:lnTo>
                    <a:pt x="19536" y="350631"/>
                  </a:lnTo>
                  <a:lnTo>
                    <a:pt x="20279" y="318310"/>
                  </a:lnTo>
                  <a:lnTo>
                    <a:pt x="20068" y="284062"/>
                  </a:lnTo>
                  <a:lnTo>
                    <a:pt x="19222" y="248530"/>
                  </a:lnTo>
                  <a:lnTo>
                    <a:pt x="18658" y="212143"/>
                  </a:lnTo>
                  <a:lnTo>
                    <a:pt x="18283" y="175184"/>
                  </a:lnTo>
                  <a:lnTo>
                    <a:pt x="18033" y="137845"/>
                  </a:lnTo>
                  <a:lnTo>
                    <a:pt x="18570" y="107308"/>
                  </a:lnTo>
                  <a:lnTo>
                    <a:pt x="19635" y="81305"/>
                  </a:lnTo>
                  <a:lnTo>
                    <a:pt x="24110" y="40890"/>
                  </a:lnTo>
                  <a:lnTo>
                    <a:pt x="33155" y="15871"/>
                  </a:lnTo>
                  <a:lnTo>
                    <a:pt x="40647" y="8353"/>
                  </a:lnTo>
                  <a:lnTo>
                    <a:pt x="60260" y="0"/>
                  </a:lnTo>
                  <a:lnTo>
                    <a:pt x="88733" y="7576"/>
                  </a:lnTo>
                  <a:lnTo>
                    <a:pt x="121143" y="27877"/>
                  </a:lnTo>
                  <a:lnTo>
                    <a:pt x="152010" y="60418"/>
                  </a:lnTo>
                  <a:lnTo>
                    <a:pt x="170903" y="96517"/>
                  </a:lnTo>
                  <a:lnTo>
                    <a:pt x="179535" y="132317"/>
                  </a:lnTo>
                  <a:lnTo>
                    <a:pt x="178667" y="164691"/>
                  </a:lnTo>
                  <a:lnTo>
                    <a:pt x="163503" y="207313"/>
                  </a:lnTo>
                  <a:lnTo>
                    <a:pt x="143320" y="228126"/>
                  </a:lnTo>
                  <a:lnTo>
                    <a:pt x="117887" y="242316"/>
                  </a:lnTo>
                  <a:lnTo>
                    <a:pt x="90120" y="248622"/>
                  </a:lnTo>
                  <a:lnTo>
                    <a:pt x="46721" y="242059"/>
                  </a:lnTo>
                  <a:lnTo>
                    <a:pt x="17531" y="23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44">
              <a:extLst>
                <a:ext uri="{FF2B5EF4-FFF2-40B4-BE49-F238E27FC236}">
                  <a16:creationId xmlns:a16="http://schemas.microsoft.com/office/drawing/2014/main" xmlns="" id="{39B9737F-E783-4503-BBEA-07047C18C60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775450" y="8318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1411"/>
                  </a:lnTo>
                  <a:lnTo>
                    <a:pt x="23949" y="47530"/>
                  </a:lnTo>
                  <a:lnTo>
                    <a:pt x="381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45">
              <a:extLst>
                <a:ext uri="{FF2B5EF4-FFF2-40B4-BE49-F238E27FC236}">
                  <a16:creationId xmlns:a16="http://schemas.microsoft.com/office/drawing/2014/main" xmlns="" id="{D57B86F1-32D0-49CF-B03E-179EE875CDF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764388" y="674865"/>
              <a:ext cx="66570" cy="37838"/>
            </a:xfrm>
            <a:custGeom>
              <a:avLst/>
              <a:gdLst/>
              <a:ahLst/>
              <a:cxnLst/>
              <a:rect l="0" t="0" r="0" b="0"/>
              <a:pathLst>
                <a:path w="66570" h="37838">
                  <a:moveTo>
                    <a:pt x="36462" y="10935"/>
                  </a:moveTo>
                  <a:lnTo>
                    <a:pt x="36462" y="10935"/>
                  </a:lnTo>
                  <a:lnTo>
                    <a:pt x="21958" y="2207"/>
                  </a:lnTo>
                  <a:lnTo>
                    <a:pt x="13318" y="0"/>
                  </a:lnTo>
                  <a:lnTo>
                    <a:pt x="6655" y="901"/>
                  </a:lnTo>
                  <a:lnTo>
                    <a:pt x="3890" y="2129"/>
                  </a:lnTo>
                  <a:lnTo>
                    <a:pt x="2048" y="4359"/>
                  </a:lnTo>
                  <a:lnTo>
                    <a:pt x="0" y="10599"/>
                  </a:lnTo>
                  <a:lnTo>
                    <a:pt x="4734" y="19958"/>
                  </a:lnTo>
                  <a:lnTo>
                    <a:pt x="8961" y="25417"/>
                  </a:lnTo>
                  <a:lnTo>
                    <a:pt x="21182" y="33364"/>
                  </a:lnTo>
                  <a:lnTo>
                    <a:pt x="35316" y="37837"/>
                  </a:lnTo>
                  <a:lnTo>
                    <a:pt x="54466" y="36388"/>
                  </a:lnTo>
                  <a:lnTo>
                    <a:pt x="64690" y="33301"/>
                  </a:lnTo>
                  <a:lnTo>
                    <a:pt x="66569" y="30785"/>
                  </a:lnTo>
                  <a:lnTo>
                    <a:pt x="66411" y="27696"/>
                  </a:lnTo>
                  <a:lnTo>
                    <a:pt x="64895" y="24226"/>
                  </a:lnTo>
                  <a:lnTo>
                    <a:pt x="57565" y="18488"/>
                  </a:lnTo>
                  <a:lnTo>
                    <a:pt x="52647" y="15970"/>
                  </a:lnTo>
                  <a:lnTo>
                    <a:pt x="39657" y="15055"/>
                  </a:lnTo>
                  <a:lnTo>
                    <a:pt x="32242" y="15798"/>
                  </a:lnTo>
                  <a:lnTo>
                    <a:pt x="26593" y="18410"/>
                  </a:lnTo>
                  <a:lnTo>
                    <a:pt x="11062" y="3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592">
            <a:extLst>
              <a:ext uri="{FF2B5EF4-FFF2-40B4-BE49-F238E27FC236}">
                <a16:creationId xmlns:a16="http://schemas.microsoft.com/office/drawing/2014/main" xmlns="" id="{D555EB1C-E72C-49DB-97B4-935FA946C856}"/>
              </a:ext>
            </a:extLst>
          </p:cNvPr>
          <p:cNvGrpSpPr/>
          <p:nvPr/>
        </p:nvGrpSpPr>
        <p:grpSpPr>
          <a:xfrm>
            <a:off x="7224803" y="609600"/>
            <a:ext cx="1422475" cy="805345"/>
            <a:chOff x="7224803" y="609600"/>
            <a:chExt cx="1422475" cy="805345"/>
          </a:xfrm>
        </p:grpSpPr>
        <p:sp>
          <p:nvSpPr>
            <p:cNvPr id="35" name="SMARTInkShape-2846">
              <a:extLst>
                <a:ext uri="{FF2B5EF4-FFF2-40B4-BE49-F238E27FC236}">
                  <a16:creationId xmlns:a16="http://schemas.microsoft.com/office/drawing/2014/main" xmlns="" id="{C482F8C2-4D06-4615-A18B-B8753FB738C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224803" y="998715"/>
              <a:ext cx="153898" cy="250847"/>
            </a:xfrm>
            <a:custGeom>
              <a:avLst/>
              <a:gdLst/>
              <a:ahLst/>
              <a:cxnLst/>
              <a:rect l="0" t="0" r="0" b="0"/>
              <a:pathLst>
                <a:path w="153898" h="250847">
                  <a:moveTo>
                    <a:pt x="109447" y="10935"/>
                  </a:moveTo>
                  <a:lnTo>
                    <a:pt x="109447" y="10935"/>
                  </a:lnTo>
                  <a:lnTo>
                    <a:pt x="106076" y="4193"/>
                  </a:lnTo>
                  <a:lnTo>
                    <a:pt x="102966" y="2207"/>
                  </a:lnTo>
                  <a:lnTo>
                    <a:pt x="93867" y="0"/>
                  </a:lnTo>
                  <a:lnTo>
                    <a:pt x="73472" y="5500"/>
                  </a:lnTo>
                  <a:lnTo>
                    <a:pt x="49555" y="22809"/>
                  </a:lnTo>
                  <a:lnTo>
                    <a:pt x="24596" y="59295"/>
                  </a:lnTo>
                  <a:lnTo>
                    <a:pt x="6067" y="105854"/>
                  </a:lnTo>
                  <a:lnTo>
                    <a:pt x="0" y="138729"/>
                  </a:lnTo>
                  <a:lnTo>
                    <a:pt x="126" y="170743"/>
                  </a:lnTo>
                  <a:lnTo>
                    <a:pt x="9590" y="199083"/>
                  </a:lnTo>
                  <a:lnTo>
                    <a:pt x="34155" y="232096"/>
                  </a:lnTo>
                  <a:lnTo>
                    <a:pt x="55522" y="245166"/>
                  </a:lnTo>
                  <a:lnTo>
                    <a:pt x="67147" y="249639"/>
                  </a:lnTo>
                  <a:lnTo>
                    <a:pt x="98878" y="250846"/>
                  </a:lnTo>
                  <a:lnTo>
                    <a:pt x="153897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47">
              <a:extLst>
                <a:ext uri="{FF2B5EF4-FFF2-40B4-BE49-F238E27FC236}">
                  <a16:creationId xmlns:a16="http://schemas.microsoft.com/office/drawing/2014/main" xmlns="" id="{43559099-045A-45A2-8CCF-5BCBEE20432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484342" y="1054100"/>
              <a:ext cx="27709" cy="177801"/>
            </a:xfrm>
            <a:custGeom>
              <a:avLst/>
              <a:gdLst/>
              <a:ahLst/>
              <a:cxnLst/>
              <a:rect l="0" t="0" r="0" b="0"/>
              <a:pathLst>
                <a:path w="27709" h="177801">
                  <a:moveTo>
                    <a:pt x="21358" y="0"/>
                  </a:moveTo>
                  <a:lnTo>
                    <a:pt x="21358" y="0"/>
                  </a:lnTo>
                  <a:lnTo>
                    <a:pt x="15583" y="7186"/>
                  </a:lnTo>
                  <a:lnTo>
                    <a:pt x="6163" y="28156"/>
                  </a:lnTo>
                  <a:lnTo>
                    <a:pt x="0" y="64003"/>
                  </a:lnTo>
                  <a:lnTo>
                    <a:pt x="2015" y="102455"/>
                  </a:lnTo>
                  <a:lnTo>
                    <a:pt x="8493" y="141991"/>
                  </a:lnTo>
                  <a:lnTo>
                    <a:pt x="2770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48">
              <a:extLst>
                <a:ext uri="{FF2B5EF4-FFF2-40B4-BE49-F238E27FC236}">
                  <a16:creationId xmlns:a16="http://schemas.microsoft.com/office/drawing/2014/main" xmlns="" id="{B05F1170-56AE-4535-9F55-84A3AA72718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626350" y="11493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3"/>
                  </a:lnTo>
                  <a:lnTo>
                    <a:pt x="59739" y="11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49">
              <a:extLst>
                <a:ext uri="{FF2B5EF4-FFF2-40B4-BE49-F238E27FC236}">
                  <a16:creationId xmlns:a16="http://schemas.microsoft.com/office/drawing/2014/main" xmlns="" id="{E4213295-BC31-47F9-9315-70C46309110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846001" y="1018043"/>
              <a:ext cx="164524" cy="396902"/>
            </a:xfrm>
            <a:custGeom>
              <a:avLst/>
              <a:gdLst/>
              <a:ahLst/>
              <a:cxnLst/>
              <a:rect l="0" t="0" r="0" b="0"/>
              <a:pathLst>
                <a:path w="164524" h="396902">
                  <a:moveTo>
                    <a:pt x="27999" y="93207"/>
                  </a:moveTo>
                  <a:lnTo>
                    <a:pt x="27999" y="93207"/>
                  </a:lnTo>
                  <a:lnTo>
                    <a:pt x="24628" y="140770"/>
                  </a:lnTo>
                  <a:lnTo>
                    <a:pt x="22531" y="183421"/>
                  </a:lnTo>
                  <a:lnTo>
                    <a:pt x="20159" y="215382"/>
                  </a:lnTo>
                  <a:lnTo>
                    <a:pt x="16754" y="249107"/>
                  </a:lnTo>
                  <a:lnTo>
                    <a:pt x="12889" y="285262"/>
                  </a:lnTo>
                  <a:lnTo>
                    <a:pt x="8819" y="320617"/>
                  </a:lnTo>
                  <a:lnTo>
                    <a:pt x="2559" y="366610"/>
                  </a:lnTo>
                  <a:lnTo>
                    <a:pt x="0" y="393173"/>
                  </a:lnTo>
                  <a:lnTo>
                    <a:pt x="867" y="396901"/>
                  </a:lnTo>
                  <a:lnTo>
                    <a:pt x="1444" y="396564"/>
                  </a:lnTo>
                  <a:lnTo>
                    <a:pt x="5817" y="358236"/>
                  </a:lnTo>
                  <a:lnTo>
                    <a:pt x="13201" y="320594"/>
                  </a:lnTo>
                  <a:lnTo>
                    <a:pt x="18134" y="297715"/>
                  </a:lnTo>
                  <a:lnTo>
                    <a:pt x="24245" y="271173"/>
                  </a:lnTo>
                  <a:lnTo>
                    <a:pt x="31141" y="242190"/>
                  </a:lnTo>
                  <a:lnTo>
                    <a:pt x="38560" y="211579"/>
                  </a:lnTo>
                  <a:lnTo>
                    <a:pt x="46329" y="181294"/>
                  </a:lnTo>
                  <a:lnTo>
                    <a:pt x="54329" y="151226"/>
                  </a:lnTo>
                  <a:lnTo>
                    <a:pt x="62486" y="121303"/>
                  </a:lnTo>
                  <a:lnTo>
                    <a:pt x="70040" y="95710"/>
                  </a:lnTo>
                  <a:lnTo>
                    <a:pt x="84078" y="52221"/>
                  </a:lnTo>
                  <a:lnTo>
                    <a:pt x="97139" y="16230"/>
                  </a:lnTo>
                  <a:lnTo>
                    <a:pt x="102315" y="9434"/>
                  </a:lnTo>
                  <a:lnTo>
                    <a:pt x="115591" y="0"/>
                  </a:lnTo>
                  <a:lnTo>
                    <a:pt x="123082" y="25"/>
                  </a:lnTo>
                  <a:lnTo>
                    <a:pt x="138933" y="7578"/>
                  </a:lnTo>
                  <a:lnTo>
                    <a:pt x="151621" y="27868"/>
                  </a:lnTo>
                  <a:lnTo>
                    <a:pt x="160553" y="56406"/>
                  </a:lnTo>
                  <a:lnTo>
                    <a:pt x="164523" y="90257"/>
                  </a:lnTo>
                  <a:lnTo>
                    <a:pt x="156880" y="124586"/>
                  </a:lnTo>
                  <a:lnTo>
                    <a:pt x="134625" y="170003"/>
                  </a:lnTo>
                  <a:lnTo>
                    <a:pt x="110157" y="202039"/>
                  </a:lnTo>
                  <a:lnTo>
                    <a:pt x="93441" y="215660"/>
                  </a:lnTo>
                  <a:lnTo>
                    <a:pt x="76605" y="221714"/>
                  </a:lnTo>
                  <a:lnTo>
                    <a:pt x="70281" y="221212"/>
                  </a:lnTo>
                  <a:lnTo>
                    <a:pt x="65359" y="218760"/>
                  </a:lnTo>
                  <a:lnTo>
                    <a:pt x="53399" y="20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50">
              <a:extLst>
                <a:ext uri="{FF2B5EF4-FFF2-40B4-BE49-F238E27FC236}">
                  <a16:creationId xmlns:a16="http://schemas.microsoft.com/office/drawing/2014/main" xmlns="" id="{FB7C79EA-CA91-49F0-AD1A-10D63CB1437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051800" y="965200"/>
              <a:ext cx="90244" cy="298451"/>
            </a:xfrm>
            <a:custGeom>
              <a:avLst/>
              <a:gdLst/>
              <a:ahLst/>
              <a:cxnLst/>
              <a:rect l="0" t="0" r="0" b="0"/>
              <a:pathLst>
                <a:path w="90244" h="298451">
                  <a:moveTo>
                    <a:pt x="50800" y="0"/>
                  </a:moveTo>
                  <a:lnTo>
                    <a:pt x="50800" y="0"/>
                  </a:lnTo>
                  <a:lnTo>
                    <a:pt x="75219" y="31161"/>
                  </a:lnTo>
                  <a:lnTo>
                    <a:pt x="88217" y="75320"/>
                  </a:lnTo>
                  <a:lnTo>
                    <a:pt x="90243" y="112262"/>
                  </a:lnTo>
                  <a:lnTo>
                    <a:pt x="85264" y="151494"/>
                  </a:lnTo>
                  <a:lnTo>
                    <a:pt x="68939" y="190098"/>
                  </a:lnTo>
                  <a:lnTo>
                    <a:pt x="49454" y="224658"/>
                  </a:lnTo>
                  <a:lnTo>
                    <a:pt x="22414" y="26623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51">
              <a:extLst>
                <a:ext uri="{FF2B5EF4-FFF2-40B4-BE49-F238E27FC236}">
                  <a16:creationId xmlns:a16="http://schemas.microsoft.com/office/drawing/2014/main" xmlns="" id="{8D855FBD-6A22-4FB2-B9A2-A800BA54076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197850" y="754857"/>
              <a:ext cx="95835" cy="134144"/>
            </a:xfrm>
            <a:custGeom>
              <a:avLst/>
              <a:gdLst/>
              <a:ahLst/>
              <a:cxnLst/>
              <a:rect l="0" t="0" r="0" b="0"/>
              <a:pathLst>
                <a:path w="95835" h="134144">
                  <a:moveTo>
                    <a:pt x="0" y="19843"/>
                  </a:moveTo>
                  <a:lnTo>
                    <a:pt x="0" y="19843"/>
                  </a:lnTo>
                  <a:lnTo>
                    <a:pt x="0" y="16472"/>
                  </a:lnTo>
                  <a:lnTo>
                    <a:pt x="705" y="15479"/>
                  </a:lnTo>
                  <a:lnTo>
                    <a:pt x="1881" y="14817"/>
                  </a:lnTo>
                  <a:lnTo>
                    <a:pt x="3370" y="14376"/>
                  </a:lnTo>
                  <a:lnTo>
                    <a:pt x="5069" y="15493"/>
                  </a:lnTo>
                  <a:lnTo>
                    <a:pt x="8838" y="20497"/>
                  </a:lnTo>
                  <a:lnTo>
                    <a:pt x="14927" y="37989"/>
                  </a:lnTo>
                  <a:lnTo>
                    <a:pt x="17530" y="73548"/>
                  </a:lnTo>
                  <a:lnTo>
                    <a:pt x="13739" y="97766"/>
                  </a:lnTo>
                  <a:lnTo>
                    <a:pt x="8852" y="108940"/>
                  </a:lnTo>
                  <a:lnTo>
                    <a:pt x="8018" y="109580"/>
                  </a:lnTo>
                  <a:lnTo>
                    <a:pt x="7462" y="109301"/>
                  </a:lnTo>
                  <a:lnTo>
                    <a:pt x="3308" y="98795"/>
                  </a:lnTo>
                  <a:lnTo>
                    <a:pt x="5233" y="84331"/>
                  </a:lnTo>
                  <a:lnTo>
                    <a:pt x="14596" y="42930"/>
                  </a:lnTo>
                  <a:lnTo>
                    <a:pt x="27843" y="13199"/>
                  </a:lnTo>
                  <a:lnTo>
                    <a:pt x="34789" y="6947"/>
                  </a:lnTo>
                  <a:lnTo>
                    <a:pt x="51916" y="0"/>
                  </a:lnTo>
                  <a:lnTo>
                    <a:pt x="69406" y="676"/>
                  </a:lnTo>
                  <a:lnTo>
                    <a:pt x="78020" y="2832"/>
                  </a:lnTo>
                  <a:lnTo>
                    <a:pt x="84468" y="8502"/>
                  </a:lnTo>
                  <a:lnTo>
                    <a:pt x="93516" y="26092"/>
                  </a:lnTo>
                  <a:lnTo>
                    <a:pt x="95834" y="59794"/>
                  </a:lnTo>
                  <a:lnTo>
                    <a:pt x="91002" y="102628"/>
                  </a:lnTo>
                  <a:lnTo>
                    <a:pt x="88900" y="13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52">
              <a:extLst>
                <a:ext uri="{FF2B5EF4-FFF2-40B4-BE49-F238E27FC236}">
                  <a16:creationId xmlns:a16="http://schemas.microsoft.com/office/drawing/2014/main" xmlns="" id="{C366AF85-6C5B-4CC1-BEB2-656098842E7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391041" y="800100"/>
              <a:ext cx="86210" cy="6351"/>
            </a:xfrm>
            <a:custGeom>
              <a:avLst/>
              <a:gdLst/>
              <a:ahLst/>
              <a:cxnLst/>
              <a:rect l="0" t="0" r="0" b="0"/>
              <a:pathLst>
                <a:path w="862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563" y="6350"/>
                  </a:lnTo>
                  <a:lnTo>
                    <a:pt x="46169" y="588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53">
              <a:extLst>
                <a:ext uri="{FF2B5EF4-FFF2-40B4-BE49-F238E27FC236}">
                  <a16:creationId xmlns:a16="http://schemas.microsoft.com/office/drawing/2014/main" xmlns="" id="{97E57850-C1AB-4BBE-A7D7-FC185679A7F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578850" y="7683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2" y="15580"/>
                  </a:lnTo>
                  <a:lnTo>
                    <a:pt x="116" y="53618"/>
                  </a:lnTo>
                  <a:lnTo>
                    <a:pt x="15" y="9760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54">
              <a:extLst>
                <a:ext uri="{FF2B5EF4-FFF2-40B4-BE49-F238E27FC236}">
                  <a16:creationId xmlns:a16="http://schemas.microsoft.com/office/drawing/2014/main" xmlns="" id="{6856EEA0-0804-4D06-8CF1-24FD5D60AAB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596864" y="609600"/>
              <a:ext cx="50414" cy="36618"/>
            </a:xfrm>
            <a:custGeom>
              <a:avLst/>
              <a:gdLst/>
              <a:ahLst/>
              <a:cxnLst/>
              <a:rect l="0" t="0" r="0" b="0"/>
              <a:pathLst>
                <a:path w="50414" h="36618">
                  <a:moveTo>
                    <a:pt x="20086" y="12700"/>
                  </a:moveTo>
                  <a:lnTo>
                    <a:pt x="20086" y="12700"/>
                  </a:lnTo>
                  <a:lnTo>
                    <a:pt x="9947" y="13406"/>
                  </a:lnTo>
                  <a:lnTo>
                    <a:pt x="2410" y="16071"/>
                  </a:lnTo>
                  <a:lnTo>
                    <a:pt x="541" y="18475"/>
                  </a:lnTo>
                  <a:lnTo>
                    <a:pt x="0" y="21489"/>
                  </a:lnTo>
                  <a:lnTo>
                    <a:pt x="345" y="24909"/>
                  </a:lnTo>
                  <a:lnTo>
                    <a:pt x="2692" y="27895"/>
                  </a:lnTo>
                  <a:lnTo>
                    <a:pt x="10944" y="33094"/>
                  </a:lnTo>
                  <a:lnTo>
                    <a:pt x="24119" y="36617"/>
                  </a:lnTo>
                  <a:lnTo>
                    <a:pt x="32697" y="35559"/>
                  </a:lnTo>
                  <a:lnTo>
                    <a:pt x="36960" y="34289"/>
                  </a:lnTo>
                  <a:lnTo>
                    <a:pt x="45460" y="27234"/>
                  </a:lnTo>
                  <a:lnTo>
                    <a:pt x="49701" y="22389"/>
                  </a:lnTo>
                  <a:lnTo>
                    <a:pt x="50413" y="17749"/>
                  </a:lnTo>
                  <a:lnTo>
                    <a:pt x="48770" y="13244"/>
                  </a:lnTo>
                  <a:lnTo>
                    <a:pt x="45559" y="8829"/>
                  </a:lnTo>
                  <a:lnTo>
                    <a:pt x="41301" y="5886"/>
                  </a:lnTo>
                  <a:lnTo>
                    <a:pt x="25901" y="1744"/>
                  </a:lnTo>
                  <a:lnTo>
                    <a:pt x="73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2855">
            <a:extLst>
              <a:ext uri="{FF2B5EF4-FFF2-40B4-BE49-F238E27FC236}">
                <a16:creationId xmlns:a16="http://schemas.microsoft.com/office/drawing/2014/main" xmlns="" id="{FA6CD24E-BF8E-4319-9639-7105B29F86F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8929" y="3442389"/>
            <a:ext cx="11236522" cy="431112"/>
          </a:xfrm>
          <a:custGeom>
            <a:avLst/>
            <a:gdLst/>
            <a:ahLst/>
            <a:cxnLst/>
            <a:rect l="0" t="0" r="0" b="0"/>
            <a:pathLst>
              <a:path w="11236522" h="431112">
                <a:moveTo>
                  <a:pt x="3371" y="431111"/>
                </a:moveTo>
                <a:lnTo>
                  <a:pt x="3371" y="431111"/>
                </a:lnTo>
                <a:lnTo>
                  <a:pt x="0" y="431111"/>
                </a:lnTo>
                <a:lnTo>
                  <a:pt x="35185" y="427740"/>
                </a:lnTo>
                <a:lnTo>
                  <a:pt x="73720" y="424204"/>
                </a:lnTo>
                <a:lnTo>
                  <a:pt x="96837" y="422273"/>
                </a:lnTo>
                <a:lnTo>
                  <a:pt x="124948" y="419574"/>
                </a:lnTo>
                <a:lnTo>
                  <a:pt x="156389" y="416364"/>
                </a:lnTo>
                <a:lnTo>
                  <a:pt x="190050" y="412813"/>
                </a:lnTo>
                <a:lnTo>
                  <a:pt x="232246" y="407624"/>
                </a:lnTo>
                <a:lnTo>
                  <a:pt x="280132" y="401341"/>
                </a:lnTo>
                <a:lnTo>
                  <a:pt x="331812" y="394331"/>
                </a:lnTo>
                <a:lnTo>
                  <a:pt x="390959" y="385425"/>
                </a:lnTo>
                <a:lnTo>
                  <a:pt x="455085" y="375253"/>
                </a:lnTo>
                <a:lnTo>
                  <a:pt x="522530" y="364239"/>
                </a:lnTo>
                <a:lnTo>
                  <a:pt x="596422" y="352663"/>
                </a:lnTo>
                <a:lnTo>
                  <a:pt x="674610" y="340712"/>
                </a:lnTo>
                <a:lnTo>
                  <a:pt x="755664" y="328512"/>
                </a:lnTo>
                <a:lnTo>
                  <a:pt x="846389" y="314734"/>
                </a:lnTo>
                <a:lnTo>
                  <a:pt x="943561" y="299904"/>
                </a:lnTo>
                <a:lnTo>
                  <a:pt x="1045031" y="284373"/>
                </a:lnTo>
                <a:lnTo>
                  <a:pt x="1155011" y="268374"/>
                </a:lnTo>
                <a:lnTo>
                  <a:pt x="1270664" y="252065"/>
                </a:lnTo>
                <a:lnTo>
                  <a:pt x="1390100" y="235547"/>
                </a:lnTo>
                <a:lnTo>
                  <a:pt x="1518407" y="218890"/>
                </a:lnTo>
                <a:lnTo>
                  <a:pt x="1652628" y="202142"/>
                </a:lnTo>
                <a:lnTo>
                  <a:pt x="1790793" y="185331"/>
                </a:lnTo>
                <a:lnTo>
                  <a:pt x="1939346" y="169186"/>
                </a:lnTo>
                <a:lnTo>
                  <a:pt x="2094827" y="153483"/>
                </a:lnTo>
                <a:lnTo>
                  <a:pt x="2254925" y="138076"/>
                </a:lnTo>
                <a:lnTo>
                  <a:pt x="2421629" y="123571"/>
                </a:lnTo>
                <a:lnTo>
                  <a:pt x="2592738" y="109667"/>
                </a:lnTo>
                <a:lnTo>
                  <a:pt x="2766782" y="96165"/>
                </a:lnTo>
                <a:lnTo>
                  <a:pt x="2946312" y="83636"/>
                </a:lnTo>
                <a:lnTo>
                  <a:pt x="3129498" y="71755"/>
                </a:lnTo>
                <a:lnTo>
                  <a:pt x="3315122" y="60307"/>
                </a:lnTo>
                <a:lnTo>
                  <a:pt x="3510133" y="49147"/>
                </a:lnTo>
                <a:lnTo>
                  <a:pt x="3711401" y="38180"/>
                </a:lnTo>
                <a:lnTo>
                  <a:pt x="3916841" y="27340"/>
                </a:lnTo>
                <a:lnTo>
                  <a:pt x="4126473" y="18702"/>
                </a:lnTo>
                <a:lnTo>
                  <a:pt x="4338900" y="11533"/>
                </a:lnTo>
                <a:lnTo>
                  <a:pt x="4553190" y="5342"/>
                </a:lnTo>
                <a:lnTo>
                  <a:pt x="4768722" y="1921"/>
                </a:lnTo>
                <a:lnTo>
                  <a:pt x="4985083" y="345"/>
                </a:lnTo>
                <a:lnTo>
                  <a:pt x="5201995" y="0"/>
                </a:lnTo>
                <a:lnTo>
                  <a:pt x="5425625" y="1182"/>
                </a:lnTo>
                <a:lnTo>
                  <a:pt x="5653735" y="3381"/>
                </a:lnTo>
                <a:lnTo>
                  <a:pt x="5884831" y="6257"/>
                </a:lnTo>
                <a:lnTo>
                  <a:pt x="6115094" y="10997"/>
                </a:lnTo>
                <a:lnTo>
                  <a:pt x="6344803" y="16980"/>
                </a:lnTo>
                <a:lnTo>
                  <a:pt x="6574142" y="23790"/>
                </a:lnTo>
                <a:lnTo>
                  <a:pt x="6800413" y="31152"/>
                </a:lnTo>
                <a:lnTo>
                  <a:pt x="7024638" y="38883"/>
                </a:lnTo>
                <a:lnTo>
                  <a:pt x="7247498" y="46859"/>
                </a:lnTo>
                <a:lnTo>
                  <a:pt x="7471567" y="54999"/>
                </a:lnTo>
                <a:lnTo>
                  <a:pt x="7696440" y="63247"/>
                </a:lnTo>
                <a:lnTo>
                  <a:pt x="7921851" y="71568"/>
                </a:lnTo>
                <a:lnTo>
                  <a:pt x="8143385" y="81349"/>
                </a:lnTo>
                <a:lnTo>
                  <a:pt x="8362337" y="92103"/>
                </a:lnTo>
                <a:lnTo>
                  <a:pt x="8579565" y="103506"/>
                </a:lnTo>
                <a:lnTo>
                  <a:pt x="8790705" y="116752"/>
                </a:lnTo>
                <a:lnTo>
                  <a:pt x="8997789" y="131227"/>
                </a:lnTo>
                <a:lnTo>
                  <a:pt x="9202165" y="146522"/>
                </a:lnTo>
                <a:lnTo>
                  <a:pt x="9401917" y="164479"/>
                </a:lnTo>
                <a:lnTo>
                  <a:pt x="9598585" y="184212"/>
                </a:lnTo>
                <a:lnTo>
                  <a:pt x="9793197" y="205128"/>
                </a:lnTo>
                <a:lnTo>
                  <a:pt x="9975150" y="226834"/>
                </a:lnTo>
                <a:lnTo>
                  <a:pt x="10148661" y="249065"/>
                </a:lnTo>
                <a:lnTo>
                  <a:pt x="10316548" y="271647"/>
                </a:lnTo>
                <a:lnTo>
                  <a:pt x="10467278" y="293052"/>
                </a:lnTo>
                <a:lnTo>
                  <a:pt x="10606570" y="313671"/>
                </a:lnTo>
                <a:lnTo>
                  <a:pt x="10738237" y="333768"/>
                </a:lnTo>
                <a:lnTo>
                  <a:pt x="10852120" y="351399"/>
                </a:lnTo>
                <a:lnTo>
                  <a:pt x="10954148" y="367386"/>
                </a:lnTo>
                <a:lnTo>
                  <a:pt x="11048273" y="382278"/>
                </a:lnTo>
                <a:lnTo>
                  <a:pt x="11111023" y="392205"/>
                </a:lnTo>
                <a:lnTo>
                  <a:pt x="11236521" y="41206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594">
            <a:extLst>
              <a:ext uri="{FF2B5EF4-FFF2-40B4-BE49-F238E27FC236}">
                <a16:creationId xmlns:a16="http://schemas.microsoft.com/office/drawing/2014/main" xmlns="" id="{8A3E887C-A31B-4AF8-AE70-828574067606}"/>
              </a:ext>
            </a:extLst>
          </p:cNvPr>
          <p:cNvGrpSpPr/>
          <p:nvPr/>
        </p:nvGrpSpPr>
        <p:grpSpPr>
          <a:xfrm>
            <a:off x="1377196" y="3865649"/>
            <a:ext cx="1480305" cy="619929"/>
            <a:chOff x="1377196" y="3865649"/>
            <a:chExt cx="1480305" cy="619929"/>
          </a:xfrm>
        </p:grpSpPr>
        <p:sp>
          <p:nvSpPr>
            <p:cNvPr id="46" name="SMARTInkShape-2856">
              <a:extLst>
                <a:ext uri="{FF2B5EF4-FFF2-40B4-BE49-F238E27FC236}">
                  <a16:creationId xmlns:a16="http://schemas.microsoft.com/office/drawing/2014/main" xmlns="" id="{94401B2C-89BD-42E3-A3CD-EFC8845916E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377196" y="4188459"/>
              <a:ext cx="172205" cy="297119"/>
            </a:xfrm>
            <a:custGeom>
              <a:avLst/>
              <a:gdLst/>
              <a:ahLst/>
              <a:cxnLst/>
              <a:rect l="0" t="0" r="0" b="0"/>
              <a:pathLst>
                <a:path w="172205" h="297119">
                  <a:moveTo>
                    <a:pt x="108704" y="53341"/>
                  </a:moveTo>
                  <a:lnTo>
                    <a:pt x="108704" y="53341"/>
                  </a:lnTo>
                  <a:lnTo>
                    <a:pt x="109410" y="43202"/>
                  </a:lnTo>
                  <a:lnTo>
                    <a:pt x="120260" y="14314"/>
                  </a:lnTo>
                  <a:lnTo>
                    <a:pt x="119936" y="11801"/>
                  </a:lnTo>
                  <a:lnTo>
                    <a:pt x="117694" y="7127"/>
                  </a:lnTo>
                  <a:lnTo>
                    <a:pt x="105723" y="529"/>
                  </a:lnTo>
                  <a:lnTo>
                    <a:pt x="94679" y="0"/>
                  </a:lnTo>
                  <a:lnTo>
                    <a:pt x="88771" y="847"/>
                  </a:lnTo>
                  <a:lnTo>
                    <a:pt x="66971" y="12152"/>
                  </a:lnTo>
                  <a:lnTo>
                    <a:pt x="39267" y="35649"/>
                  </a:lnTo>
                  <a:lnTo>
                    <a:pt x="15458" y="78438"/>
                  </a:lnTo>
                  <a:lnTo>
                    <a:pt x="5407" y="113178"/>
                  </a:lnTo>
                  <a:lnTo>
                    <a:pt x="0" y="148374"/>
                  </a:lnTo>
                  <a:lnTo>
                    <a:pt x="1628" y="195956"/>
                  </a:lnTo>
                  <a:lnTo>
                    <a:pt x="12145" y="239217"/>
                  </a:lnTo>
                  <a:lnTo>
                    <a:pt x="25102" y="261071"/>
                  </a:lnTo>
                  <a:lnTo>
                    <a:pt x="55005" y="285870"/>
                  </a:lnTo>
                  <a:lnTo>
                    <a:pt x="80369" y="294271"/>
                  </a:lnTo>
                  <a:lnTo>
                    <a:pt x="124297" y="297118"/>
                  </a:lnTo>
                  <a:lnTo>
                    <a:pt x="172204" y="2946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57">
              <a:extLst>
                <a:ext uri="{FF2B5EF4-FFF2-40B4-BE49-F238E27FC236}">
                  <a16:creationId xmlns:a16="http://schemas.microsoft.com/office/drawing/2014/main" xmlns="" id="{B7905C91-9DA8-4C83-9262-54DEE50683E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633148" y="4258330"/>
              <a:ext cx="233753" cy="176247"/>
            </a:xfrm>
            <a:custGeom>
              <a:avLst/>
              <a:gdLst/>
              <a:ahLst/>
              <a:cxnLst/>
              <a:rect l="0" t="0" r="0" b="0"/>
              <a:pathLst>
                <a:path w="233753" h="176247">
                  <a:moveTo>
                    <a:pt x="119452" y="21570"/>
                  </a:moveTo>
                  <a:lnTo>
                    <a:pt x="119452" y="21570"/>
                  </a:lnTo>
                  <a:lnTo>
                    <a:pt x="108607" y="12136"/>
                  </a:lnTo>
                  <a:lnTo>
                    <a:pt x="84131" y="555"/>
                  </a:lnTo>
                  <a:lnTo>
                    <a:pt x="71533" y="0"/>
                  </a:lnTo>
                  <a:lnTo>
                    <a:pt x="43821" y="5393"/>
                  </a:lnTo>
                  <a:lnTo>
                    <a:pt x="30805" y="16732"/>
                  </a:lnTo>
                  <a:lnTo>
                    <a:pt x="5202" y="59498"/>
                  </a:lnTo>
                  <a:lnTo>
                    <a:pt x="0" y="86875"/>
                  </a:lnTo>
                  <a:lnTo>
                    <a:pt x="2920" y="128173"/>
                  </a:lnTo>
                  <a:lnTo>
                    <a:pt x="10510" y="151499"/>
                  </a:lnTo>
                  <a:lnTo>
                    <a:pt x="23291" y="166570"/>
                  </a:lnTo>
                  <a:lnTo>
                    <a:pt x="38378" y="174209"/>
                  </a:lnTo>
                  <a:lnTo>
                    <a:pt x="46353" y="176246"/>
                  </a:lnTo>
                  <a:lnTo>
                    <a:pt x="62739" y="172865"/>
                  </a:lnTo>
                  <a:lnTo>
                    <a:pt x="71060" y="169000"/>
                  </a:lnTo>
                  <a:lnTo>
                    <a:pt x="99626" y="136592"/>
                  </a:lnTo>
                  <a:lnTo>
                    <a:pt x="120320" y="94613"/>
                  </a:lnTo>
                  <a:lnTo>
                    <a:pt x="135388" y="54266"/>
                  </a:lnTo>
                  <a:lnTo>
                    <a:pt x="139954" y="48306"/>
                  </a:lnTo>
                  <a:lnTo>
                    <a:pt x="144409" y="47155"/>
                  </a:lnTo>
                  <a:lnTo>
                    <a:pt x="148790" y="49210"/>
                  </a:lnTo>
                  <a:lnTo>
                    <a:pt x="186669" y="93780"/>
                  </a:lnTo>
                  <a:lnTo>
                    <a:pt x="233752" y="1358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58">
              <a:extLst>
                <a:ext uri="{FF2B5EF4-FFF2-40B4-BE49-F238E27FC236}">
                  <a16:creationId xmlns:a16="http://schemas.microsoft.com/office/drawing/2014/main" xmlns="" id="{70AD484A-DACA-41A6-9135-D0B8E1B331B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047392" y="4302537"/>
              <a:ext cx="200509" cy="8231"/>
            </a:xfrm>
            <a:custGeom>
              <a:avLst/>
              <a:gdLst/>
              <a:ahLst/>
              <a:cxnLst/>
              <a:rect l="0" t="0" r="0" b="0"/>
              <a:pathLst>
                <a:path w="200509" h="8231">
                  <a:moveTo>
                    <a:pt x="3658" y="2763"/>
                  </a:moveTo>
                  <a:lnTo>
                    <a:pt x="3658" y="2763"/>
                  </a:lnTo>
                  <a:lnTo>
                    <a:pt x="287" y="6134"/>
                  </a:lnTo>
                  <a:lnTo>
                    <a:pt x="0" y="7127"/>
                  </a:lnTo>
                  <a:lnTo>
                    <a:pt x="513" y="7789"/>
                  </a:lnTo>
                  <a:lnTo>
                    <a:pt x="1562" y="8230"/>
                  </a:lnTo>
                  <a:lnTo>
                    <a:pt x="31630" y="7115"/>
                  </a:lnTo>
                  <a:lnTo>
                    <a:pt x="71683" y="2171"/>
                  </a:lnTo>
                  <a:lnTo>
                    <a:pt x="119299" y="0"/>
                  </a:lnTo>
                  <a:lnTo>
                    <a:pt x="163511" y="1944"/>
                  </a:lnTo>
                  <a:lnTo>
                    <a:pt x="200508" y="27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859">
              <a:extLst>
                <a:ext uri="{FF2B5EF4-FFF2-40B4-BE49-F238E27FC236}">
                  <a16:creationId xmlns:a16="http://schemas.microsoft.com/office/drawing/2014/main" xmlns="" id="{798EB92F-1645-439D-9E36-06E641EA8AE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140105" y="4147955"/>
              <a:ext cx="82396" cy="303396"/>
            </a:xfrm>
            <a:custGeom>
              <a:avLst/>
              <a:gdLst/>
              <a:ahLst/>
              <a:cxnLst/>
              <a:rect l="0" t="0" r="0" b="0"/>
              <a:pathLst>
                <a:path w="82396" h="303396">
                  <a:moveTo>
                    <a:pt x="12545" y="17645"/>
                  </a:moveTo>
                  <a:lnTo>
                    <a:pt x="12545" y="17645"/>
                  </a:lnTo>
                  <a:lnTo>
                    <a:pt x="3817" y="8211"/>
                  </a:lnTo>
                  <a:lnTo>
                    <a:pt x="368" y="0"/>
                  </a:lnTo>
                  <a:lnTo>
                    <a:pt x="0" y="9125"/>
                  </a:lnTo>
                  <a:lnTo>
                    <a:pt x="10015" y="48496"/>
                  </a:lnTo>
                  <a:lnTo>
                    <a:pt x="17535" y="80040"/>
                  </a:lnTo>
                  <a:lnTo>
                    <a:pt x="25581" y="117107"/>
                  </a:lnTo>
                  <a:lnTo>
                    <a:pt x="33156" y="156395"/>
                  </a:lnTo>
                  <a:lnTo>
                    <a:pt x="38874" y="195023"/>
                  </a:lnTo>
                  <a:lnTo>
                    <a:pt x="45649" y="229594"/>
                  </a:lnTo>
                  <a:lnTo>
                    <a:pt x="57396" y="271180"/>
                  </a:lnTo>
                  <a:lnTo>
                    <a:pt x="65640" y="289077"/>
                  </a:lnTo>
                  <a:lnTo>
                    <a:pt x="82395" y="3033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860">
              <a:extLst>
                <a:ext uri="{FF2B5EF4-FFF2-40B4-BE49-F238E27FC236}">
                  <a16:creationId xmlns:a16="http://schemas.microsoft.com/office/drawing/2014/main" xmlns="" id="{755C6F75-BAAC-4108-8029-C0EE1CB4BCF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362200" y="4072115"/>
              <a:ext cx="115539" cy="317060"/>
            </a:xfrm>
            <a:custGeom>
              <a:avLst/>
              <a:gdLst/>
              <a:ahLst/>
              <a:cxnLst/>
              <a:rect l="0" t="0" r="0" b="0"/>
              <a:pathLst>
                <a:path w="115539" h="317060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1" y="47227"/>
                  </a:lnTo>
                  <a:lnTo>
                    <a:pt x="6908" y="83039"/>
                  </a:lnTo>
                  <a:lnTo>
                    <a:pt x="10831" y="124825"/>
                  </a:lnTo>
                  <a:lnTo>
                    <a:pt x="14927" y="169268"/>
                  </a:lnTo>
                  <a:lnTo>
                    <a:pt x="15336" y="211127"/>
                  </a:lnTo>
                  <a:lnTo>
                    <a:pt x="13166" y="248782"/>
                  </a:lnTo>
                  <a:lnTo>
                    <a:pt x="7905" y="296159"/>
                  </a:lnTo>
                  <a:lnTo>
                    <a:pt x="7387" y="300568"/>
                  </a:lnTo>
                  <a:lnTo>
                    <a:pt x="7747" y="300685"/>
                  </a:lnTo>
                  <a:lnTo>
                    <a:pt x="15279" y="259774"/>
                  </a:lnTo>
                  <a:lnTo>
                    <a:pt x="28046" y="214095"/>
                  </a:lnTo>
                  <a:lnTo>
                    <a:pt x="48605" y="171555"/>
                  </a:lnTo>
                  <a:lnTo>
                    <a:pt x="69199" y="145623"/>
                  </a:lnTo>
                  <a:lnTo>
                    <a:pt x="75766" y="142354"/>
                  </a:lnTo>
                  <a:lnTo>
                    <a:pt x="82261" y="141587"/>
                  </a:lnTo>
                  <a:lnTo>
                    <a:pt x="88707" y="142487"/>
                  </a:lnTo>
                  <a:lnTo>
                    <a:pt x="94416" y="145908"/>
                  </a:lnTo>
                  <a:lnTo>
                    <a:pt x="104522" y="157236"/>
                  </a:lnTo>
                  <a:lnTo>
                    <a:pt x="114774" y="189593"/>
                  </a:lnTo>
                  <a:lnTo>
                    <a:pt x="115538" y="233831"/>
                  </a:lnTo>
                  <a:lnTo>
                    <a:pt x="104554" y="275945"/>
                  </a:lnTo>
                  <a:lnTo>
                    <a:pt x="91859" y="296639"/>
                  </a:lnTo>
                  <a:lnTo>
                    <a:pt x="84523" y="305121"/>
                  </a:lnTo>
                  <a:lnTo>
                    <a:pt x="68845" y="314545"/>
                  </a:lnTo>
                  <a:lnTo>
                    <a:pt x="60713" y="317059"/>
                  </a:lnTo>
                  <a:lnTo>
                    <a:pt x="52470" y="315912"/>
                  </a:lnTo>
                  <a:lnTo>
                    <a:pt x="35785" y="307111"/>
                  </a:lnTo>
                  <a:lnTo>
                    <a:pt x="30206" y="299402"/>
                  </a:lnTo>
                  <a:lnTo>
                    <a:pt x="19050" y="258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61">
              <a:extLst>
                <a:ext uri="{FF2B5EF4-FFF2-40B4-BE49-F238E27FC236}">
                  <a16:creationId xmlns:a16="http://schemas.microsoft.com/office/drawing/2014/main" xmlns="" id="{FF8CCFF6-518B-4F36-9267-18EF31A81AC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559050" y="4099740"/>
              <a:ext cx="74903" cy="300811"/>
            </a:xfrm>
            <a:custGeom>
              <a:avLst/>
              <a:gdLst/>
              <a:ahLst/>
              <a:cxnLst/>
              <a:rect l="0" t="0" r="0" b="0"/>
              <a:pathLst>
                <a:path w="74903" h="300811">
                  <a:moveTo>
                    <a:pt x="19050" y="15060"/>
                  </a:moveTo>
                  <a:lnTo>
                    <a:pt x="19050" y="15060"/>
                  </a:lnTo>
                  <a:lnTo>
                    <a:pt x="19050" y="8318"/>
                  </a:lnTo>
                  <a:lnTo>
                    <a:pt x="21167" y="5626"/>
                  </a:lnTo>
                  <a:lnTo>
                    <a:pt x="29163" y="754"/>
                  </a:lnTo>
                  <a:lnTo>
                    <a:pt x="39772" y="0"/>
                  </a:lnTo>
                  <a:lnTo>
                    <a:pt x="45565" y="787"/>
                  </a:lnTo>
                  <a:lnTo>
                    <a:pt x="50838" y="4839"/>
                  </a:lnTo>
                  <a:lnTo>
                    <a:pt x="60459" y="18749"/>
                  </a:lnTo>
                  <a:lnTo>
                    <a:pt x="73810" y="56526"/>
                  </a:lnTo>
                  <a:lnTo>
                    <a:pt x="74902" y="91110"/>
                  </a:lnTo>
                  <a:lnTo>
                    <a:pt x="71390" y="129999"/>
                  </a:lnTo>
                  <a:lnTo>
                    <a:pt x="67477" y="170801"/>
                  </a:lnTo>
                  <a:lnTo>
                    <a:pt x="57742" y="210572"/>
                  </a:lnTo>
                  <a:lnTo>
                    <a:pt x="42596" y="246593"/>
                  </a:lnTo>
                  <a:lnTo>
                    <a:pt x="0" y="3008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62">
              <a:extLst>
                <a:ext uri="{FF2B5EF4-FFF2-40B4-BE49-F238E27FC236}">
                  <a16:creationId xmlns:a16="http://schemas.microsoft.com/office/drawing/2014/main" xmlns="" id="{6E3E0CD2-0710-441C-ADBB-462A1788209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705100" y="3865649"/>
              <a:ext cx="152401" cy="164033"/>
            </a:xfrm>
            <a:custGeom>
              <a:avLst/>
              <a:gdLst/>
              <a:ahLst/>
              <a:cxnLst/>
              <a:rect l="0" t="0" r="0" b="0"/>
              <a:pathLst>
                <a:path w="152401" h="164033">
                  <a:moveTo>
                    <a:pt x="0" y="84051"/>
                  </a:moveTo>
                  <a:lnTo>
                    <a:pt x="0" y="84051"/>
                  </a:lnTo>
                  <a:lnTo>
                    <a:pt x="6907" y="131435"/>
                  </a:lnTo>
                  <a:lnTo>
                    <a:pt x="12865" y="153594"/>
                  </a:lnTo>
                  <a:lnTo>
                    <a:pt x="17828" y="164032"/>
                  </a:lnTo>
                  <a:lnTo>
                    <a:pt x="22314" y="124280"/>
                  </a:lnTo>
                  <a:lnTo>
                    <a:pt x="27856" y="79037"/>
                  </a:lnTo>
                  <a:lnTo>
                    <a:pt x="40709" y="32157"/>
                  </a:lnTo>
                  <a:lnTo>
                    <a:pt x="53841" y="11363"/>
                  </a:lnTo>
                  <a:lnTo>
                    <a:pt x="61294" y="3842"/>
                  </a:lnTo>
                  <a:lnTo>
                    <a:pt x="69791" y="239"/>
                  </a:lnTo>
                  <a:lnTo>
                    <a:pt x="88638" y="0"/>
                  </a:lnTo>
                  <a:lnTo>
                    <a:pt x="108774" y="14004"/>
                  </a:lnTo>
                  <a:lnTo>
                    <a:pt x="119083" y="24653"/>
                  </a:lnTo>
                  <a:lnTo>
                    <a:pt x="130537" y="49655"/>
                  </a:lnTo>
                  <a:lnTo>
                    <a:pt x="140748" y="91499"/>
                  </a:lnTo>
                  <a:lnTo>
                    <a:pt x="148947" y="129532"/>
                  </a:lnTo>
                  <a:lnTo>
                    <a:pt x="152400" y="1602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95">
            <a:extLst>
              <a:ext uri="{FF2B5EF4-FFF2-40B4-BE49-F238E27FC236}">
                <a16:creationId xmlns:a16="http://schemas.microsoft.com/office/drawing/2014/main" xmlns="" id="{92F9396A-887F-4E47-850D-A070F9C8AA68}"/>
              </a:ext>
            </a:extLst>
          </p:cNvPr>
          <p:cNvGrpSpPr/>
          <p:nvPr/>
        </p:nvGrpSpPr>
        <p:grpSpPr>
          <a:xfrm>
            <a:off x="3175000" y="4233223"/>
            <a:ext cx="241301" cy="96595"/>
            <a:chOff x="3175000" y="4233223"/>
            <a:chExt cx="241301" cy="96595"/>
          </a:xfrm>
        </p:grpSpPr>
        <p:sp>
          <p:nvSpPr>
            <p:cNvPr id="54" name="SMARTInkShape-2863">
              <a:extLst>
                <a:ext uri="{FF2B5EF4-FFF2-40B4-BE49-F238E27FC236}">
                  <a16:creationId xmlns:a16="http://schemas.microsoft.com/office/drawing/2014/main" xmlns="" id="{B59C14FF-CAC3-4F67-B7C7-75E532BB612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175000" y="4233223"/>
              <a:ext cx="177801" cy="14928"/>
            </a:xfrm>
            <a:custGeom>
              <a:avLst/>
              <a:gdLst/>
              <a:ahLst/>
              <a:cxnLst/>
              <a:rect l="0" t="0" r="0" b="0"/>
              <a:pathLst>
                <a:path w="177801" h="14928">
                  <a:moveTo>
                    <a:pt x="0" y="14927"/>
                  </a:moveTo>
                  <a:lnTo>
                    <a:pt x="0" y="14927"/>
                  </a:lnTo>
                  <a:lnTo>
                    <a:pt x="38919" y="8019"/>
                  </a:lnTo>
                  <a:lnTo>
                    <a:pt x="73036" y="4096"/>
                  </a:lnTo>
                  <a:lnTo>
                    <a:pt x="109366" y="0"/>
                  </a:lnTo>
                  <a:lnTo>
                    <a:pt x="152035" y="470"/>
                  </a:lnTo>
                  <a:lnTo>
                    <a:pt x="177800" y="2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64">
              <a:extLst>
                <a:ext uri="{FF2B5EF4-FFF2-40B4-BE49-F238E27FC236}">
                  <a16:creationId xmlns:a16="http://schemas.microsoft.com/office/drawing/2014/main" xmlns="" id="{B4409570-09DF-4E6F-B5F7-5FD28CA6D5C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222429" y="4286250"/>
              <a:ext cx="193872" cy="43568"/>
            </a:xfrm>
            <a:custGeom>
              <a:avLst/>
              <a:gdLst/>
              <a:ahLst/>
              <a:cxnLst/>
              <a:rect l="0" t="0" r="0" b="0"/>
              <a:pathLst>
                <a:path w="193872" h="43568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1829" y="42464"/>
                  </a:lnTo>
                  <a:lnTo>
                    <a:pt x="11388" y="43567"/>
                  </a:lnTo>
                  <a:lnTo>
                    <a:pt x="46120" y="34075"/>
                  </a:lnTo>
                  <a:lnTo>
                    <a:pt x="79991" y="23611"/>
                  </a:lnTo>
                  <a:lnTo>
                    <a:pt x="117857" y="13316"/>
                  </a:lnTo>
                  <a:lnTo>
                    <a:pt x="155854" y="6388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96">
            <a:extLst>
              <a:ext uri="{FF2B5EF4-FFF2-40B4-BE49-F238E27FC236}">
                <a16:creationId xmlns:a16="http://schemas.microsoft.com/office/drawing/2014/main" xmlns="" id="{BB1E9506-8571-4B02-BC56-F8FF4B18F5E4}"/>
              </a:ext>
            </a:extLst>
          </p:cNvPr>
          <p:cNvGrpSpPr/>
          <p:nvPr/>
        </p:nvGrpSpPr>
        <p:grpSpPr>
          <a:xfrm>
            <a:off x="799334" y="4140200"/>
            <a:ext cx="241905" cy="348788"/>
            <a:chOff x="799334" y="4140200"/>
            <a:chExt cx="241905" cy="348788"/>
          </a:xfrm>
        </p:grpSpPr>
        <p:sp>
          <p:nvSpPr>
            <p:cNvPr id="57" name="SMARTInkShape-2865">
              <a:extLst>
                <a:ext uri="{FF2B5EF4-FFF2-40B4-BE49-F238E27FC236}">
                  <a16:creationId xmlns:a16="http://schemas.microsoft.com/office/drawing/2014/main" xmlns="" id="{54FF2B4A-101B-4A93-9E57-25BC0D28BEA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95350" y="432435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7173" y="6480"/>
                  </a:lnTo>
                  <a:lnTo>
                    <a:pt x="15609" y="22381"/>
                  </a:lnTo>
                  <a:lnTo>
                    <a:pt x="27342" y="65358"/>
                  </a:lnTo>
                  <a:lnTo>
                    <a:pt x="36830" y="109651"/>
                  </a:lnTo>
                  <a:lnTo>
                    <a:pt x="3810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66">
              <a:extLst>
                <a:ext uri="{FF2B5EF4-FFF2-40B4-BE49-F238E27FC236}">
                  <a16:creationId xmlns:a16="http://schemas.microsoft.com/office/drawing/2014/main" xmlns="" id="{883B4B40-24AD-4310-B0E2-0B3729FA627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99334" y="4140200"/>
              <a:ext cx="241905" cy="348788"/>
            </a:xfrm>
            <a:custGeom>
              <a:avLst/>
              <a:gdLst/>
              <a:ahLst/>
              <a:cxnLst/>
              <a:rect l="0" t="0" r="0" b="0"/>
              <a:pathLst>
                <a:path w="241905" h="348788">
                  <a:moveTo>
                    <a:pt x="146816" y="76200"/>
                  </a:moveTo>
                  <a:lnTo>
                    <a:pt x="146816" y="76200"/>
                  </a:lnTo>
                  <a:lnTo>
                    <a:pt x="122174" y="63108"/>
                  </a:lnTo>
                  <a:lnTo>
                    <a:pt x="77649" y="57934"/>
                  </a:lnTo>
                  <a:lnTo>
                    <a:pt x="46908" y="67495"/>
                  </a:lnTo>
                  <a:lnTo>
                    <a:pt x="27859" y="89265"/>
                  </a:lnTo>
                  <a:lnTo>
                    <a:pt x="12102" y="120106"/>
                  </a:lnTo>
                  <a:lnTo>
                    <a:pt x="2747" y="154981"/>
                  </a:lnTo>
                  <a:lnTo>
                    <a:pt x="0" y="195410"/>
                  </a:lnTo>
                  <a:lnTo>
                    <a:pt x="2542" y="237132"/>
                  </a:lnTo>
                  <a:lnTo>
                    <a:pt x="10728" y="274490"/>
                  </a:lnTo>
                  <a:lnTo>
                    <a:pt x="27066" y="304264"/>
                  </a:lnTo>
                  <a:lnTo>
                    <a:pt x="49144" y="327845"/>
                  </a:lnTo>
                  <a:lnTo>
                    <a:pt x="75419" y="345381"/>
                  </a:lnTo>
                  <a:lnTo>
                    <a:pt x="89340" y="348787"/>
                  </a:lnTo>
                  <a:lnTo>
                    <a:pt x="117979" y="346927"/>
                  </a:lnTo>
                  <a:lnTo>
                    <a:pt x="145288" y="333401"/>
                  </a:lnTo>
                  <a:lnTo>
                    <a:pt x="182582" y="301986"/>
                  </a:lnTo>
                  <a:lnTo>
                    <a:pt x="203634" y="276738"/>
                  </a:lnTo>
                  <a:lnTo>
                    <a:pt x="226681" y="231496"/>
                  </a:lnTo>
                  <a:lnTo>
                    <a:pt x="240643" y="186497"/>
                  </a:lnTo>
                  <a:lnTo>
                    <a:pt x="241904" y="156736"/>
                  </a:lnTo>
                  <a:lnTo>
                    <a:pt x="232587" y="125164"/>
                  </a:lnTo>
                  <a:lnTo>
                    <a:pt x="215275" y="93023"/>
                  </a:lnTo>
                  <a:lnTo>
                    <a:pt x="180584" y="48572"/>
                  </a:lnTo>
                  <a:lnTo>
                    <a:pt x="14681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597">
            <a:extLst>
              <a:ext uri="{FF2B5EF4-FFF2-40B4-BE49-F238E27FC236}">
                <a16:creationId xmlns:a16="http://schemas.microsoft.com/office/drawing/2014/main" xmlns="" id="{0EE851A6-60FC-41C2-8E3B-41CB74C438E1}"/>
              </a:ext>
            </a:extLst>
          </p:cNvPr>
          <p:cNvGrpSpPr/>
          <p:nvPr/>
        </p:nvGrpSpPr>
        <p:grpSpPr>
          <a:xfrm>
            <a:off x="3911746" y="3764921"/>
            <a:ext cx="526905" cy="864230"/>
            <a:chOff x="3911746" y="3764921"/>
            <a:chExt cx="526905" cy="864230"/>
          </a:xfrm>
        </p:grpSpPr>
        <p:sp>
          <p:nvSpPr>
            <p:cNvPr id="60" name="SMARTInkShape-2867">
              <a:extLst>
                <a:ext uri="{FF2B5EF4-FFF2-40B4-BE49-F238E27FC236}">
                  <a16:creationId xmlns:a16="http://schemas.microsoft.com/office/drawing/2014/main" xmlns="" id="{92E23053-3FF9-4E25-834D-F0496BD0663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911746" y="3918050"/>
              <a:ext cx="526905" cy="457101"/>
            </a:xfrm>
            <a:custGeom>
              <a:avLst/>
              <a:gdLst/>
              <a:ahLst/>
              <a:cxnLst/>
              <a:rect l="0" t="0" r="0" b="0"/>
              <a:pathLst>
                <a:path w="526905" h="457101">
                  <a:moveTo>
                    <a:pt x="298304" y="12600"/>
                  </a:moveTo>
                  <a:lnTo>
                    <a:pt x="298304" y="12600"/>
                  </a:lnTo>
                  <a:lnTo>
                    <a:pt x="310665" y="239"/>
                  </a:lnTo>
                  <a:lnTo>
                    <a:pt x="307533" y="0"/>
                  </a:lnTo>
                  <a:lnTo>
                    <a:pt x="284239" y="11470"/>
                  </a:lnTo>
                  <a:lnTo>
                    <a:pt x="242635" y="39449"/>
                  </a:lnTo>
                  <a:lnTo>
                    <a:pt x="195967" y="67592"/>
                  </a:lnTo>
                  <a:lnTo>
                    <a:pt x="158277" y="90663"/>
                  </a:lnTo>
                  <a:lnTo>
                    <a:pt x="120359" y="115028"/>
                  </a:lnTo>
                  <a:lnTo>
                    <a:pt x="86102" y="138087"/>
                  </a:lnTo>
                  <a:lnTo>
                    <a:pt x="57942" y="160094"/>
                  </a:lnTo>
                  <a:lnTo>
                    <a:pt x="40722" y="181634"/>
                  </a:lnTo>
                  <a:lnTo>
                    <a:pt x="34010" y="199204"/>
                  </a:lnTo>
                  <a:lnTo>
                    <a:pt x="33208" y="206853"/>
                  </a:lnTo>
                  <a:lnTo>
                    <a:pt x="34790" y="213363"/>
                  </a:lnTo>
                  <a:lnTo>
                    <a:pt x="42192" y="224359"/>
                  </a:lnTo>
                  <a:lnTo>
                    <a:pt x="58182" y="230187"/>
                  </a:lnTo>
                  <a:lnTo>
                    <a:pt x="92866" y="235350"/>
                  </a:lnTo>
                  <a:lnTo>
                    <a:pt x="130660" y="241348"/>
                  </a:lnTo>
                  <a:lnTo>
                    <a:pt x="160437" y="249475"/>
                  </a:lnTo>
                  <a:lnTo>
                    <a:pt x="168293" y="253067"/>
                  </a:lnTo>
                  <a:lnTo>
                    <a:pt x="173530" y="257578"/>
                  </a:lnTo>
                  <a:lnTo>
                    <a:pt x="179349" y="268234"/>
                  </a:lnTo>
                  <a:lnTo>
                    <a:pt x="178078" y="274745"/>
                  </a:lnTo>
                  <a:lnTo>
                    <a:pt x="169141" y="289505"/>
                  </a:lnTo>
                  <a:lnTo>
                    <a:pt x="129562" y="327046"/>
                  </a:lnTo>
                  <a:lnTo>
                    <a:pt x="89870" y="357966"/>
                  </a:lnTo>
                  <a:lnTo>
                    <a:pt x="50985" y="388059"/>
                  </a:lnTo>
                  <a:lnTo>
                    <a:pt x="9326" y="417905"/>
                  </a:lnTo>
                  <a:lnTo>
                    <a:pt x="1242" y="430508"/>
                  </a:lnTo>
                  <a:lnTo>
                    <a:pt x="0" y="440813"/>
                  </a:lnTo>
                  <a:lnTo>
                    <a:pt x="4185" y="444125"/>
                  </a:lnTo>
                  <a:lnTo>
                    <a:pt x="20123" y="447806"/>
                  </a:lnTo>
                  <a:lnTo>
                    <a:pt x="63010" y="446506"/>
                  </a:lnTo>
                  <a:lnTo>
                    <a:pt x="103417" y="441573"/>
                  </a:lnTo>
                  <a:lnTo>
                    <a:pt x="149599" y="434677"/>
                  </a:lnTo>
                  <a:lnTo>
                    <a:pt x="173767" y="430862"/>
                  </a:lnTo>
                  <a:lnTo>
                    <a:pt x="198346" y="426908"/>
                  </a:lnTo>
                  <a:lnTo>
                    <a:pt x="222494" y="422861"/>
                  </a:lnTo>
                  <a:lnTo>
                    <a:pt x="270020" y="414601"/>
                  </a:lnTo>
                  <a:lnTo>
                    <a:pt x="315131" y="409989"/>
                  </a:lnTo>
                  <a:lnTo>
                    <a:pt x="358700" y="409351"/>
                  </a:lnTo>
                  <a:lnTo>
                    <a:pt x="401581" y="413771"/>
                  </a:lnTo>
                  <a:lnTo>
                    <a:pt x="440396" y="422320"/>
                  </a:lnTo>
                  <a:lnTo>
                    <a:pt x="484574" y="437152"/>
                  </a:lnTo>
                  <a:lnTo>
                    <a:pt x="526904" y="457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868">
              <a:extLst>
                <a:ext uri="{FF2B5EF4-FFF2-40B4-BE49-F238E27FC236}">
                  <a16:creationId xmlns:a16="http://schemas.microsoft.com/office/drawing/2014/main" xmlns="" id="{4E608886-1D4A-4A7A-BF5A-7E57A3BE968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019550" y="452755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25" y="43046"/>
                  </a:lnTo>
                  <a:lnTo>
                    <a:pt x="15732" y="83393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69">
              <a:extLst>
                <a:ext uri="{FF2B5EF4-FFF2-40B4-BE49-F238E27FC236}">
                  <a16:creationId xmlns:a16="http://schemas.microsoft.com/office/drawing/2014/main" xmlns="" id="{455501F9-8189-4658-BC58-E3035B17C0F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007451" y="4426473"/>
              <a:ext cx="18450" cy="12178"/>
            </a:xfrm>
            <a:custGeom>
              <a:avLst/>
              <a:gdLst/>
              <a:ahLst/>
              <a:cxnLst/>
              <a:rect l="0" t="0" r="0" b="0"/>
              <a:pathLst>
                <a:path w="18450" h="12178">
                  <a:moveTo>
                    <a:pt x="18449" y="12177"/>
                  </a:moveTo>
                  <a:lnTo>
                    <a:pt x="18449" y="12177"/>
                  </a:lnTo>
                  <a:lnTo>
                    <a:pt x="15078" y="5435"/>
                  </a:lnTo>
                  <a:lnTo>
                    <a:pt x="12674" y="3449"/>
                  </a:lnTo>
                  <a:lnTo>
                    <a:pt x="1426" y="0"/>
                  </a:lnTo>
                  <a:lnTo>
                    <a:pt x="750" y="531"/>
                  </a:lnTo>
                  <a:lnTo>
                    <a:pt x="0" y="3003"/>
                  </a:lnTo>
                  <a:lnTo>
                    <a:pt x="1211" y="3945"/>
                  </a:lnTo>
                  <a:lnTo>
                    <a:pt x="18449" y="5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70">
              <a:extLst>
                <a:ext uri="{FF2B5EF4-FFF2-40B4-BE49-F238E27FC236}">
                  <a16:creationId xmlns:a16="http://schemas.microsoft.com/office/drawing/2014/main" xmlns="" id="{6318F342-2F5F-4ECC-BA47-E849532D531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133850" y="4555929"/>
              <a:ext cx="88901" cy="9722"/>
            </a:xfrm>
            <a:custGeom>
              <a:avLst/>
              <a:gdLst/>
              <a:ahLst/>
              <a:cxnLst/>
              <a:rect l="0" t="0" r="0" b="0"/>
              <a:pathLst>
                <a:path w="88901" h="97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6909" y="2750"/>
                  </a:lnTo>
                  <a:lnTo>
                    <a:pt x="88900" y="9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71">
              <a:extLst>
                <a:ext uri="{FF2B5EF4-FFF2-40B4-BE49-F238E27FC236}">
                  <a16:creationId xmlns:a16="http://schemas.microsoft.com/office/drawing/2014/main" xmlns="" id="{9CEDE92E-5CFB-4189-A5DD-9E405A5A934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171950" y="45974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7576" y="56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72">
              <a:extLst>
                <a:ext uri="{FF2B5EF4-FFF2-40B4-BE49-F238E27FC236}">
                  <a16:creationId xmlns:a16="http://schemas.microsoft.com/office/drawing/2014/main" xmlns="" id="{BF6F9723-D28D-45E0-91CD-850E4CB8556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316950" y="4503294"/>
              <a:ext cx="85254" cy="125086"/>
            </a:xfrm>
            <a:custGeom>
              <a:avLst/>
              <a:gdLst/>
              <a:ahLst/>
              <a:cxnLst/>
              <a:rect l="0" t="0" r="0" b="0"/>
              <a:pathLst>
                <a:path w="85254" h="125086">
                  <a:moveTo>
                    <a:pt x="51850" y="11556"/>
                  </a:moveTo>
                  <a:lnTo>
                    <a:pt x="51850" y="11556"/>
                  </a:lnTo>
                  <a:lnTo>
                    <a:pt x="51850" y="2717"/>
                  </a:lnTo>
                  <a:lnTo>
                    <a:pt x="51144" y="1430"/>
                  </a:lnTo>
                  <a:lnTo>
                    <a:pt x="49968" y="572"/>
                  </a:lnTo>
                  <a:lnTo>
                    <a:pt x="48479" y="0"/>
                  </a:lnTo>
                  <a:lnTo>
                    <a:pt x="46781" y="324"/>
                  </a:lnTo>
                  <a:lnTo>
                    <a:pt x="43011" y="2566"/>
                  </a:lnTo>
                  <a:lnTo>
                    <a:pt x="12974" y="43698"/>
                  </a:lnTo>
                  <a:lnTo>
                    <a:pt x="1212" y="77054"/>
                  </a:lnTo>
                  <a:lnTo>
                    <a:pt x="0" y="107006"/>
                  </a:lnTo>
                  <a:lnTo>
                    <a:pt x="2467" y="113995"/>
                  </a:lnTo>
                  <a:lnTo>
                    <a:pt x="10852" y="123642"/>
                  </a:lnTo>
                  <a:lnTo>
                    <a:pt x="17462" y="125085"/>
                  </a:lnTo>
                  <a:lnTo>
                    <a:pt x="34215" y="122926"/>
                  </a:lnTo>
                  <a:lnTo>
                    <a:pt x="49657" y="113500"/>
                  </a:lnTo>
                  <a:lnTo>
                    <a:pt x="62869" y="99198"/>
                  </a:lnTo>
                  <a:lnTo>
                    <a:pt x="80969" y="63153"/>
                  </a:lnTo>
                  <a:lnTo>
                    <a:pt x="85253" y="46482"/>
                  </a:lnTo>
                  <a:lnTo>
                    <a:pt x="84805" y="32018"/>
                  </a:lnTo>
                  <a:lnTo>
                    <a:pt x="82286" y="26608"/>
                  </a:lnTo>
                  <a:lnTo>
                    <a:pt x="64550" y="115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873">
              <a:extLst>
                <a:ext uri="{FF2B5EF4-FFF2-40B4-BE49-F238E27FC236}">
                  <a16:creationId xmlns:a16="http://schemas.microsoft.com/office/drawing/2014/main" xmlns="" id="{584EA3D1-4F17-4F5D-956B-CB338362384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949700" y="3764921"/>
              <a:ext cx="146051" cy="119129"/>
            </a:xfrm>
            <a:custGeom>
              <a:avLst/>
              <a:gdLst/>
              <a:ahLst/>
              <a:cxnLst/>
              <a:rect l="0" t="0" r="0" b="0"/>
              <a:pathLst>
                <a:path w="146051" h="119129">
                  <a:moveTo>
                    <a:pt x="0" y="38729"/>
                  </a:moveTo>
                  <a:lnTo>
                    <a:pt x="0" y="38729"/>
                  </a:lnTo>
                  <a:lnTo>
                    <a:pt x="0" y="35070"/>
                  </a:lnTo>
                  <a:lnTo>
                    <a:pt x="1881" y="45323"/>
                  </a:lnTo>
                  <a:lnTo>
                    <a:pt x="14489" y="85589"/>
                  </a:lnTo>
                  <a:lnTo>
                    <a:pt x="18872" y="119128"/>
                  </a:lnTo>
                  <a:lnTo>
                    <a:pt x="23379" y="99870"/>
                  </a:lnTo>
                  <a:lnTo>
                    <a:pt x="28763" y="59064"/>
                  </a:lnTo>
                  <a:lnTo>
                    <a:pt x="39627" y="17346"/>
                  </a:lnTo>
                  <a:lnTo>
                    <a:pt x="46069" y="6177"/>
                  </a:lnTo>
                  <a:lnTo>
                    <a:pt x="49763" y="2211"/>
                  </a:lnTo>
                  <a:lnTo>
                    <a:pt x="55047" y="272"/>
                  </a:lnTo>
                  <a:lnTo>
                    <a:pt x="68445" y="0"/>
                  </a:lnTo>
                  <a:lnTo>
                    <a:pt x="91854" y="10556"/>
                  </a:lnTo>
                  <a:lnTo>
                    <a:pt x="116665" y="30460"/>
                  </a:lnTo>
                  <a:lnTo>
                    <a:pt x="135148" y="57602"/>
                  </a:lnTo>
                  <a:lnTo>
                    <a:pt x="146050" y="1022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598">
            <a:extLst>
              <a:ext uri="{FF2B5EF4-FFF2-40B4-BE49-F238E27FC236}">
                <a16:creationId xmlns:a16="http://schemas.microsoft.com/office/drawing/2014/main" xmlns="" id="{90E64D50-3D0E-4A09-9F60-2C12BFDCA1E9}"/>
              </a:ext>
            </a:extLst>
          </p:cNvPr>
          <p:cNvGrpSpPr/>
          <p:nvPr/>
        </p:nvGrpSpPr>
        <p:grpSpPr>
          <a:xfrm>
            <a:off x="4673600" y="3839249"/>
            <a:ext cx="663671" cy="605752"/>
            <a:chOff x="4673600" y="3839249"/>
            <a:chExt cx="663671" cy="605752"/>
          </a:xfrm>
        </p:grpSpPr>
        <p:sp>
          <p:nvSpPr>
            <p:cNvPr id="68" name="SMARTInkShape-2874">
              <a:extLst>
                <a:ext uri="{FF2B5EF4-FFF2-40B4-BE49-F238E27FC236}">
                  <a16:creationId xmlns:a16="http://schemas.microsoft.com/office/drawing/2014/main" xmlns="" id="{9B954B1B-9682-4335-BE3A-948C766574C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673600" y="3839249"/>
              <a:ext cx="152401" cy="161252"/>
            </a:xfrm>
            <a:custGeom>
              <a:avLst/>
              <a:gdLst/>
              <a:ahLst/>
              <a:cxnLst/>
              <a:rect l="0" t="0" r="0" b="0"/>
              <a:pathLst>
                <a:path w="152401" h="161252">
                  <a:moveTo>
                    <a:pt x="0" y="53301"/>
                  </a:moveTo>
                  <a:lnTo>
                    <a:pt x="0" y="53301"/>
                  </a:lnTo>
                  <a:lnTo>
                    <a:pt x="0" y="41746"/>
                  </a:lnTo>
                  <a:lnTo>
                    <a:pt x="3371" y="47682"/>
                  </a:lnTo>
                  <a:lnTo>
                    <a:pt x="5957" y="87099"/>
                  </a:lnTo>
                  <a:lnTo>
                    <a:pt x="1934" y="131756"/>
                  </a:lnTo>
                  <a:lnTo>
                    <a:pt x="255" y="151574"/>
                  </a:lnTo>
                  <a:lnTo>
                    <a:pt x="3393" y="115884"/>
                  </a:lnTo>
                  <a:lnTo>
                    <a:pt x="12216" y="76156"/>
                  </a:lnTo>
                  <a:lnTo>
                    <a:pt x="32908" y="28783"/>
                  </a:lnTo>
                  <a:lnTo>
                    <a:pt x="44965" y="12065"/>
                  </a:lnTo>
                  <a:lnTo>
                    <a:pt x="59260" y="3224"/>
                  </a:lnTo>
                  <a:lnTo>
                    <a:pt x="75021" y="0"/>
                  </a:lnTo>
                  <a:lnTo>
                    <a:pt x="91434" y="919"/>
                  </a:lnTo>
                  <a:lnTo>
                    <a:pt x="99056" y="4974"/>
                  </a:lnTo>
                  <a:lnTo>
                    <a:pt x="113169" y="18887"/>
                  </a:lnTo>
                  <a:lnTo>
                    <a:pt x="126273" y="46553"/>
                  </a:lnTo>
                  <a:lnTo>
                    <a:pt x="132657" y="91872"/>
                  </a:lnTo>
                  <a:lnTo>
                    <a:pt x="141863" y="133645"/>
                  </a:lnTo>
                  <a:lnTo>
                    <a:pt x="152400" y="1612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875">
              <a:extLst>
                <a:ext uri="{FF2B5EF4-FFF2-40B4-BE49-F238E27FC236}">
                  <a16:creationId xmlns:a16="http://schemas.microsoft.com/office/drawing/2014/main" xmlns="" id="{B5C7C862-C5B8-43F3-BE4E-179DA231B7B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904313" y="4036080"/>
              <a:ext cx="220138" cy="253355"/>
            </a:xfrm>
            <a:custGeom>
              <a:avLst/>
              <a:gdLst/>
              <a:ahLst/>
              <a:cxnLst/>
              <a:rect l="0" t="0" r="0" b="0"/>
              <a:pathLst>
                <a:path w="220138" h="253355">
                  <a:moveTo>
                    <a:pt x="188387" y="21570"/>
                  </a:moveTo>
                  <a:lnTo>
                    <a:pt x="188387" y="21570"/>
                  </a:lnTo>
                  <a:lnTo>
                    <a:pt x="188387" y="14828"/>
                  </a:lnTo>
                  <a:lnTo>
                    <a:pt x="186505" y="9637"/>
                  </a:lnTo>
                  <a:lnTo>
                    <a:pt x="185016" y="7264"/>
                  </a:lnTo>
                  <a:lnTo>
                    <a:pt x="172807" y="555"/>
                  </a:lnTo>
                  <a:lnTo>
                    <a:pt x="159826" y="0"/>
                  </a:lnTo>
                  <a:lnTo>
                    <a:pt x="121753" y="8764"/>
                  </a:lnTo>
                  <a:lnTo>
                    <a:pt x="79117" y="33532"/>
                  </a:lnTo>
                  <a:lnTo>
                    <a:pt x="34106" y="74425"/>
                  </a:lnTo>
                  <a:lnTo>
                    <a:pt x="6345" y="118918"/>
                  </a:lnTo>
                  <a:lnTo>
                    <a:pt x="0" y="148561"/>
                  </a:lnTo>
                  <a:lnTo>
                    <a:pt x="1648" y="176788"/>
                  </a:lnTo>
                  <a:lnTo>
                    <a:pt x="11788" y="201093"/>
                  </a:lnTo>
                  <a:lnTo>
                    <a:pt x="33229" y="219892"/>
                  </a:lnTo>
                  <a:lnTo>
                    <a:pt x="80796" y="240493"/>
                  </a:lnTo>
                  <a:lnTo>
                    <a:pt x="117991" y="249397"/>
                  </a:lnTo>
                  <a:lnTo>
                    <a:pt x="153337" y="253354"/>
                  </a:lnTo>
                  <a:lnTo>
                    <a:pt x="194856" y="252211"/>
                  </a:lnTo>
                  <a:lnTo>
                    <a:pt x="220137" y="2501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76">
              <a:extLst>
                <a:ext uri="{FF2B5EF4-FFF2-40B4-BE49-F238E27FC236}">
                  <a16:creationId xmlns:a16="http://schemas.microsoft.com/office/drawing/2014/main" xmlns="" id="{B20B4E74-E2E4-40EA-ADEF-BF0560D94F0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302250" y="4337050"/>
              <a:ext cx="11818" cy="107951"/>
            </a:xfrm>
            <a:custGeom>
              <a:avLst/>
              <a:gdLst/>
              <a:ahLst/>
              <a:cxnLst/>
              <a:rect l="0" t="0" r="0" b="0"/>
              <a:pathLst>
                <a:path w="11818" h="107951">
                  <a:moveTo>
                    <a:pt x="6350" y="0"/>
                  </a:moveTo>
                  <a:lnTo>
                    <a:pt x="6350" y="0"/>
                  </a:lnTo>
                  <a:lnTo>
                    <a:pt x="7055" y="10845"/>
                  </a:lnTo>
                  <a:lnTo>
                    <a:pt x="11817" y="42063"/>
                  </a:lnTo>
                  <a:lnTo>
                    <a:pt x="5676" y="8405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877">
              <a:extLst>
                <a:ext uri="{FF2B5EF4-FFF2-40B4-BE49-F238E27FC236}">
                  <a16:creationId xmlns:a16="http://schemas.microsoft.com/office/drawing/2014/main" xmlns="" id="{5A233586-768B-4A9E-9BC5-7DE352822FC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274623" y="4165600"/>
              <a:ext cx="62648" cy="46554"/>
            </a:xfrm>
            <a:custGeom>
              <a:avLst/>
              <a:gdLst/>
              <a:ahLst/>
              <a:cxnLst/>
              <a:rect l="0" t="0" r="0" b="0"/>
              <a:pathLst>
                <a:path w="62648" h="46554">
                  <a:moveTo>
                    <a:pt x="14927" y="19050"/>
                  </a:moveTo>
                  <a:lnTo>
                    <a:pt x="14927" y="19050"/>
                  </a:lnTo>
                  <a:lnTo>
                    <a:pt x="11556" y="15679"/>
                  </a:lnTo>
                  <a:lnTo>
                    <a:pt x="9858" y="15392"/>
                  </a:lnTo>
                  <a:lnTo>
                    <a:pt x="8020" y="15906"/>
                  </a:lnTo>
                  <a:lnTo>
                    <a:pt x="6088" y="16954"/>
                  </a:lnTo>
                  <a:lnTo>
                    <a:pt x="0" y="25171"/>
                  </a:lnTo>
                  <a:lnTo>
                    <a:pt x="37" y="28775"/>
                  </a:lnTo>
                  <a:lnTo>
                    <a:pt x="3841" y="36543"/>
                  </a:lnTo>
                  <a:lnTo>
                    <a:pt x="12116" y="42817"/>
                  </a:lnTo>
                  <a:lnTo>
                    <a:pt x="17287" y="45478"/>
                  </a:lnTo>
                  <a:lnTo>
                    <a:pt x="30557" y="46553"/>
                  </a:lnTo>
                  <a:lnTo>
                    <a:pt x="44452" y="43973"/>
                  </a:lnTo>
                  <a:lnTo>
                    <a:pt x="55331" y="38123"/>
                  </a:lnTo>
                  <a:lnTo>
                    <a:pt x="58796" y="33882"/>
                  </a:lnTo>
                  <a:lnTo>
                    <a:pt x="62647" y="23525"/>
                  </a:lnTo>
                  <a:lnTo>
                    <a:pt x="62263" y="18506"/>
                  </a:lnTo>
                  <a:lnTo>
                    <a:pt x="58072" y="9166"/>
                  </a:lnTo>
                  <a:lnTo>
                    <a:pt x="54274" y="6110"/>
                  </a:lnTo>
                  <a:lnTo>
                    <a:pt x="44409" y="2715"/>
                  </a:lnTo>
                  <a:lnTo>
                    <a:pt x="212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2878">
            <a:extLst>
              <a:ext uri="{FF2B5EF4-FFF2-40B4-BE49-F238E27FC236}">
                <a16:creationId xmlns:a16="http://schemas.microsoft.com/office/drawing/2014/main" xmlns="" id="{03584BC4-8CFE-4E0D-9DC7-ED6593BD8C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15000" y="4260850"/>
            <a:ext cx="25401" cy="12701"/>
          </a:xfrm>
          <a:custGeom>
            <a:avLst/>
            <a:gdLst/>
            <a:ahLst/>
            <a:cxnLst/>
            <a:rect l="0" t="0" r="0" b="0"/>
            <a:pathLst>
              <a:path w="25401" h="12701">
                <a:moveTo>
                  <a:pt x="0" y="12700"/>
                </a:moveTo>
                <a:lnTo>
                  <a:pt x="0" y="12700"/>
                </a:lnTo>
                <a:lnTo>
                  <a:pt x="0" y="7233"/>
                </a:lnTo>
                <a:lnTo>
                  <a:pt x="254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600">
            <a:extLst>
              <a:ext uri="{FF2B5EF4-FFF2-40B4-BE49-F238E27FC236}">
                <a16:creationId xmlns:a16="http://schemas.microsoft.com/office/drawing/2014/main" xmlns="" id="{50532BAC-D45B-4B6E-8CD8-6A3CAAB52F51}"/>
              </a:ext>
            </a:extLst>
          </p:cNvPr>
          <p:cNvGrpSpPr/>
          <p:nvPr/>
        </p:nvGrpSpPr>
        <p:grpSpPr>
          <a:xfrm>
            <a:off x="5980843" y="3692041"/>
            <a:ext cx="356279" cy="617972"/>
            <a:chOff x="5980843" y="3692041"/>
            <a:chExt cx="356279" cy="617972"/>
          </a:xfrm>
        </p:grpSpPr>
        <p:sp>
          <p:nvSpPr>
            <p:cNvPr id="74" name="SMARTInkShape-2879">
              <a:extLst>
                <a:ext uri="{FF2B5EF4-FFF2-40B4-BE49-F238E27FC236}">
                  <a16:creationId xmlns:a16="http://schemas.microsoft.com/office/drawing/2014/main" xmlns="" id="{EF43B22F-B426-4B5B-A4E0-A57C892883F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980843" y="4086240"/>
              <a:ext cx="280258" cy="223773"/>
            </a:xfrm>
            <a:custGeom>
              <a:avLst/>
              <a:gdLst/>
              <a:ahLst/>
              <a:cxnLst/>
              <a:rect l="0" t="0" r="0" b="0"/>
              <a:pathLst>
                <a:path w="280258" h="223773">
                  <a:moveTo>
                    <a:pt x="153257" y="85710"/>
                  </a:moveTo>
                  <a:lnTo>
                    <a:pt x="153257" y="85710"/>
                  </a:lnTo>
                  <a:lnTo>
                    <a:pt x="158327" y="79935"/>
                  </a:lnTo>
                  <a:lnTo>
                    <a:pt x="162096" y="73500"/>
                  </a:lnTo>
                  <a:lnTo>
                    <a:pt x="162677" y="69809"/>
                  </a:lnTo>
                  <a:lnTo>
                    <a:pt x="161442" y="61945"/>
                  </a:lnTo>
                  <a:lnTo>
                    <a:pt x="153409" y="46213"/>
                  </a:lnTo>
                  <a:lnTo>
                    <a:pt x="115496" y="9387"/>
                  </a:lnTo>
                  <a:lnTo>
                    <a:pt x="100726" y="2400"/>
                  </a:lnTo>
                  <a:lnTo>
                    <a:pt x="84049" y="0"/>
                  </a:lnTo>
                  <a:lnTo>
                    <a:pt x="64878" y="1285"/>
                  </a:lnTo>
                  <a:lnTo>
                    <a:pt x="46479" y="11734"/>
                  </a:lnTo>
                  <a:lnTo>
                    <a:pt x="29600" y="30254"/>
                  </a:lnTo>
                  <a:lnTo>
                    <a:pt x="9608" y="71709"/>
                  </a:lnTo>
                  <a:lnTo>
                    <a:pt x="0" y="116996"/>
                  </a:lnTo>
                  <a:lnTo>
                    <a:pt x="6" y="151826"/>
                  </a:lnTo>
                  <a:lnTo>
                    <a:pt x="6123" y="179065"/>
                  </a:lnTo>
                  <a:lnTo>
                    <a:pt x="17308" y="199874"/>
                  </a:lnTo>
                  <a:lnTo>
                    <a:pt x="34039" y="216177"/>
                  </a:lnTo>
                  <a:lnTo>
                    <a:pt x="55116" y="222953"/>
                  </a:lnTo>
                  <a:lnTo>
                    <a:pt x="66662" y="223772"/>
                  </a:lnTo>
                  <a:lnTo>
                    <a:pt x="90782" y="215274"/>
                  </a:lnTo>
                  <a:lnTo>
                    <a:pt x="114907" y="198328"/>
                  </a:lnTo>
                  <a:lnTo>
                    <a:pt x="146206" y="160314"/>
                  </a:lnTo>
                  <a:lnTo>
                    <a:pt x="166062" y="115733"/>
                  </a:lnTo>
                  <a:lnTo>
                    <a:pt x="187616" y="77398"/>
                  </a:lnTo>
                  <a:lnTo>
                    <a:pt x="193222" y="72138"/>
                  </a:lnTo>
                  <a:lnTo>
                    <a:pt x="194717" y="71723"/>
                  </a:lnTo>
                  <a:lnTo>
                    <a:pt x="195714" y="72152"/>
                  </a:lnTo>
                  <a:lnTo>
                    <a:pt x="201208" y="109316"/>
                  </a:lnTo>
                  <a:lnTo>
                    <a:pt x="209847" y="131479"/>
                  </a:lnTo>
                  <a:lnTo>
                    <a:pt x="225445" y="153089"/>
                  </a:lnTo>
                  <a:lnTo>
                    <a:pt x="280257" y="1873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80">
              <a:extLst>
                <a:ext uri="{FF2B5EF4-FFF2-40B4-BE49-F238E27FC236}">
                  <a16:creationId xmlns:a16="http://schemas.microsoft.com/office/drawing/2014/main" xmlns="" id="{2968F8B6-4D73-4A90-B291-57491E8F8DB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280150" y="38544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3371" y="44812"/>
                  </a:lnTo>
                  <a:lnTo>
                    <a:pt x="11556" y="90471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881">
              <a:extLst>
                <a:ext uri="{FF2B5EF4-FFF2-40B4-BE49-F238E27FC236}">
                  <a16:creationId xmlns:a16="http://schemas.microsoft.com/office/drawing/2014/main" xmlns="" id="{FBEDB9A1-7983-40BC-8713-F99274053AF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271144" y="3692041"/>
              <a:ext cx="65978" cy="48110"/>
            </a:xfrm>
            <a:custGeom>
              <a:avLst/>
              <a:gdLst/>
              <a:ahLst/>
              <a:cxnLst/>
              <a:rect l="0" t="0" r="0" b="0"/>
              <a:pathLst>
                <a:path w="65978" h="48110">
                  <a:moveTo>
                    <a:pt x="40756" y="3659"/>
                  </a:moveTo>
                  <a:lnTo>
                    <a:pt x="40756" y="3659"/>
                  </a:lnTo>
                  <a:lnTo>
                    <a:pt x="21184" y="0"/>
                  </a:lnTo>
                  <a:lnTo>
                    <a:pt x="8774" y="1563"/>
                  </a:lnTo>
                  <a:lnTo>
                    <a:pt x="1848" y="4609"/>
                  </a:lnTo>
                  <a:lnTo>
                    <a:pt x="0" y="6409"/>
                  </a:lnTo>
                  <a:lnTo>
                    <a:pt x="180" y="8315"/>
                  </a:lnTo>
                  <a:lnTo>
                    <a:pt x="4143" y="12313"/>
                  </a:lnTo>
                  <a:lnTo>
                    <a:pt x="21049" y="15160"/>
                  </a:lnTo>
                  <a:lnTo>
                    <a:pt x="43933" y="16004"/>
                  </a:lnTo>
                  <a:lnTo>
                    <a:pt x="56514" y="12438"/>
                  </a:lnTo>
                  <a:lnTo>
                    <a:pt x="61845" y="9511"/>
                  </a:lnTo>
                  <a:lnTo>
                    <a:pt x="64693" y="6855"/>
                  </a:lnTo>
                  <a:lnTo>
                    <a:pt x="65887" y="4379"/>
                  </a:lnTo>
                  <a:lnTo>
                    <a:pt x="65977" y="2022"/>
                  </a:lnTo>
                  <a:lnTo>
                    <a:pt x="62509" y="1156"/>
                  </a:lnTo>
                  <a:lnTo>
                    <a:pt x="49247" y="2076"/>
                  </a:lnTo>
                  <a:lnTo>
                    <a:pt x="35357" y="8600"/>
                  </a:lnTo>
                  <a:lnTo>
                    <a:pt x="28690" y="13303"/>
                  </a:lnTo>
                  <a:lnTo>
                    <a:pt x="24951" y="19260"/>
                  </a:lnTo>
                  <a:lnTo>
                    <a:pt x="21706" y="481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2882">
            <a:extLst>
              <a:ext uri="{FF2B5EF4-FFF2-40B4-BE49-F238E27FC236}">
                <a16:creationId xmlns:a16="http://schemas.microsoft.com/office/drawing/2014/main" xmlns="" id="{AF614361-5B33-4337-A081-F1ED661873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48450" y="42735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602">
            <a:extLst>
              <a:ext uri="{FF2B5EF4-FFF2-40B4-BE49-F238E27FC236}">
                <a16:creationId xmlns:a16="http://schemas.microsoft.com/office/drawing/2014/main" xmlns="" id="{F861B9AC-137D-44CF-8F8D-4834D794850E}"/>
              </a:ext>
            </a:extLst>
          </p:cNvPr>
          <p:cNvGrpSpPr/>
          <p:nvPr/>
        </p:nvGrpSpPr>
        <p:grpSpPr>
          <a:xfrm>
            <a:off x="7029450" y="3670300"/>
            <a:ext cx="719476" cy="642799"/>
            <a:chOff x="7029450" y="3670300"/>
            <a:chExt cx="719476" cy="642799"/>
          </a:xfrm>
        </p:grpSpPr>
        <p:sp>
          <p:nvSpPr>
            <p:cNvPr id="79" name="SMARTInkShape-2883">
              <a:extLst>
                <a:ext uri="{FF2B5EF4-FFF2-40B4-BE49-F238E27FC236}">
                  <a16:creationId xmlns:a16="http://schemas.microsoft.com/office/drawing/2014/main" xmlns="" id="{7F121263-C763-4ACB-8888-9AEA647D88C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029450" y="3940694"/>
              <a:ext cx="171671" cy="372405"/>
            </a:xfrm>
            <a:custGeom>
              <a:avLst/>
              <a:gdLst/>
              <a:ahLst/>
              <a:cxnLst/>
              <a:rect l="0" t="0" r="0" b="0"/>
              <a:pathLst>
                <a:path w="171671" h="372405">
                  <a:moveTo>
                    <a:pt x="0" y="40756"/>
                  </a:moveTo>
                  <a:lnTo>
                    <a:pt x="0" y="40756"/>
                  </a:lnTo>
                  <a:lnTo>
                    <a:pt x="1881" y="15008"/>
                  </a:lnTo>
                  <a:lnTo>
                    <a:pt x="5467" y="0"/>
                  </a:lnTo>
                  <a:lnTo>
                    <a:pt x="5762" y="180"/>
                  </a:lnTo>
                  <a:lnTo>
                    <a:pt x="6272" y="34533"/>
                  </a:lnTo>
                  <a:lnTo>
                    <a:pt x="6316" y="69269"/>
                  </a:lnTo>
                  <a:lnTo>
                    <a:pt x="6334" y="111284"/>
                  </a:lnTo>
                  <a:lnTo>
                    <a:pt x="6343" y="158180"/>
                  </a:lnTo>
                  <a:lnTo>
                    <a:pt x="5639" y="182538"/>
                  </a:lnTo>
                  <a:lnTo>
                    <a:pt x="4465" y="207245"/>
                  </a:lnTo>
                  <a:lnTo>
                    <a:pt x="1984" y="254451"/>
                  </a:lnTo>
                  <a:lnTo>
                    <a:pt x="881" y="294246"/>
                  </a:lnTo>
                  <a:lnTo>
                    <a:pt x="261" y="334900"/>
                  </a:lnTo>
                  <a:lnTo>
                    <a:pt x="1998" y="347876"/>
                  </a:lnTo>
                  <a:lnTo>
                    <a:pt x="3449" y="351335"/>
                  </a:lnTo>
                  <a:lnTo>
                    <a:pt x="5827" y="350820"/>
                  </a:lnTo>
                  <a:lnTo>
                    <a:pt x="12232" y="342721"/>
                  </a:lnTo>
                  <a:lnTo>
                    <a:pt x="30514" y="308811"/>
                  </a:lnTo>
                  <a:lnTo>
                    <a:pt x="53804" y="263016"/>
                  </a:lnTo>
                  <a:lnTo>
                    <a:pt x="78580" y="223811"/>
                  </a:lnTo>
                  <a:lnTo>
                    <a:pt x="100423" y="199965"/>
                  </a:lnTo>
                  <a:lnTo>
                    <a:pt x="107166" y="196990"/>
                  </a:lnTo>
                  <a:lnTo>
                    <a:pt x="113777" y="196417"/>
                  </a:lnTo>
                  <a:lnTo>
                    <a:pt x="120301" y="197447"/>
                  </a:lnTo>
                  <a:lnTo>
                    <a:pt x="135076" y="207998"/>
                  </a:lnTo>
                  <a:lnTo>
                    <a:pt x="142967" y="215751"/>
                  </a:lnTo>
                  <a:lnTo>
                    <a:pt x="160816" y="253630"/>
                  </a:lnTo>
                  <a:lnTo>
                    <a:pt x="171670" y="293859"/>
                  </a:lnTo>
                  <a:lnTo>
                    <a:pt x="169242" y="332591"/>
                  </a:lnTo>
                  <a:lnTo>
                    <a:pt x="161296" y="352493"/>
                  </a:lnTo>
                  <a:lnTo>
                    <a:pt x="156214" y="360764"/>
                  </a:lnTo>
                  <a:lnTo>
                    <a:pt x="148592" y="366278"/>
                  </a:lnTo>
                  <a:lnTo>
                    <a:pt x="128836" y="372404"/>
                  </a:lnTo>
                  <a:lnTo>
                    <a:pt x="105943" y="369483"/>
                  </a:lnTo>
                  <a:lnTo>
                    <a:pt x="69255" y="357819"/>
                  </a:lnTo>
                  <a:lnTo>
                    <a:pt x="47007" y="348890"/>
                  </a:lnTo>
                  <a:lnTo>
                    <a:pt x="19050" y="3265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884">
              <a:extLst>
                <a:ext uri="{FF2B5EF4-FFF2-40B4-BE49-F238E27FC236}">
                  <a16:creationId xmlns:a16="http://schemas.microsoft.com/office/drawing/2014/main" xmlns="" id="{F476507C-6554-4B1B-824D-69AFAE7C813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264400" y="3788402"/>
              <a:ext cx="114301" cy="116849"/>
            </a:xfrm>
            <a:custGeom>
              <a:avLst/>
              <a:gdLst/>
              <a:ahLst/>
              <a:cxnLst/>
              <a:rect l="0" t="0" r="0" b="0"/>
              <a:pathLst>
                <a:path w="114301" h="116849">
                  <a:moveTo>
                    <a:pt x="0" y="34298"/>
                  </a:moveTo>
                  <a:lnTo>
                    <a:pt x="0" y="34298"/>
                  </a:lnTo>
                  <a:lnTo>
                    <a:pt x="0" y="30927"/>
                  </a:lnTo>
                  <a:lnTo>
                    <a:pt x="705" y="29934"/>
                  </a:lnTo>
                  <a:lnTo>
                    <a:pt x="1881" y="29272"/>
                  </a:lnTo>
                  <a:lnTo>
                    <a:pt x="8838" y="28209"/>
                  </a:lnTo>
                  <a:lnTo>
                    <a:pt x="10126" y="29534"/>
                  </a:lnTo>
                  <a:lnTo>
                    <a:pt x="16837" y="59764"/>
                  </a:lnTo>
                  <a:lnTo>
                    <a:pt x="17689" y="82922"/>
                  </a:lnTo>
                  <a:lnTo>
                    <a:pt x="13496" y="106449"/>
                  </a:lnTo>
                  <a:lnTo>
                    <a:pt x="13936" y="106387"/>
                  </a:lnTo>
                  <a:lnTo>
                    <a:pt x="16307" y="102556"/>
                  </a:lnTo>
                  <a:lnTo>
                    <a:pt x="22180" y="64959"/>
                  </a:lnTo>
                  <a:lnTo>
                    <a:pt x="35608" y="22951"/>
                  </a:lnTo>
                  <a:lnTo>
                    <a:pt x="50532" y="4752"/>
                  </a:lnTo>
                  <a:lnTo>
                    <a:pt x="57265" y="0"/>
                  </a:lnTo>
                  <a:lnTo>
                    <a:pt x="60049" y="1555"/>
                  </a:lnTo>
                  <a:lnTo>
                    <a:pt x="75162" y="31885"/>
                  </a:lnTo>
                  <a:lnTo>
                    <a:pt x="88484" y="77663"/>
                  </a:lnTo>
                  <a:lnTo>
                    <a:pt x="94359" y="93788"/>
                  </a:lnTo>
                  <a:lnTo>
                    <a:pt x="114300" y="1168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85">
              <a:extLst>
                <a:ext uri="{FF2B5EF4-FFF2-40B4-BE49-F238E27FC236}">
                  <a16:creationId xmlns:a16="http://schemas.microsoft.com/office/drawing/2014/main" xmlns="" id="{D04FB262-7798-46B1-A5D1-F97244D006B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493000" y="3861388"/>
              <a:ext cx="69851" cy="5763"/>
            </a:xfrm>
            <a:custGeom>
              <a:avLst/>
              <a:gdLst/>
              <a:ahLst/>
              <a:cxnLst/>
              <a:rect l="0" t="0" r="0" b="0"/>
              <a:pathLst>
                <a:path w="69851" h="576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705" y="1398"/>
                  </a:lnTo>
                  <a:lnTo>
                    <a:pt x="1881" y="736"/>
                  </a:lnTo>
                  <a:lnTo>
                    <a:pt x="7891" y="0"/>
                  </a:lnTo>
                  <a:lnTo>
                    <a:pt x="50279" y="2860"/>
                  </a:lnTo>
                  <a:lnTo>
                    <a:pt x="69850" y="5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86">
              <a:extLst>
                <a:ext uri="{FF2B5EF4-FFF2-40B4-BE49-F238E27FC236}">
                  <a16:creationId xmlns:a16="http://schemas.microsoft.com/office/drawing/2014/main" xmlns="" id="{F382B399-83DE-4B7A-9BEB-81EF57CCA24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697605" y="3816350"/>
              <a:ext cx="17646" cy="101601"/>
            </a:xfrm>
            <a:custGeom>
              <a:avLst/>
              <a:gdLst/>
              <a:ahLst/>
              <a:cxnLst/>
              <a:rect l="0" t="0" r="0" b="0"/>
              <a:pathLst>
                <a:path w="17646" h="101601">
                  <a:moveTo>
                    <a:pt x="17645" y="0"/>
                  </a:moveTo>
                  <a:lnTo>
                    <a:pt x="17645" y="0"/>
                  </a:lnTo>
                  <a:lnTo>
                    <a:pt x="10903" y="0"/>
                  </a:lnTo>
                  <a:lnTo>
                    <a:pt x="8211" y="2117"/>
                  </a:lnTo>
                  <a:lnTo>
                    <a:pt x="3339" y="10113"/>
                  </a:lnTo>
                  <a:lnTo>
                    <a:pt x="0" y="29886"/>
                  </a:lnTo>
                  <a:lnTo>
                    <a:pt x="5687" y="68280"/>
                  </a:lnTo>
                  <a:lnTo>
                    <a:pt x="17645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87">
              <a:extLst>
                <a:ext uri="{FF2B5EF4-FFF2-40B4-BE49-F238E27FC236}">
                  <a16:creationId xmlns:a16="http://schemas.microsoft.com/office/drawing/2014/main" xmlns="" id="{1DB94B9E-ADFC-416B-9E46-B3C63B561CB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701467" y="3670300"/>
              <a:ext cx="47459" cy="52870"/>
            </a:xfrm>
            <a:custGeom>
              <a:avLst/>
              <a:gdLst/>
              <a:ahLst/>
              <a:cxnLst/>
              <a:rect l="0" t="0" r="0" b="0"/>
              <a:pathLst>
                <a:path w="47459" h="52870">
                  <a:moveTo>
                    <a:pt x="26483" y="19050"/>
                  </a:moveTo>
                  <a:lnTo>
                    <a:pt x="26483" y="19050"/>
                  </a:lnTo>
                  <a:lnTo>
                    <a:pt x="19741" y="15679"/>
                  </a:lnTo>
                  <a:lnTo>
                    <a:pt x="16344" y="16097"/>
                  </a:lnTo>
                  <a:lnTo>
                    <a:pt x="8807" y="20325"/>
                  </a:lnTo>
                  <a:lnTo>
                    <a:pt x="0" y="30638"/>
                  </a:lnTo>
                  <a:lnTo>
                    <a:pt x="361" y="34536"/>
                  </a:lnTo>
                  <a:lnTo>
                    <a:pt x="6406" y="42631"/>
                  </a:lnTo>
                  <a:lnTo>
                    <a:pt x="21710" y="51750"/>
                  </a:lnTo>
                  <a:lnTo>
                    <a:pt x="31652" y="52869"/>
                  </a:lnTo>
                  <a:lnTo>
                    <a:pt x="36279" y="52179"/>
                  </a:lnTo>
                  <a:lnTo>
                    <a:pt x="40070" y="49603"/>
                  </a:lnTo>
                  <a:lnTo>
                    <a:pt x="46162" y="41096"/>
                  </a:lnTo>
                  <a:lnTo>
                    <a:pt x="47458" y="30259"/>
                  </a:lnTo>
                  <a:lnTo>
                    <a:pt x="46816" y="24406"/>
                  </a:lnTo>
                  <a:lnTo>
                    <a:pt x="44978" y="19798"/>
                  </a:lnTo>
                  <a:lnTo>
                    <a:pt x="264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03">
            <a:extLst>
              <a:ext uri="{FF2B5EF4-FFF2-40B4-BE49-F238E27FC236}">
                <a16:creationId xmlns:a16="http://schemas.microsoft.com/office/drawing/2014/main" xmlns="" id="{93D260E9-3607-4425-9866-FDCBF8C76B33}"/>
              </a:ext>
            </a:extLst>
          </p:cNvPr>
          <p:cNvGrpSpPr/>
          <p:nvPr/>
        </p:nvGrpSpPr>
        <p:grpSpPr>
          <a:xfrm>
            <a:off x="1543901" y="5306331"/>
            <a:ext cx="398042" cy="442793"/>
            <a:chOff x="1543901" y="5306331"/>
            <a:chExt cx="398042" cy="442793"/>
          </a:xfrm>
        </p:grpSpPr>
        <p:sp>
          <p:nvSpPr>
            <p:cNvPr id="85" name="SMARTInkShape-2888">
              <a:extLst>
                <a:ext uri="{FF2B5EF4-FFF2-40B4-BE49-F238E27FC236}">
                  <a16:creationId xmlns:a16="http://schemas.microsoft.com/office/drawing/2014/main" xmlns="" id="{0E20FBA3-61E2-4E9D-A86E-C554A33ED2F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651261" y="5479546"/>
              <a:ext cx="177540" cy="184655"/>
            </a:xfrm>
            <a:custGeom>
              <a:avLst/>
              <a:gdLst/>
              <a:ahLst/>
              <a:cxnLst/>
              <a:rect l="0" t="0" r="0" b="0"/>
              <a:pathLst>
                <a:path w="177540" h="184655">
                  <a:moveTo>
                    <a:pt x="6089" y="51304"/>
                  </a:moveTo>
                  <a:lnTo>
                    <a:pt x="6089" y="51304"/>
                  </a:lnTo>
                  <a:lnTo>
                    <a:pt x="2718" y="47933"/>
                  </a:lnTo>
                  <a:lnTo>
                    <a:pt x="1063" y="44396"/>
                  </a:lnTo>
                  <a:lnTo>
                    <a:pt x="0" y="36377"/>
                  </a:lnTo>
                  <a:lnTo>
                    <a:pt x="3187" y="26733"/>
                  </a:lnTo>
                  <a:lnTo>
                    <a:pt x="11971" y="14940"/>
                  </a:lnTo>
                  <a:lnTo>
                    <a:pt x="36995" y="2508"/>
                  </a:lnTo>
                  <a:lnTo>
                    <a:pt x="71220" y="0"/>
                  </a:lnTo>
                  <a:lnTo>
                    <a:pt x="90070" y="5924"/>
                  </a:lnTo>
                  <a:lnTo>
                    <a:pt x="98059" y="10468"/>
                  </a:lnTo>
                  <a:lnTo>
                    <a:pt x="110700" y="28686"/>
                  </a:lnTo>
                  <a:lnTo>
                    <a:pt x="118905" y="52541"/>
                  </a:lnTo>
                  <a:lnTo>
                    <a:pt x="118852" y="89065"/>
                  </a:lnTo>
                  <a:lnTo>
                    <a:pt x="113591" y="111596"/>
                  </a:lnTo>
                  <a:lnTo>
                    <a:pt x="100905" y="131487"/>
                  </a:lnTo>
                  <a:lnTo>
                    <a:pt x="92583" y="140743"/>
                  </a:lnTo>
                  <a:lnTo>
                    <a:pt x="72047" y="152908"/>
                  </a:lnTo>
                  <a:lnTo>
                    <a:pt x="50220" y="159256"/>
                  </a:lnTo>
                  <a:lnTo>
                    <a:pt x="31112" y="159725"/>
                  </a:lnTo>
                  <a:lnTo>
                    <a:pt x="18857" y="155701"/>
                  </a:lnTo>
                  <a:lnTo>
                    <a:pt x="14601" y="152652"/>
                  </a:lnTo>
                  <a:lnTo>
                    <a:pt x="12469" y="149914"/>
                  </a:lnTo>
                  <a:lnTo>
                    <a:pt x="11753" y="147383"/>
                  </a:lnTo>
                  <a:lnTo>
                    <a:pt x="11982" y="144990"/>
                  </a:lnTo>
                  <a:lnTo>
                    <a:pt x="19762" y="140449"/>
                  </a:lnTo>
                  <a:lnTo>
                    <a:pt x="25788" y="138251"/>
                  </a:lnTo>
                  <a:lnTo>
                    <a:pt x="61512" y="139792"/>
                  </a:lnTo>
                  <a:lnTo>
                    <a:pt x="106721" y="148772"/>
                  </a:lnTo>
                  <a:lnTo>
                    <a:pt x="143089" y="163926"/>
                  </a:lnTo>
                  <a:lnTo>
                    <a:pt x="153526" y="172149"/>
                  </a:lnTo>
                  <a:lnTo>
                    <a:pt x="161222" y="179096"/>
                  </a:lnTo>
                  <a:lnTo>
                    <a:pt x="177539" y="1846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89">
              <a:extLst>
                <a:ext uri="{FF2B5EF4-FFF2-40B4-BE49-F238E27FC236}">
                  <a16:creationId xmlns:a16="http://schemas.microsoft.com/office/drawing/2014/main" xmlns="" id="{91F9D90F-40CE-49C2-A901-0571D10B31C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543901" y="5306331"/>
              <a:ext cx="398042" cy="442793"/>
            </a:xfrm>
            <a:custGeom>
              <a:avLst/>
              <a:gdLst/>
              <a:ahLst/>
              <a:cxnLst/>
              <a:rect l="0" t="0" r="0" b="0"/>
              <a:pathLst>
                <a:path w="398042" h="442793">
                  <a:moveTo>
                    <a:pt x="240449" y="72119"/>
                  </a:moveTo>
                  <a:lnTo>
                    <a:pt x="240449" y="72119"/>
                  </a:lnTo>
                  <a:lnTo>
                    <a:pt x="226143" y="31298"/>
                  </a:lnTo>
                  <a:lnTo>
                    <a:pt x="219434" y="9695"/>
                  </a:lnTo>
                  <a:lnTo>
                    <a:pt x="216561" y="5103"/>
                  </a:lnTo>
                  <a:lnTo>
                    <a:pt x="213235" y="2041"/>
                  </a:lnTo>
                  <a:lnTo>
                    <a:pt x="209606" y="0"/>
                  </a:lnTo>
                  <a:lnTo>
                    <a:pt x="187644" y="499"/>
                  </a:lnTo>
                  <a:lnTo>
                    <a:pt x="155423" y="18600"/>
                  </a:lnTo>
                  <a:lnTo>
                    <a:pt x="112323" y="56418"/>
                  </a:lnTo>
                  <a:lnTo>
                    <a:pt x="82139" y="91011"/>
                  </a:lnTo>
                  <a:lnTo>
                    <a:pt x="54378" y="129904"/>
                  </a:lnTo>
                  <a:lnTo>
                    <a:pt x="32632" y="170709"/>
                  </a:lnTo>
                  <a:lnTo>
                    <a:pt x="17323" y="216125"/>
                  </a:lnTo>
                  <a:lnTo>
                    <a:pt x="11265" y="240090"/>
                  </a:lnTo>
                  <a:lnTo>
                    <a:pt x="2652" y="287414"/>
                  </a:lnTo>
                  <a:lnTo>
                    <a:pt x="0" y="331494"/>
                  </a:lnTo>
                  <a:lnTo>
                    <a:pt x="8229" y="367549"/>
                  </a:lnTo>
                  <a:lnTo>
                    <a:pt x="30701" y="396272"/>
                  </a:lnTo>
                  <a:lnTo>
                    <a:pt x="45584" y="408871"/>
                  </a:lnTo>
                  <a:lnTo>
                    <a:pt x="86579" y="426633"/>
                  </a:lnTo>
                  <a:lnTo>
                    <a:pt x="110352" y="433345"/>
                  </a:lnTo>
                  <a:lnTo>
                    <a:pt x="134668" y="437820"/>
                  </a:lnTo>
                  <a:lnTo>
                    <a:pt x="159345" y="440803"/>
                  </a:lnTo>
                  <a:lnTo>
                    <a:pt x="184263" y="442792"/>
                  </a:lnTo>
                  <a:lnTo>
                    <a:pt x="208636" y="442706"/>
                  </a:lnTo>
                  <a:lnTo>
                    <a:pt x="232646" y="441238"/>
                  </a:lnTo>
                  <a:lnTo>
                    <a:pt x="278609" y="432316"/>
                  </a:lnTo>
                  <a:lnTo>
                    <a:pt x="320203" y="411888"/>
                  </a:lnTo>
                  <a:lnTo>
                    <a:pt x="365837" y="365879"/>
                  </a:lnTo>
                  <a:lnTo>
                    <a:pt x="384606" y="328503"/>
                  </a:lnTo>
                  <a:lnTo>
                    <a:pt x="395536" y="286961"/>
                  </a:lnTo>
                  <a:lnTo>
                    <a:pt x="398041" y="240277"/>
                  </a:lnTo>
                  <a:lnTo>
                    <a:pt x="389277" y="195068"/>
                  </a:lnTo>
                  <a:lnTo>
                    <a:pt x="373623" y="154280"/>
                  </a:lnTo>
                  <a:lnTo>
                    <a:pt x="344976" y="108927"/>
                  </a:lnTo>
                  <a:lnTo>
                    <a:pt x="305572" y="71367"/>
                  </a:lnTo>
                  <a:lnTo>
                    <a:pt x="278549" y="530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604">
            <a:extLst>
              <a:ext uri="{FF2B5EF4-FFF2-40B4-BE49-F238E27FC236}">
                <a16:creationId xmlns:a16="http://schemas.microsoft.com/office/drawing/2014/main" xmlns="" id="{92D95429-4C88-4563-B5BF-BC482DB559A9}"/>
              </a:ext>
            </a:extLst>
          </p:cNvPr>
          <p:cNvGrpSpPr/>
          <p:nvPr/>
        </p:nvGrpSpPr>
        <p:grpSpPr>
          <a:xfrm>
            <a:off x="2531198" y="5124521"/>
            <a:ext cx="485053" cy="987081"/>
            <a:chOff x="2531198" y="5124521"/>
            <a:chExt cx="485053" cy="987081"/>
          </a:xfrm>
        </p:grpSpPr>
        <p:sp>
          <p:nvSpPr>
            <p:cNvPr id="88" name="SMARTInkShape-2890">
              <a:extLst>
                <a:ext uri="{FF2B5EF4-FFF2-40B4-BE49-F238E27FC236}">
                  <a16:creationId xmlns:a16="http://schemas.microsoft.com/office/drawing/2014/main" xmlns="" id="{9CC5D22D-9A8C-4F9F-8DA6-977E198F481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531198" y="5334000"/>
              <a:ext cx="485053" cy="363271"/>
            </a:xfrm>
            <a:custGeom>
              <a:avLst/>
              <a:gdLst/>
              <a:ahLst/>
              <a:cxnLst/>
              <a:rect l="0" t="0" r="0" b="0"/>
              <a:pathLst>
                <a:path w="485053" h="363271">
                  <a:moveTo>
                    <a:pt x="358052" y="0"/>
                  </a:moveTo>
                  <a:lnTo>
                    <a:pt x="358052" y="0"/>
                  </a:lnTo>
                  <a:lnTo>
                    <a:pt x="330262" y="3371"/>
                  </a:lnTo>
                  <a:lnTo>
                    <a:pt x="294941" y="15580"/>
                  </a:lnTo>
                  <a:lnTo>
                    <a:pt x="263680" y="26680"/>
                  </a:lnTo>
                  <a:lnTo>
                    <a:pt x="228620" y="39374"/>
                  </a:lnTo>
                  <a:lnTo>
                    <a:pt x="191871" y="54424"/>
                  </a:lnTo>
                  <a:lnTo>
                    <a:pt x="154372" y="72401"/>
                  </a:lnTo>
                  <a:lnTo>
                    <a:pt x="116539" y="92150"/>
                  </a:lnTo>
                  <a:lnTo>
                    <a:pt x="78557" y="112687"/>
                  </a:lnTo>
                  <a:lnTo>
                    <a:pt x="31587" y="137341"/>
                  </a:lnTo>
                  <a:lnTo>
                    <a:pt x="4343" y="154680"/>
                  </a:lnTo>
                  <a:lnTo>
                    <a:pt x="890" y="159565"/>
                  </a:lnTo>
                  <a:lnTo>
                    <a:pt x="0" y="164231"/>
                  </a:lnTo>
                  <a:lnTo>
                    <a:pt x="817" y="168754"/>
                  </a:lnTo>
                  <a:lnTo>
                    <a:pt x="11132" y="177543"/>
                  </a:lnTo>
                  <a:lnTo>
                    <a:pt x="18823" y="181861"/>
                  </a:lnTo>
                  <a:lnTo>
                    <a:pt x="53242" y="187941"/>
                  </a:lnTo>
                  <a:lnTo>
                    <a:pt x="94720" y="193113"/>
                  </a:lnTo>
                  <a:lnTo>
                    <a:pt x="138289" y="199114"/>
                  </a:lnTo>
                  <a:lnTo>
                    <a:pt x="182539" y="209570"/>
                  </a:lnTo>
                  <a:lnTo>
                    <a:pt x="188127" y="211679"/>
                  </a:lnTo>
                  <a:lnTo>
                    <a:pt x="190441" y="215203"/>
                  </a:lnTo>
                  <a:lnTo>
                    <a:pt x="190572" y="219669"/>
                  </a:lnTo>
                  <a:lnTo>
                    <a:pt x="189249" y="224763"/>
                  </a:lnTo>
                  <a:lnTo>
                    <a:pt x="178371" y="236067"/>
                  </a:lnTo>
                  <a:lnTo>
                    <a:pt x="135901" y="263941"/>
                  </a:lnTo>
                  <a:lnTo>
                    <a:pt x="97731" y="284933"/>
                  </a:lnTo>
                  <a:lnTo>
                    <a:pt x="59611" y="304557"/>
                  </a:lnTo>
                  <a:lnTo>
                    <a:pt x="21060" y="329447"/>
                  </a:lnTo>
                  <a:lnTo>
                    <a:pt x="11192" y="339508"/>
                  </a:lnTo>
                  <a:lnTo>
                    <a:pt x="9690" y="344166"/>
                  </a:lnTo>
                  <a:lnTo>
                    <a:pt x="10099" y="348683"/>
                  </a:lnTo>
                  <a:lnTo>
                    <a:pt x="11784" y="353105"/>
                  </a:lnTo>
                  <a:lnTo>
                    <a:pt x="23062" y="359901"/>
                  </a:lnTo>
                  <a:lnTo>
                    <a:pt x="31009" y="362700"/>
                  </a:lnTo>
                  <a:lnTo>
                    <a:pt x="75903" y="363270"/>
                  </a:lnTo>
                  <a:lnTo>
                    <a:pt x="117647" y="362536"/>
                  </a:lnTo>
                  <a:lnTo>
                    <a:pt x="140632" y="362341"/>
                  </a:lnTo>
                  <a:lnTo>
                    <a:pt x="165833" y="360800"/>
                  </a:lnTo>
                  <a:lnTo>
                    <a:pt x="192512" y="358361"/>
                  </a:lnTo>
                  <a:lnTo>
                    <a:pt x="220175" y="355324"/>
                  </a:lnTo>
                  <a:lnTo>
                    <a:pt x="249201" y="351888"/>
                  </a:lnTo>
                  <a:lnTo>
                    <a:pt x="279135" y="348187"/>
                  </a:lnTo>
                  <a:lnTo>
                    <a:pt x="309674" y="344308"/>
                  </a:lnTo>
                  <a:lnTo>
                    <a:pt x="338500" y="341722"/>
                  </a:lnTo>
                  <a:lnTo>
                    <a:pt x="366184" y="339998"/>
                  </a:lnTo>
                  <a:lnTo>
                    <a:pt x="393106" y="338849"/>
                  </a:lnTo>
                  <a:lnTo>
                    <a:pt x="432428" y="339453"/>
                  </a:lnTo>
                  <a:lnTo>
                    <a:pt x="458841" y="342779"/>
                  </a:lnTo>
                  <a:lnTo>
                    <a:pt x="485052" y="355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91">
              <a:extLst>
                <a:ext uri="{FF2B5EF4-FFF2-40B4-BE49-F238E27FC236}">
                  <a16:creationId xmlns:a16="http://schemas.microsoft.com/office/drawing/2014/main" xmlns="" id="{34B10882-168A-4FAF-AF06-A7E971B5D3C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584165" y="5943600"/>
              <a:ext cx="68553" cy="168002"/>
            </a:xfrm>
            <a:custGeom>
              <a:avLst/>
              <a:gdLst/>
              <a:ahLst/>
              <a:cxnLst/>
              <a:rect l="0" t="0" r="0" b="0"/>
              <a:pathLst>
                <a:path w="68553" h="168002">
                  <a:moveTo>
                    <a:pt x="32035" y="0"/>
                  </a:moveTo>
                  <a:lnTo>
                    <a:pt x="32035" y="0"/>
                  </a:lnTo>
                  <a:lnTo>
                    <a:pt x="32741" y="12243"/>
                  </a:lnTo>
                  <a:lnTo>
                    <a:pt x="47936" y="51447"/>
                  </a:lnTo>
                  <a:lnTo>
                    <a:pt x="62118" y="96632"/>
                  </a:lnTo>
                  <a:lnTo>
                    <a:pt x="68552" y="139581"/>
                  </a:lnTo>
                  <a:lnTo>
                    <a:pt x="65668" y="153993"/>
                  </a:lnTo>
                  <a:lnTo>
                    <a:pt x="62924" y="159812"/>
                  </a:lnTo>
                  <a:lnTo>
                    <a:pt x="58977" y="163692"/>
                  </a:lnTo>
                  <a:lnTo>
                    <a:pt x="48948" y="168001"/>
                  </a:lnTo>
                  <a:lnTo>
                    <a:pt x="35554" y="166155"/>
                  </a:lnTo>
                  <a:lnTo>
                    <a:pt x="21605" y="159924"/>
                  </a:lnTo>
                  <a:lnTo>
                    <a:pt x="10701" y="150100"/>
                  </a:lnTo>
                  <a:lnTo>
                    <a:pt x="0" y="129297"/>
                  </a:lnTo>
                  <a:lnTo>
                    <a:pt x="394" y="113440"/>
                  </a:lnTo>
                  <a:lnTo>
                    <a:pt x="6635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92">
              <a:extLst>
                <a:ext uri="{FF2B5EF4-FFF2-40B4-BE49-F238E27FC236}">
                  <a16:creationId xmlns:a16="http://schemas.microsoft.com/office/drawing/2014/main" xmlns="" id="{005C84CA-733F-4194-B8AD-3D1511D2DD0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609850" y="5780265"/>
              <a:ext cx="19051" cy="10936"/>
            </a:xfrm>
            <a:custGeom>
              <a:avLst/>
              <a:gdLst/>
              <a:ahLst/>
              <a:cxnLst/>
              <a:rect l="0" t="0" r="0" b="0"/>
              <a:pathLst>
                <a:path w="19051" h="109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6"/>
                  </a:lnTo>
                  <a:lnTo>
                    <a:pt x="1881" y="884"/>
                  </a:lnTo>
                  <a:lnTo>
                    <a:pt x="3371" y="0"/>
                  </a:lnTo>
                  <a:lnTo>
                    <a:pt x="5775" y="823"/>
                  </a:lnTo>
                  <a:lnTo>
                    <a:pt x="19050" y="10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93">
              <a:extLst>
                <a:ext uri="{FF2B5EF4-FFF2-40B4-BE49-F238E27FC236}">
                  <a16:creationId xmlns:a16="http://schemas.microsoft.com/office/drawing/2014/main" xmlns="" id="{1A0AECBF-1079-42C5-AB39-97A94FE2B58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701442" y="5925430"/>
              <a:ext cx="92559" cy="5471"/>
            </a:xfrm>
            <a:custGeom>
              <a:avLst/>
              <a:gdLst/>
              <a:ahLst/>
              <a:cxnLst/>
              <a:rect l="0" t="0" r="0" b="0"/>
              <a:pathLst>
                <a:path w="92559" h="5471">
                  <a:moveTo>
                    <a:pt x="3658" y="5470"/>
                  </a:moveTo>
                  <a:lnTo>
                    <a:pt x="3658" y="5470"/>
                  </a:lnTo>
                  <a:lnTo>
                    <a:pt x="287" y="5470"/>
                  </a:lnTo>
                  <a:lnTo>
                    <a:pt x="0" y="4765"/>
                  </a:lnTo>
                  <a:lnTo>
                    <a:pt x="1562" y="2099"/>
                  </a:lnTo>
                  <a:lnTo>
                    <a:pt x="8371" y="444"/>
                  </a:lnTo>
                  <a:lnTo>
                    <a:pt x="50532" y="0"/>
                  </a:lnTo>
                  <a:lnTo>
                    <a:pt x="92558" y="54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94">
              <a:extLst>
                <a:ext uri="{FF2B5EF4-FFF2-40B4-BE49-F238E27FC236}">
                  <a16:creationId xmlns:a16="http://schemas.microsoft.com/office/drawing/2014/main" xmlns="" id="{1D703216-16EB-4C3E-BBC8-2639C61B37B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730500" y="60007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1940" y="19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95">
              <a:extLst>
                <a:ext uri="{FF2B5EF4-FFF2-40B4-BE49-F238E27FC236}">
                  <a16:creationId xmlns:a16="http://schemas.microsoft.com/office/drawing/2014/main" xmlns="" id="{F2FA0AB1-EBA3-4A5C-9577-CFA675ABCB4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84964" y="5903724"/>
              <a:ext cx="117917" cy="123704"/>
            </a:xfrm>
            <a:custGeom>
              <a:avLst/>
              <a:gdLst/>
              <a:ahLst/>
              <a:cxnLst/>
              <a:rect l="0" t="0" r="0" b="0"/>
              <a:pathLst>
                <a:path w="117917" h="123704">
                  <a:moveTo>
                    <a:pt x="93186" y="14476"/>
                  </a:moveTo>
                  <a:lnTo>
                    <a:pt x="93186" y="14476"/>
                  </a:lnTo>
                  <a:lnTo>
                    <a:pt x="79371" y="2543"/>
                  </a:lnTo>
                  <a:lnTo>
                    <a:pt x="75509" y="171"/>
                  </a:lnTo>
                  <a:lnTo>
                    <a:pt x="70818" y="0"/>
                  </a:lnTo>
                  <a:lnTo>
                    <a:pt x="38578" y="13519"/>
                  </a:lnTo>
                  <a:lnTo>
                    <a:pt x="17739" y="32145"/>
                  </a:lnTo>
                  <a:lnTo>
                    <a:pt x="4901" y="58909"/>
                  </a:lnTo>
                  <a:lnTo>
                    <a:pt x="0" y="85810"/>
                  </a:lnTo>
                  <a:lnTo>
                    <a:pt x="4498" y="103095"/>
                  </a:lnTo>
                  <a:lnTo>
                    <a:pt x="8661" y="111655"/>
                  </a:lnTo>
                  <a:lnTo>
                    <a:pt x="14258" y="117362"/>
                  </a:lnTo>
                  <a:lnTo>
                    <a:pt x="28003" y="123703"/>
                  </a:lnTo>
                  <a:lnTo>
                    <a:pt x="47283" y="122759"/>
                  </a:lnTo>
                  <a:lnTo>
                    <a:pt x="69257" y="116223"/>
                  </a:lnTo>
                  <a:lnTo>
                    <a:pt x="90782" y="103912"/>
                  </a:lnTo>
                  <a:lnTo>
                    <a:pt x="106464" y="87151"/>
                  </a:lnTo>
                  <a:lnTo>
                    <a:pt x="116021" y="68649"/>
                  </a:lnTo>
                  <a:lnTo>
                    <a:pt x="117916" y="51018"/>
                  </a:lnTo>
                  <a:lnTo>
                    <a:pt x="115016" y="31966"/>
                  </a:lnTo>
                  <a:lnTo>
                    <a:pt x="111267" y="28253"/>
                  </a:lnTo>
                  <a:lnTo>
                    <a:pt x="86836" y="208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896">
              <a:extLst>
                <a:ext uri="{FF2B5EF4-FFF2-40B4-BE49-F238E27FC236}">
                  <a16:creationId xmlns:a16="http://schemas.microsoft.com/office/drawing/2014/main" xmlns="" id="{14761514-9C0C-4FA6-BD6E-526FA9DA7C4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654378" y="5124521"/>
              <a:ext cx="120573" cy="126930"/>
            </a:xfrm>
            <a:custGeom>
              <a:avLst/>
              <a:gdLst/>
              <a:ahLst/>
              <a:cxnLst/>
              <a:rect l="0" t="0" r="0" b="0"/>
              <a:pathLst>
                <a:path w="120573" h="126930">
                  <a:moveTo>
                    <a:pt x="6272" y="12629"/>
                  </a:moveTo>
                  <a:lnTo>
                    <a:pt x="6272" y="12629"/>
                  </a:lnTo>
                  <a:lnTo>
                    <a:pt x="2901" y="9258"/>
                  </a:lnTo>
                  <a:lnTo>
                    <a:pt x="1908" y="8971"/>
                  </a:lnTo>
                  <a:lnTo>
                    <a:pt x="1246" y="9484"/>
                  </a:lnTo>
                  <a:lnTo>
                    <a:pt x="805" y="10532"/>
                  </a:lnTo>
                  <a:lnTo>
                    <a:pt x="0" y="45702"/>
                  </a:lnTo>
                  <a:lnTo>
                    <a:pt x="9371" y="88228"/>
                  </a:lnTo>
                  <a:lnTo>
                    <a:pt x="18036" y="120413"/>
                  </a:lnTo>
                  <a:lnTo>
                    <a:pt x="18348" y="119762"/>
                  </a:lnTo>
                  <a:lnTo>
                    <a:pt x="18917" y="76414"/>
                  </a:lnTo>
                  <a:lnTo>
                    <a:pt x="22719" y="41876"/>
                  </a:lnTo>
                  <a:lnTo>
                    <a:pt x="35563" y="7047"/>
                  </a:lnTo>
                  <a:lnTo>
                    <a:pt x="39986" y="35"/>
                  </a:lnTo>
                  <a:lnTo>
                    <a:pt x="43565" y="0"/>
                  </a:lnTo>
                  <a:lnTo>
                    <a:pt x="53185" y="5605"/>
                  </a:lnTo>
                  <a:lnTo>
                    <a:pt x="92409" y="50737"/>
                  </a:lnTo>
                  <a:lnTo>
                    <a:pt x="109887" y="90660"/>
                  </a:lnTo>
                  <a:lnTo>
                    <a:pt x="120572" y="126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605">
            <a:extLst>
              <a:ext uri="{FF2B5EF4-FFF2-40B4-BE49-F238E27FC236}">
                <a16:creationId xmlns:a16="http://schemas.microsoft.com/office/drawing/2014/main" xmlns="" id="{44152224-47E2-4801-9BA0-861E67C624BD}"/>
              </a:ext>
            </a:extLst>
          </p:cNvPr>
          <p:cNvGrpSpPr/>
          <p:nvPr/>
        </p:nvGrpSpPr>
        <p:grpSpPr>
          <a:xfrm>
            <a:off x="3238839" y="5017383"/>
            <a:ext cx="1090069" cy="761884"/>
            <a:chOff x="3238839" y="5017383"/>
            <a:chExt cx="1090069" cy="761884"/>
          </a:xfrm>
        </p:grpSpPr>
        <p:sp>
          <p:nvSpPr>
            <p:cNvPr id="96" name="SMARTInkShape-2897">
              <a:extLst>
                <a:ext uri="{FF2B5EF4-FFF2-40B4-BE49-F238E27FC236}">
                  <a16:creationId xmlns:a16="http://schemas.microsoft.com/office/drawing/2014/main" xmlns="" id="{F42E8CE6-D46E-4C78-986E-F9F47214D9A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238839" y="5220055"/>
              <a:ext cx="129963" cy="139346"/>
            </a:xfrm>
            <a:custGeom>
              <a:avLst/>
              <a:gdLst/>
              <a:ahLst/>
              <a:cxnLst/>
              <a:rect l="0" t="0" r="0" b="0"/>
              <a:pathLst>
                <a:path w="129963" h="139346">
                  <a:moveTo>
                    <a:pt x="12361" y="5995"/>
                  </a:moveTo>
                  <a:lnTo>
                    <a:pt x="12361" y="5995"/>
                  </a:lnTo>
                  <a:lnTo>
                    <a:pt x="8990" y="5995"/>
                  </a:lnTo>
                  <a:lnTo>
                    <a:pt x="5454" y="11640"/>
                  </a:lnTo>
                  <a:lnTo>
                    <a:pt x="2235" y="21909"/>
                  </a:lnTo>
                  <a:lnTo>
                    <a:pt x="0" y="62985"/>
                  </a:lnTo>
                  <a:lnTo>
                    <a:pt x="5158" y="109120"/>
                  </a:lnTo>
                  <a:lnTo>
                    <a:pt x="5632" y="113446"/>
                  </a:lnTo>
                  <a:lnTo>
                    <a:pt x="5758" y="113612"/>
                  </a:lnTo>
                  <a:lnTo>
                    <a:pt x="7407" y="71293"/>
                  </a:lnTo>
                  <a:lnTo>
                    <a:pt x="23686" y="23861"/>
                  </a:lnTo>
                  <a:lnTo>
                    <a:pt x="35864" y="4546"/>
                  </a:lnTo>
                  <a:lnTo>
                    <a:pt x="41435" y="1502"/>
                  </a:lnTo>
                  <a:lnTo>
                    <a:pt x="55151" y="0"/>
                  </a:lnTo>
                  <a:lnTo>
                    <a:pt x="82111" y="6492"/>
                  </a:lnTo>
                  <a:lnTo>
                    <a:pt x="98395" y="17270"/>
                  </a:lnTo>
                  <a:lnTo>
                    <a:pt x="111982" y="32172"/>
                  </a:lnTo>
                  <a:lnTo>
                    <a:pt x="122724" y="50555"/>
                  </a:lnTo>
                  <a:lnTo>
                    <a:pt x="129962" y="80738"/>
                  </a:lnTo>
                  <a:lnTo>
                    <a:pt x="128737" y="108653"/>
                  </a:lnTo>
                  <a:lnTo>
                    <a:pt x="123820" y="122412"/>
                  </a:lnTo>
                  <a:lnTo>
                    <a:pt x="113961" y="1393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98">
              <a:extLst>
                <a:ext uri="{FF2B5EF4-FFF2-40B4-BE49-F238E27FC236}">
                  <a16:creationId xmlns:a16="http://schemas.microsoft.com/office/drawing/2014/main" xmlns="" id="{8B13AA3F-0176-4743-BE39-8A92D29FA0E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461691" y="5346700"/>
              <a:ext cx="208610" cy="234028"/>
            </a:xfrm>
            <a:custGeom>
              <a:avLst/>
              <a:gdLst/>
              <a:ahLst/>
              <a:cxnLst/>
              <a:rect l="0" t="0" r="0" b="0"/>
              <a:pathLst>
                <a:path w="208610" h="234028">
                  <a:moveTo>
                    <a:pt x="157809" y="0"/>
                  </a:moveTo>
                  <a:lnTo>
                    <a:pt x="157809" y="0"/>
                  </a:lnTo>
                  <a:lnTo>
                    <a:pt x="130019" y="0"/>
                  </a:lnTo>
                  <a:lnTo>
                    <a:pt x="101440" y="10113"/>
                  </a:lnTo>
                  <a:lnTo>
                    <a:pt x="56520" y="43338"/>
                  </a:lnTo>
                  <a:lnTo>
                    <a:pt x="28627" y="79163"/>
                  </a:lnTo>
                  <a:lnTo>
                    <a:pt x="8055" y="123487"/>
                  </a:lnTo>
                  <a:lnTo>
                    <a:pt x="0" y="150839"/>
                  </a:lnTo>
                  <a:lnTo>
                    <a:pt x="1594" y="177106"/>
                  </a:lnTo>
                  <a:lnTo>
                    <a:pt x="9358" y="200775"/>
                  </a:lnTo>
                  <a:lnTo>
                    <a:pt x="19864" y="218350"/>
                  </a:lnTo>
                  <a:lnTo>
                    <a:pt x="35352" y="229454"/>
                  </a:lnTo>
                  <a:lnTo>
                    <a:pt x="44421" y="233402"/>
                  </a:lnTo>
                  <a:lnTo>
                    <a:pt x="65787" y="234027"/>
                  </a:lnTo>
                  <a:lnTo>
                    <a:pt x="105378" y="226446"/>
                  </a:lnTo>
                  <a:lnTo>
                    <a:pt x="149094" y="219025"/>
                  </a:lnTo>
                  <a:lnTo>
                    <a:pt x="173691" y="218700"/>
                  </a:lnTo>
                  <a:lnTo>
                    <a:pt x="208609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99">
              <a:extLst>
                <a:ext uri="{FF2B5EF4-FFF2-40B4-BE49-F238E27FC236}">
                  <a16:creationId xmlns:a16="http://schemas.microsoft.com/office/drawing/2014/main" xmlns="" id="{655A6E80-9130-4D8E-8F70-6BA832BD5AB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721100" y="5619750"/>
              <a:ext cx="73812" cy="159517"/>
            </a:xfrm>
            <a:custGeom>
              <a:avLst/>
              <a:gdLst/>
              <a:ahLst/>
              <a:cxnLst/>
              <a:rect l="0" t="0" r="0" b="0"/>
              <a:pathLst>
                <a:path w="73812" h="159517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52846" y="47660"/>
                  </a:lnTo>
                  <a:lnTo>
                    <a:pt x="68138" y="87417"/>
                  </a:lnTo>
                  <a:lnTo>
                    <a:pt x="73811" y="118721"/>
                  </a:lnTo>
                  <a:lnTo>
                    <a:pt x="72121" y="143596"/>
                  </a:lnTo>
                  <a:lnTo>
                    <a:pt x="69247" y="149354"/>
                  </a:lnTo>
                  <a:lnTo>
                    <a:pt x="60410" y="157631"/>
                  </a:lnTo>
                  <a:lnTo>
                    <a:pt x="55795" y="159415"/>
                  </a:lnTo>
                  <a:lnTo>
                    <a:pt x="46905" y="159516"/>
                  </a:lnTo>
                  <a:lnTo>
                    <a:pt x="30596" y="15223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00">
              <a:extLst>
                <a:ext uri="{FF2B5EF4-FFF2-40B4-BE49-F238E27FC236}">
                  <a16:creationId xmlns:a16="http://schemas.microsoft.com/office/drawing/2014/main" xmlns="" id="{A929AEA1-38DA-4AFC-BD35-2CFBC76016A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759200" y="54673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01">
              <a:extLst>
                <a:ext uri="{FF2B5EF4-FFF2-40B4-BE49-F238E27FC236}">
                  <a16:creationId xmlns:a16="http://schemas.microsoft.com/office/drawing/2014/main" xmlns="" id="{ED661D27-D987-40B1-95ED-47F5B631CF1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994981" y="5302250"/>
              <a:ext cx="145220" cy="323851"/>
            </a:xfrm>
            <a:custGeom>
              <a:avLst/>
              <a:gdLst/>
              <a:ahLst/>
              <a:cxnLst/>
              <a:rect l="0" t="0" r="0" b="0"/>
              <a:pathLst>
                <a:path w="145220" h="323851">
                  <a:moveTo>
                    <a:pt x="145219" y="0"/>
                  </a:moveTo>
                  <a:lnTo>
                    <a:pt x="145219" y="0"/>
                  </a:lnTo>
                  <a:lnTo>
                    <a:pt x="109865" y="3371"/>
                  </a:lnTo>
                  <a:lnTo>
                    <a:pt x="82141" y="18951"/>
                  </a:lnTo>
                  <a:lnTo>
                    <a:pt x="45532" y="61050"/>
                  </a:lnTo>
                  <a:lnTo>
                    <a:pt x="17531" y="107537"/>
                  </a:lnTo>
                  <a:lnTo>
                    <a:pt x="4743" y="145397"/>
                  </a:lnTo>
                  <a:lnTo>
                    <a:pt x="0" y="181978"/>
                  </a:lnTo>
                  <a:lnTo>
                    <a:pt x="950" y="216346"/>
                  </a:lnTo>
                  <a:lnTo>
                    <a:pt x="10828" y="262049"/>
                  </a:lnTo>
                  <a:lnTo>
                    <a:pt x="23636" y="286976"/>
                  </a:lnTo>
                  <a:lnTo>
                    <a:pt x="42499" y="306051"/>
                  </a:lnTo>
                  <a:lnTo>
                    <a:pt x="53455" y="314100"/>
                  </a:lnTo>
                  <a:lnTo>
                    <a:pt x="80681" y="321163"/>
                  </a:lnTo>
                  <a:lnTo>
                    <a:pt x="126169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02">
              <a:extLst>
                <a:ext uri="{FF2B5EF4-FFF2-40B4-BE49-F238E27FC236}">
                  <a16:creationId xmlns:a16="http://schemas.microsoft.com/office/drawing/2014/main" xmlns="" id="{DB6DE903-1DB4-40C9-87E4-2E591CC2998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114878" y="5283200"/>
              <a:ext cx="152323" cy="341016"/>
            </a:xfrm>
            <a:custGeom>
              <a:avLst/>
              <a:gdLst/>
              <a:ahLst/>
              <a:cxnLst/>
              <a:rect l="0" t="0" r="0" b="0"/>
              <a:pathLst>
                <a:path w="152323" h="341016">
                  <a:moveTo>
                    <a:pt x="6272" y="0"/>
                  </a:moveTo>
                  <a:lnTo>
                    <a:pt x="6272" y="0"/>
                  </a:lnTo>
                  <a:lnTo>
                    <a:pt x="2901" y="3371"/>
                  </a:lnTo>
                  <a:lnTo>
                    <a:pt x="1246" y="8789"/>
                  </a:lnTo>
                  <a:lnTo>
                    <a:pt x="0" y="48335"/>
                  </a:lnTo>
                  <a:lnTo>
                    <a:pt x="4301" y="87264"/>
                  </a:lnTo>
                  <a:lnTo>
                    <a:pt x="5688" y="127613"/>
                  </a:lnTo>
                  <a:lnTo>
                    <a:pt x="6805" y="174297"/>
                  </a:lnTo>
                  <a:lnTo>
                    <a:pt x="11290" y="218311"/>
                  </a:lnTo>
                  <a:lnTo>
                    <a:pt x="21008" y="265504"/>
                  </a:lnTo>
                  <a:lnTo>
                    <a:pt x="36043" y="312978"/>
                  </a:lnTo>
                  <a:lnTo>
                    <a:pt x="43257" y="325132"/>
                  </a:lnTo>
                  <a:lnTo>
                    <a:pt x="53049" y="333357"/>
                  </a:lnTo>
                  <a:lnTo>
                    <a:pt x="58623" y="336538"/>
                  </a:lnTo>
                  <a:lnTo>
                    <a:pt x="86694" y="341015"/>
                  </a:lnTo>
                  <a:lnTo>
                    <a:pt x="134237" y="338164"/>
                  </a:lnTo>
                  <a:lnTo>
                    <a:pt x="152322" y="336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03">
              <a:extLst>
                <a:ext uri="{FF2B5EF4-FFF2-40B4-BE49-F238E27FC236}">
                  <a16:creationId xmlns:a16="http://schemas.microsoft.com/office/drawing/2014/main" xmlns="" id="{B911FF70-17D3-4031-B269-84B7DA24D13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248412" y="5175250"/>
              <a:ext cx="80496" cy="203934"/>
            </a:xfrm>
            <a:custGeom>
              <a:avLst/>
              <a:gdLst/>
              <a:ahLst/>
              <a:cxnLst/>
              <a:rect l="0" t="0" r="0" b="0"/>
              <a:pathLst>
                <a:path w="80496" h="203934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31944" y="38682"/>
                  </a:lnTo>
                  <a:lnTo>
                    <a:pt x="50210" y="79032"/>
                  </a:lnTo>
                  <a:lnTo>
                    <a:pt x="63141" y="115139"/>
                  </a:lnTo>
                  <a:lnTo>
                    <a:pt x="76781" y="161894"/>
                  </a:lnTo>
                  <a:lnTo>
                    <a:pt x="80495" y="193551"/>
                  </a:lnTo>
                  <a:lnTo>
                    <a:pt x="78433" y="201969"/>
                  </a:lnTo>
                  <a:lnTo>
                    <a:pt x="75485" y="203791"/>
                  </a:lnTo>
                  <a:lnTo>
                    <a:pt x="66564" y="203933"/>
                  </a:lnTo>
                  <a:lnTo>
                    <a:pt x="55544" y="197881"/>
                  </a:lnTo>
                  <a:lnTo>
                    <a:pt x="22008" y="166386"/>
                  </a:lnTo>
                  <a:lnTo>
                    <a:pt x="6088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04">
              <a:extLst>
                <a:ext uri="{FF2B5EF4-FFF2-40B4-BE49-F238E27FC236}">
                  <a16:creationId xmlns:a16="http://schemas.microsoft.com/office/drawing/2014/main" xmlns="" id="{ED6D4580-45A7-427C-8ABD-03CA7F3EC67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223633" y="5017383"/>
              <a:ext cx="5468" cy="11818"/>
            </a:xfrm>
            <a:custGeom>
              <a:avLst/>
              <a:gdLst/>
              <a:ahLst/>
              <a:cxnLst/>
              <a:rect l="0" t="0" r="0" b="0"/>
              <a:pathLst>
                <a:path w="5468" h="11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5467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606">
            <a:extLst>
              <a:ext uri="{FF2B5EF4-FFF2-40B4-BE49-F238E27FC236}">
                <a16:creationId xmlns:a16="http://schemas.microsoft.com/office/drawing/2014/main" xmlns="" id="{5415147E-2D22-402B-817C-2B74693069D4}"/>
              </a:ext>
            </a:extLst>
          </p:cNvPr>
          <p:cNvGrpSpPr/>
          <p:nvPr/>
        </p:nvGrpSpPr>
        <p:grpSpPr>
          <a:xfrm>
            <a:off x="4688575" y="4940300"/>
            <a:ext cx="572212" cy="644311"/>
            <a:chOff x="4688575" y="4940300"/>
            <a:chExt cx="572212" cy="644311"/>
          </a:xfrm>
        </p:grpSpPr>
        <p:sp>
          <p:nvSpPr>
            <p:cNvPr id="105" name="SMARTInkShape-2905">
              <a:extLst>
                <a:ext uri="{FF2B5EF4-FFF2-40B4-BE49-F238E27FC236}">
                  <a16:creationId xmlns:a16="http://schemas.microsoft.com/office/drawing/2014/main" xmlns="" id="{243D1F01-A4E1-45D8-85DF-63140EF8CBC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88575" y="5226050"/>
              <a:ext cx="163765" cy="358561"/>
            </a:xfrm>
            <a:custGeom>
              <a:avLst/>
              <a:gdLst/>
              <a:ahLst/>
              <a:cxnLst/>
              <a:rect l="0" t="0" r="0" b="0"/>
              <a:pathLst>
                <a:path w="163765" h="358561">
                  <a:moveTo>
                    <a:pt x="29475" y="0"/>
                  </a:moveTo>
                  <a:lnTo>
                    <a:pt x="29475" y="0"/>
                  </a:lnTo>
                  <a:lnTo>
                    <a:pt x="26104" y="0"/>
                  </a:lnTo>
                  <a:lnTo>
                    <a:pt x="17266" y="10113"/>
                  </a:lnTo>
                  <a:lnTo>
                    <a:pt x="12452" y="39999"/>
                  </a:lnTo>
                  <a:lnTo>
                    <a:pt x="11025" y="86876"/>
                  </a:lnTo>
                  <a:lnTo>
                    <a:pt x="14455" y="126335"/>
                  </a:lnTo>
                  <a:lnTo>
                    <a:pt x="19272" y="170449"/>
                  </a:lnTo>
                  <a:lnTo>
                    <a:pt x="20556" y="194066"/>
                  </a:lnTo>
                  <a:lnTo>
                    <a:pt x="21983" y="240768"/>
                  </a:lnTo>
                  <a:lnTo>
                    <a:pt x="22618" y="282692"/>
                  </a:lnTo>
                  <a:lnTo>
                    <a:pt x="16233" y="325138"/>
                  </a:lnTo>
                  <a:lnTo>
                    <a:pt x="9243" y="338534"/>
                  </a:lnTo>
                  <a:lnTo>
                    <a:pt x="5404" y="342106"/>
                  </a:lnTo>
                  <a:lnTo>
                    <a:pt x="2844" y="342371"/>
                  </a:lnTo>
                  <a:lnTo>
                    <a:pt x="1138" y="340430"/>
                  </a:lnTo>
                  <a:lnTo>
                    <a:pt x="0" y="337020"/>
                  </a:lnTo>
                  <a:lnTo>
                    <a:pt x="11840" y="292797"/>
                  </a:lnTo>
                  <a:lnTo>
                    <a:pt x="21637" y="268421"/>
                  </a:lnTo>
                  <a:lnTo>
                    <a:pt x="59914" y="224288"/>
                  </a:lnTo>
                  <a:lnTo>
                    <a:pt x="78987" y="216100"/>
                  </a:lnTo>
                  <a:lnTo>
                    <a:pt x="100869" y="213873"/>
                  </a:lnTo>
                  <a:lnTo>
                    <a:pt x="122354" y="217586"/>
                  </a:lnTo>
                  <a:lnTo>
                    <a:pt x="150912" y="234352"/>
                  </a:lnTo>
                  <a:lnTo>
                    <a:pt x="156999" y="243723"/>
                  </a:lnTo>
                  <a:lnTo>
                    <a:pt x="163764" y="267307"/>
                  </a:lnTo>
                  <a:lnTo>
                    <a:pt x="161125" y="290488"/>
                  </a:lnTo>
                  <a:lnTo>
                    <a:pt x="151487" y="311845"/>
                  </a:lnTo>
                  <a:lnTo>
                    <a:pt x="135443" y="330744"/>
                  </a:lnTo>
                  <a:lnTo>
                    <a:pt x="99835" y="350509"/>
                  </a:lnTo>
                  <a:lnTo>
                    <a:pt x="61376" y="358560"/>
                  </a:lnTo>
                  <a:lnTo>
                    <a:pt x="39655" y="356681"/>
                  </a:lnTo>
                  <a:lnTo>
                    <a:pt x="29911" y="354204"/>
                  </a:lnTo>
                  <a:lnTo>
                    <a:pt x="17204" y="345808"/>
                  </a:lnTo>
                  <a:lnTo>
                    <a:pt x="4075" y="330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06">
              <a:extLst>
                <a:ext uri="{FF2B5EF4-FFF2-40B4-BE49-F238E27FC236}">
                  <a16:creationId xmlns:a16="http://schemas.microsoft.com/office/drawing/2014/main" xmlns="" id="{47BBB7D1-4B43-4F67-A055-AAF8971C784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858042" y="5098471"/>
              <a:ext cx="101309" cy="114880"/>
            </a:xfrm>
            <a:custGeom>
              <a:avLst/>
              <a:gdLst/>
              <a:ahLst/>
              <a:cxnLst/>
              <a:rect l="0" t="0" r="0" b="0"/>
              <a:pathLst>
                <a:path w="101309" h="114880">
                  <a:moveTo>
                    <a:pt x="25108" y="25979"/>
                  </a:moveTo>
                  <a:lnTo>
                    <a:pt x="25108" y="25979"/>
                  </a:lnTo>
                  <a:lnTo>
                    <a:pt x="25108" y="22608"/>
                  </a:lnTo>
                  <a:lnTo>
                    <a:pt x="23226" y="19071"/>
                  </a:lnTo>
                  <a:lnTo>
                    <a:pt x="21737" y="17140"/>
                  </a:lnTo>
                  <a:lnTo>
                    <a:pt x="20744" y="16559"/>
                  </a:lnTo>
                  <a:lnTo>
                    <a:pt x="20082" y="16876"/>
                  </a:lnTo>
                  <a:lnTo>
                    <a:pt x="11967" y="43872"/>
                  </a:lnTo>
                  <a:lnTo>
                    <a:pt x="6130" y="85799"/>
                  </a:lnTo>
                  <a:lnTo>
                    <a:pt x="693" y="108628"/>
                  </a:lnTo>
                  <a:lnTo>
                    <a:pt x="365" y="109301"/>
                  </a:lnTo>
                  <a:lnTo>
                    <a:pt x="0" y="106285"/>
                  </a:lnTo>
                  <a:lnTo>
                    <a:pt x="8572" y="63815"/>
                  </a:lnTo>
                  <a:lnTo>
                    <a:pt x="26153" y="25508"/>
                  </a:lnTo>
                  <a:lnTo>
                    <a:pt x="39607" y="7887"/>
                  </a:lnTo>
                  <a:lnTo>
                    <a:pt x="48250" y="769"/>
                  </a:lnTo>
                  <a:lnTo>
                    <a:pt x="53237" y="0"/>
                  </a:lnTo>
                  <a:lnTo>
                    <a:pt x="64421" y="2909"/>
                  </a:lnTo>
                  <a:lnTo>
                    <a:pt x="74565" y="12668"/>
                  </a:lnTo>
                  <a:lnTo>
                    <a:pt x="83073" y="27118"/>
                  </a:lnTo>
                  <a:lnTo>
                    <a:pt x="96624" y="71999"/>
                  </a:lnTo>
                  <a:lnTo>
                    <a:pt x="101308" y="1148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07">
              <a:extLst>
                <a:ext uri="{FF2B5EF4-FFF2-40B4-BE49-F238E27FC236}">
                  <a16:creationId xmlns:a16="http://schemas.microsoft.com/office/drawing/2014/main" xmlns="" id="{2B9B9F70-513A-41F4-9BB3-35F7C6B96D3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054600" y="5144794"/>
              <a:ext cx="88901" cy="11407"/>
            </a:xfrm>
            <a:custGeom>
              <a:avLst/>
              <a:gdLst/>
              <a:ahLst/>
              <a:cxnLst/>
              <a:rect l="0" t="0" r="0" b="0"/>
              <a:pathLst>
                <a:path w="88901" h="11407">
                  <a:moveTo>
                    <a:pt x="0" y="5056"/>
                  </a:moveTo>
                  <a:lnTo>
                    <a:pt x="0" y="5056"/>
                  </a:lnTo>
                  <a:lnTo>
                    <a:pt x="20723" y="30"/>
                  </a:lnTo>
                  <a:lnTo>
                    <a:pt x="32493" y="0"/>
                  </a:lnTo>
                  <a:lnTo>
                    <a:pt x="76526" y="8883"/>
                  </a:lnTo>
                  <a:lnTo>
                    <a:pt x="88900" y="11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908">
              <a:extLst>
                <a:ext uri="{FF2B5EF4-FFF2-40B4-BE49-F238E27FC236}">
                  <a16:creationId xmlns:a16="http://schemas.microsoft.com/office/drawing/2014/main" xmlns="" id="{E682EE54-F175-46C8-8D3A-1B9831F8B7D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187950" y="5099050"/>
              <a:ext cx="72837" cy="212095"/>
            </a:xfrm>
            <a:custGeom>
              <a:avLst/>
              <a:gdLst/>
              <a:ahLst/>
              <a:cxnLst/>
              <a:rect l="0" t="0" r="0" b="0"/>
              <a:pathLst>
                <a:path w="72837" h="212095">
                  <a:moveTo>
                    <a:pt x="38100" y="0"/>
                  </a:moveTo>
                  <a:lnTo>
                    <a:pt x="38100" y="0"/>
                  </a:lnTo>
                  <a:lnTo>
                    <a:pt x="27165" y="0"/>
                  </a:lnTo>
                  <a:lnTo>
                    <a:pt x="22552" y="10113"/>
                  </a:lnTo>
                  <a:lnTo>
                    <a:pt x="24369" y="24486"/>
                  </a:lnTo>
                  <a:lnTo>
                    <a:pt x="37034" y="65828"/>
                  </a:lnTo>
                  <a:lnTo>
                    <a:pt x="48994" y="102290"/>
                  </a:lnTo>
                  <a:lnTo>
                    <a:pt x="64847" y="143276"/>
                  </a:lnTo>
                  <a:lnTo>
                    <a:pt x="72836" y="179957"/>
                  </a:lnTo>
                  <a:lnTo>
                    <a:pt x="70942" y="196633"/>
                  </a:lnTo>
                  <a:lnTo>
                    <a:pt x="68461" y="203055"/>
                  </a:lnTo>
                  <a:lnTo>
                    <a:pt x="63985" y="207337"/>
                  </a:lnTo>
                  <a:lnTo>
                    <a:pt x="51486" y="212094"/>
                  </a:lnTo>
                  <a:lnTo>
                    <a:pt x="34642" y="210446"/>
                  </a:lnTo>
                  <a:lnTo>
                    <a:pt x="17513" y="204303"/>
                  </a:lnTo>
                  <a:lnTo>
                    <a:pt x="5196" y="194518"/>
                  </a:lnTo>
                  <a:lnTo>
                    <a:pt x="2053" y="188240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09">
              <a:extLst>
                <a:ext uri="{FF2B5EF4-FFF2-40B4-BE49-F238E27FC236}">
                  <a16:creationId xmlns:a16="http://schemas.microsoft.com/office/drawing/2014/main" xmlns="" id="{C87E821E-8355-4CC7-BFF3-16B0310E3C9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178229" y="4940300"/>
              <a:ext cx="16072" cy="12701"/>
            </a:xfrm>
            <a:custGeom>
              <a:avLst/>
              <a:gdLst/>
              <a:ahLst/>
              <a:cxnLst/>
              <a:rect l="0" t="0" r="0" b="0"/>
              <a:pathLst>
                <a:path w="160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5958"/>
                  </a:lnTo>
                  <a:lnTo>
                    <a:pt x="1124" y="3972"/>
                  </a:lnTo>
                  <a:lnTo>
                    <a:pt x="160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607">
            <a:extLst>
              <a:ext uri="{FF2B5EF4-FFF2-40B4-BE49-F238E27FC236}">
                <a16:creationId xmlns:a16="http://schemas.microsoft.com/office/drawing/2014/main" xmlns="" id="{5494F136-F464-4EA4-BCCC-999576392C84}"/>
              </a:ext>
            </a:extLst>
          </p:cNvPr>
          <p:cNvGrpSpPr/>
          <p:nvPr/>
        </p:nvGrpSpPr>
        <p:grpSpPr>
          <a:xfrm>
            <a:off x="5762429" y="5487360"/>
            <a:ext cx="238322" cy="126041"/>
            <a:chOff x="5762429" y="5487360"/>
            <a:chExt cx="238322" cy="126041"/>
          </a:xfrm>
        </p:grpSpPr>
        <p:sp>
          <p:nvSpPr>
            <p:cNvPr id="111" name="SMARTInkShape-2910">
              <a:extLst>
                <a:ext uri="{FF2B5EF4-FFF2-40B4-BE49-F238E27FC236}">
                  <a16:creationId xmlns:a16="http://schemas.microsoft.com/office/drawing/2014/main" xmlns="" id="{49894DD1-BF29-43AC-891A-471ED41DE85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762429" y="5487360"/>
              <a:ext cx="187522" cy="11741"/>
            </a:xfrm>
            <a:custGeom>
              <a:avLst/>
              <a:gdLst/>
              <a:ahLst/>
              <a:cxnLst/>
              <a:rect l="0" t="0" r="0" b="0"/>
              <a:pathLst>
                <a:path w="187522" h="11741">
                  <a:moveTo>
                    <a:pt x="3371" y="11740"/>
                  </a:moveTo>
                  <a:lnTo>
                    <a:pt x="3371" y="11740"/>
                  </a:lnTo>
                  <a:lnTo>
                    <a:pt x="0" y="8369"/>
                  </a:lnTo>
                  <a:lnTo>
                    <a:pt x="1124" y="7376"/>
                  </a:lnTo>
                  <a:lnTo>
                    <a:pt x="48424" y="1200"/>
                  </a:lnTo>
                  <a:lnTo>
                    <a:pt x="85249" y="0"/>
                  </a:lnTo>
                  <a:lnTo>
                    <a:pt x="125604" y="3230"/>
                  </a:lnTo>
                  <a:lnTo>
                    <a:pt x="187521" y="117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11">
              <a:extLst>
                <a:ext uri="{FF2B5EF4-FFF2-40B4-BE49-F238E27FC236}">
                  <a16:creationId xmlns:a16="http://schemas.microsoft.com/office/drawing/2014/main" xmlns="" id="{B288C34D-AB91-448A-BD55-459E49DBA88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79195" y="5600700"/>
              <a:ext cx="221556" cy="12701"/>
            </a:xfrm>
            <a:custGeom>
              <a:avLst/>
              <a:gdLst/>
              <a:ahLst/>
              <a:cxnLst/>
              <a:rect l="0" t="0" r="0" b="0"/>
              <a:pathLst>
                <a:path w="221556" h="12701">
                  <a:moveTo>
                    <a:pt x="31055" y="0"/>
                  </a:moveTo>
                  <a:lnTo>
                    <a:pt x="31055" y="0"/>
                  </a:lnTo>
                  <a:lnTo>
                    <a:pt x="348" y="5467"/>
                  </a:lnTo>
                  <a:lnTo>
                    <a:pt x="0" y="6467"/>
                  </a:lnTo>
                  <a:lnTo>
                    <a:pt x="5258" y="9459"/>
                  </a:lnTo>
                  <a:lnTo>
                    <a:pt x="40344" y="11739"/>
                  </a:lnTo>
                  <a:lnTo>
                    <a:pt x="78928" y="12273"/>
                  </a:lnTo>
                  <a:lnTo>
                    <a:pt x="124299" y="12510"/>
                  </a:lnTo>
                  <a:lnTo>
                    <a:pt x="148250" y="12574"/>
                  </a:lnTo>
                  <a:lnTo>
                    <a:pt x="188976" y="12644"/>
                  </a:lnTo>
                  <a:lnTo>
                    <a:pt x="221555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08">
            <a:extLst>
              <a:ext uri="{FF2B5EF4-FFF2-40B4-BE49-F238E27FC236}">
                <a16:creationId xmlns:a16="http://schemas.microsoft.com/office/drawing/2014/main" xmlns="" id="{FBDB157F-5CAF-4249-9009-818D0C9E6E78}"/>
              </a:ext>
            </a:extLst>
          </p:cNvPr>
          <p:cNvGrpSpPr/>
          <p:nvPr/>
        </p:nvGrpSpPr>
        <p:grpSpPr>
          <a:xfrm>
            <a:off x="6339127" y="5194823"/>
            <a:ext cx="1109424" cy="418578"/>
            <a:chOff x="6339127" y="5194823"/>
            <a:chExt cx="1109424" cy="418578"/>
          </a:xfrm>
        </p:grpSpPr>
        <p:sp>
          <p:nvSpPr>
            <p:cNvPr id="114" name="SMARTInkShape-2912">
              <a:extLst>
                <a:ext uri="{FF2B5EF4-FFF2-40B4-BE49-F238E27FC236}">
                  <a16:creationId xmlns:a16="http://schemas.microsoft.com/office/drawing/2014/main" xmlns="" id="{FC090213-9B5D-4749-B304-B5F2BFBEAA1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339127" y="5316715"/>
              <a:ext cx="150574" cy="296686"/>
            </a:xfrm>
            <a:custGeom>
              <a:avLst/>
              <a:gdLst/>
              <a:ahLst/>
              <a:cxnLst/>
              <a:rect l="0" t="0" r="0" b="0"/>
              <a:pathLst>
                <a:path w="150574" h="296686">
                  <a:moveTo>
                    <a:pt x="150573" y="10935"/>
                  </a:moveTo>
                  <a:lnTo>
                    <a:pt x="150573" y="10935"/>
                  </a:lnTo>
                  <a:lnTo>
                    <a:pt x="140460" y="4193"/>
                  </a:lnTo>
                  <a:lnTo>
                    <a:pt x="117315" y="0"/>
                  </a:lnTo>
                  <a:lnTo>
                    <a:pt x="94857" y="2129"/>
                  </a:lnTo>
                  <a:lnTo>
                    <a:pt x="68056" y="17341"/>
                  </a:lnTo>
                  <a:lnTo>
                    <a:pt x="41143" y="49836"/>
                  </a:lnTo>
                  <a:lnTo>
                    <a:pt x="18666" y="94114"/>
                  </a:lnTo>
                  <a:lnTo>
                    <a:pt x="7046" y="126455"/>
                  </a:lnTo>
                  <a:lnTo>
                    <a:pt x="0" y="160350"/>
                  </a:lnTo>
                  <a:lnTo>
                    <a:pt x="1571" y="196580"/>
                  </a:lnTo>
                  <a:lnTo>
                    <a:pt x="17132" y="242565"/>
                  </a:lnTo>
                  <a:lnTo>
                    <a:pt x="37409" y="266047"/>
                  </a:lnTo>
                  <a:lnTo>
                    <a:pt x="74373" y="296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13">
              <a:extLst>
                <a:ext uri="{FF2B5EF4-FFF2-40B4-BE49-F238E27FC236}">
                  <a16:creationId xmlns:a16="http://schemas.microsoft.com/office/drawing/2014/main" xmlns="" id="{8D76202C-1DCE-44BC-AAB7-F6635FA8693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520827" y="5425217"/>
              <a:ext cx="210174" cy="137384"/>
            </a:xfrm>
            <a:custGeom>
              <a:avLst/>
              <a:gdLst/>
              <a:ahLst/>
              <a:cxnLst/>
              <a:rect l="0" t="0" r="0" b="0"/>
              <a:pathLst>
                <a:path w="210174" h="137384">
                  <a:moveTo>
                    <a:pt x="121273" y="61183"/>
                  </a:moveTo>
                  <a:lnTo>
                    <a:pt x="121273" y="61183"/>
                  </a:lnTo>
                  <a:lnTo>
                    <a:pt x="103597" y="20362"/>
                  </a:lnTo>
                  <a:lnTo>
                    <a:pt x="93661" y="9409"/>
                  </a:lnTo>
                  <a:lnTo>
                    <a:pt x="88049" y="5500"/>
                  </a:lnTo>
                  <a:lnTo>
                    <a:pt x="74286" y="1158"/>
                  </a:lnTo>
                  <a:lnTo>
                    <a:pt x="66665" y="0"/>
                  </a:lnTo>
                  <a:lnTo>
                    <a:pt x="50672" y="2475"/>
                  </a:lnTo>
                  <a:lnTo>
                    <a:pt x="34155" y="9691"/>
                  </a:lnTo>
                  <a:lnTo>
                    <a:pt x="17407" y="22304"/>
                  </a:lnTo>
                  <a:lnTo>
                    <a:pt x="6201" y="42963"/>
                  </a:lnTo>
                  <a:lnTo>
                    <a:pt x="280" y="67902"/>
                  </a:lnTo>
                  <a:lnTo>
                    <a:pt x="0" y="93097"/>
                  </a:lnTo>
                  <a:lnTo>
                    <a:pt x="5991" y="112761"/>
                  </a:lnTo>
                  <a:lnTo>
                    <a:pt x="10551" y="120968"/>
                  </a:lnTo>
                  <a:lnTo>
                    <a:pt x="17825" y="126440"/>
                  </a:lnTo>
                  <a:lnTo>
                    <a:pt x="37196" y="132519"/>
                  </a:lnTo>
                  <a:lnTo>
                    <a:pt x="71902" y="129200"/>
                  </a:lnTo>
                  <a:lnTo>
                    <a:pt x="92745" y="117283"/>
                  </a:lnTo>
                  <a:lnTo>
                    <a:pt x="110005" y="100227"/>
                  </a:lnTo>
                  <a:lnTo>
                    <a:pt x="126244" y="72908"/>
                  </a:lnTo>
                  <a:lnTo>
                    <a:pt x="132954" y="51978"/>
                  </a:lnTo>
                  <a:lnTo>
                    <a:pt x="133294" y="52929"/>
                  </a:lnTo>
                  <a:lnTo>
                    <a:pt x="135183" y="65087"/>
                  </a:lnTo>
                  <a:lnTo>
                    <a:pt x="145464" y="86250"/>
                  </a:lnTo>
                  <a:lnTo>
                    <a:pt x="167168" y="109689"/>
                  </a:lnTo>
                  <a:lnTo>
                    <a:pt x="210173" y="137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14">
              <a:extLst>
                <a:ext uri="{FF2B5EF4-FFF2-40B4-BE49-F238E27FC236}">
                  <a16:creationId xmlns:a16="http://schemas.microsoft.com/office/drawing/2014/main" xmlns="" id="{5E2A0DB7-8BF4-4A15-85AF-0B3253631C5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826250" y="5493166"/>
              <a:ext cx="133351" cy="18635"/>
            </a:xfrm>
            <a:custGeom>
              <a:avLst/>
              <a:gdLst/>
              <a:ahLst/>
              <a:cxnLst/>
              <a:rect l="0" t="0" r="0" b="0"/>
              <a:pathLst>
                <a:path w="133351" h="18635">
                  <a:moveTo>
                    <a:pt x="0" y="18634"/>
                  </a:moveTo>
                  <a:lnTo>
                    <a:pt x="0" y="18634"/>
                  </a:lnTo>
                  <a:lnTo>
                    <a:pt x="0" y="11892"/>
                  </a:lnTo>
                  <a:lnTo>
                    <a:pt x="1411" y="9200"/>
                  </a:lnTo>
                  <a:lnTo>
                    <a:pt x="6742" y="4329"/>
                  </a:lnTo>
                  <a:lnTo>
                    <a:pt x="27790" y="990"/>
                  </a:lnTo>
                  <a:lnTo>
                    <a:pt x="63110" y="0"/>
                  </a:lnTo>
                  <a:lnTo>
                    <a:pt x="104855" y="6449"/>
                  </a:lnTo>
                  <a:lnTo>
                    <a:pt x="133350" y="122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15">
              <a:extLst>
                <a:ext uri="{FF2B5EF4-FFF2-40B4-BE49-F238E27FC236}">
                  <a16:creationId xmlns:a16="http://schemas.microsoft.com/office/drawing/2014/main" xmlns="" id="{11C7915A-7992-4ECF-A081-FC313E586E9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878193" y="5410200"/>
              <a:ext cx="36958" cy="184151"/>
            </a:xfrm>
            <a:custGeom>
              <a:avLst/>
              <a:gdLst/>
              <a:ahLst/>
              <a:cxnLst/>
              <a:rect l="0" t="0" r="0" b="0"/>
              <a:pathLst>
                <a:path w="36958" h="18415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3763"/>
                  </a:lnTo>
                  <a:lnTo>
                    <a:pt x="2718" y="6742"/>
                  </a:lnTo>
                  <a:lnTo>
                    <a:pt x="0" y="21048"/>
                  </a:lnTo>
                  <a:lnTo>
                    <a:pt x="494" y="60053"/>
                  </a:lnTo>
                  <a:lnTo>
                    <a:pt x="12717" y="106642"/>
                  </a:lnTo>
                  <a:lnTo>
                    <a:pt x="25348" y="150025"/>
                  </a:lnTo>
                  <a:lnTo>
                    <a:pt x="36957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16">
              <a:extLst>
                <a:ext uri="{FF2B5EF4-FFF2-40B4-BE49-F238E27FC236}">
                  <a16:creationId xmlns:a16="http://schemas.microsoft.com/office/drawing/2014/main" xmlns="" id="{634744F6-348A-4C8E-8F02-577A5DF395C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029450" y="5316715"/>
              <a:ext cx="137965" cy="281799"/>
            </a:xfrm>
            <a:custGeom>
              <a:avLst/>
              <a:gdLst/>
              <a:ahLst/>
              <a:cxnLst/>
              <a:rect l="0" t="0" r="0" b="0"/>
              <a:pathLst>
                <a:path w="137965" h="281799">
                  <a:moveTo>
                    <a:pt x="31750" y="10935"/>
                  </a:moveTo>
                  <a:lnTo>
                    <a:pt x="31750" y="10935"/>
                  </a:lnTo>
                  <a:lnTo>
                    <a:pt x="26282" y="0"/>
                  </a:lnTo>
                  <a:lnTo>
                    <a:pt x="30542" y="26715"/>
                  </a:lnTo>
                  <a:lnTo>
                    <a:pt x="31392" y="66410"/>
                  </a:lnTo>
                  <a:lnTo>
                    <a:pt x="31644" y="113920"/>
                  </a:lnTo>
                  <a:lnTo>
                    <a:pt x="31719" y="159982"/>
                  </a:lnTo>
                  <a:lnTo>
                    <a:pt x="28373" y="203360"/>
                  </a:lnTo>
                  <a:lnTo>
                    <a:pt x="28087" y="208363"/>
                  </a:lnTo>
                  <a:lnTo>
                    <a:pt x="28602" y="210992"/>
                  </a:lnTo>
                  <a:lnTo>
                    <a:pt x="29651" y="212040"/>
                  </a:lnTo>
                  <a:lnTo>
                    <a:pt x="31056" y="211327"/>
                  </a:lnTo>
                  <a:lnTo>
                    <a:pt x="69766" y="164453"/>
                  </a:lnTo>
                  <a:lnTo>
                    <a:pt x="88875" y="151358"/>
                  </a:lnTo>
                  <a:lnTo>
                    <a:pt x="95234" y="150412"/>
                  </a:lnTo>
                  <a:lnTo>
                    <a:pt x="107942" y="153122"/>
                  </a:lnTo>
                  <a:lnTo>
                    <a:pt x="118765" y="162794"/>
                  </a:lnTo>
                  <a:lnTo>
                    <a:pt x="127573" y="177911"/>
                  </a:lnTo>
                  <a:lnTo>
                    <a:pt x="137096" y="222110"/>
                  </a:lnTo>
                  <a:lnTo>
                    <a:pt x="137964" y="234268"/>
                  </a:lnTo>
                  <a:lnTo>
                    <a:pt x="135720" y="244490"/>
                  </a:lnTo>
                  <a:lnTo>
                    <a:pt x="125702" y="261493"/>
                  </a:lnTo>
                  <a:lnTo>
                    <a:pt x="100823" y="279594"/>
                  </a:lnTo>
                  <a:lnTo>
                    <a:pt x="79382" y="281798"/>
                  </a:lnTo>
                  <a:lnTo>
                    <a:pt x="56448" y="276663"/>
                  </a:lnTo>
                  <a:lnTo>
                    <a:pt x="34495" y="264973"/>
                  </a:lnTo>
                  <a:lnTo>
                    <a:pt x="18624" y="246608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917">
              <a:extLst>
                <a:ext uri="{FF2B5EF4-FFF2-40B4-BE49-F238E27FC236}">
                  <a16:creationId xmlns:a16="http://schemas.microsoft.com/office/drawing/2014/main" xmlns="" id="{AF6442F1-8835-457C-905B-4E61ECB7E5B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32650" y="5302250"/>
              <a:ext cx="86676" cy="266701"/>
            </a:xfrm>
            <a:custGeom>
              <a:avLst/>
              <a:gdLst/>
              <a:ahLst/>
              <a:cxnLst/>
              <a:rect l="0" t="0" r="0" b="0"/>
              <a:pathLst>
                <a:path w="86676" h="266701">
                  <a:moveTo>
                    <a:pt x="63500" y="0"/>
                  </a:moveTo>
                  <a:lnTo>
                    <a:pt x="63500" y="0"/>
                  </a:lnTo>
                  <a:lnTo>
                    <a:pt x="66870" y="0"/>
                  </a:lnTo>
                  <a:lnTo>
                    <a:pt x="75709" y="16855"/>
                  </a:lnTo>
                  <a:lnTo>
                    <a:pt x="83894" y="57675"/>
                  </a:lnTo>
                  <a:lnTo>
                    <a:pt x="86675" y="91956"/>
                  </a:lnTo>
                  <a:lnTo>
                    <a:pt x="86500" y="127652"/>
                  </a:lnTo>
                  <a:lnTo>
                    <a:pt x="81719" y="162333"/>
                  </a:lnTo>
                  <a:lnTo>
                    <a:pt x="71127" y="194680"/>
                  </a:lnTo>
                  <a:lnTo>
                    <a:pt x="55600" y="222696"/>
                  </a:lnTo>
                  <a:lnTo>
                    <a:pt x="8296" y="26112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918">
              <a:extLst>
                <a:ext uri="{FF2B5EF4-FFF2-40B4-BE49-F238E27FC236}">
                  <a16:creationId xmlns:a16="http://schemas.microsoft.com/office/drawing/2014/main" xmlns="" id="{37AB76AD-7466-46BF-A994-D833AF6B2D1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331389" y="5194823"/>
              <a:ext cx="117162" cy="107428"/>
            </a:xfrm>
            <a:custGeom>
              <a:avLst/>
              <a:gdLst/>
              <a:ahLst/>
              <a:cxnLst/>
              <a:rect l="0" t="0" r="0" b="0"/>
              <a:pathLst>
                <a:path w="117162" h="107428">
                  <a:moveTo>
                    <a:pt x="2861" y="12177"/>
                  </a:moveTo>
                  <a:lnTo>
                    <a:pt x="2861" y="12177"/>
                  </a:lnTo>
                  <a:lnTo>
                    <a:pt x="6231" y="5435"/>
                  </a:lnTo>
                  <a:lnTo>
                    <a:pt x="7930" y="3449"/>
                  </a:lnTo>
                  <a:lnTo>
                    <a:pt x="14417" y="0"/>
                  </a:lnTo>
                  <a:lnTo>
                    <a:pt x="18593" y="9745"/>
                  </a:lnTo>
                  <a:lnTo>
                    <a:pt x="17556" y="29409"/>
                  </a:lnTo>
                  <a:lnTo>
                    <a:pt x="6898" y="65797"/>
                  </a:lnTo>
                  <a:lnTo>
                    <a:pt x="2774" y="71286"/>
                  </a:lnTo>
                  <a:lnTo>
                    <a:pt x="687" y="72749"/>
                  </a:lnTo>
                  <a:lnTo>
                    <a:pt x="0" y="72314"/>
                  </a:lnTo>
                  <a:lnTo>
                    <a:pt x="5716" y="51001"/>
                  </a:lnTo>
                  <a:lnTo>
                    <a:pt x="27387" y="21362"/>
                  </a:lnTo>
                  <a:lnTo>
                    <a:pt x="37515" y="10144"/>
                  </a:lnTo>
                  <a:lnTo>
                    <a:pt x="42897" y="7294"/>
                  </a:lnTo>
                  <a:lnTo>
                    <a:pt x="54521" y="6008"/>
                  </a:lnTo>
                  <a:lnTo>
                    <a:pt x="76336" y="12622"/>
                  </a:lnTo>
                  <a:lnTo>
                    <a:pt x="88668" y="27192"/>
                  </a:lnTo>
                  <a:lnTo>
                    <a:pt x="108083" y="67667"/>
                  </a:lnTo>
                  <a:lnTo>
                    <a:pt x="117161" y="107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609">
            <a:extLst>
              <a:ext uri="{FF2B5EF4-FFF2-40B4-BE49-F238E27FC236}">
                <a16:creationId xmlns:a16="http://schemas.microsoft.com/office/drawing/2014/main" xmlns="" id="{1AF95DF7-9E11-4507-99B8-63694C02458A}"/>
              </a:ext>
            </a:extLst>
          </p:cNvPr>
          <p:cNvGrpSpPr/>
          <p:nvPr/>
        </p:nvGrpSpPr>
        <p:grpSpPr>
          <a:xfrm>
            <a:off x="1925636" y="6256932"/>
            <a:ext cx="348273" cy="426603"/>
            <a:chOff x="1925636" y="6256932"/>
            <a:chExt cx="348273" cy="426603"/>
          </a:xfrm>
        </p:grpSpPr>
        <p:sp>
          <p:nvSpPr>
            <p:cNvPr id="122" name="SMARTInkShape-2919">
              <a:extLst>
                <a:ext uri="{FF2B5EF4-FFF2-40B4-BE49-F238E27FC236}">
                  <a16:creationId xmlns:a16="http://schemas.microsoft.com/office/drawing/2014/main" xmlns="" id="{1046AB2C-6DF6-41ED-988E-9449EEC2825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000250" y="6416351"/>
              <a:ext cx="183175" cy="193609"/>
            </a:xfrm>
            <a:custGeom>
              <a:avLst/>
              <a:gdLst/>
              <a:ahLst/>
              <a:cxnLst/>
              <a:rect l="0" t="0" r="0" b="0"/>
              <a:pathLst>
                <a:path w="183175" h="193609">
                  <a:moveTo>
                    <a:pt x="0" y="28899"/>
                  </a:moveTo>
                  <a:lnTo>
                    <a:pt x="0" y="28899"/>
                  </a:lnTo>
                  <a:lnTo>
                    <a:pt x="3371" y="22157"/>
                  </a:lnTo>
                  <a:lnTo>
                    <a:pt x="8789" y="16966"/>
                  </a:lnTo>
                  <a:lnTo>
                    <a:pt x="12209" y="14594"/>
                  </a:lnTo>
                  <a:lnTo>
                    <a:pt x="56138" y="2058"/>
                  </a:lnTo>
                  <a:lnTo>
                    <a:pt x="99100" y="0"/>
                  </a:lnTo>
                  <a:lnTo>
                    <a:pt x="108400" y="1167"/>
                  </a:lnTo>
                  <a:lnTo>
                    <a:pt x="115306" y="4061"/>
                  </a:lnTo>
                  <a:lnTo>
                    <a:pt x="124860" y="12921"/>
                  </a:lnTo>
                  <a:lnTo>
                    <a:pt x="126984" y="18247"/>
                  </a:lnTo>
                  <a:lnTo>
                    <a:pt x="127463" y="29809"/>
                  </a:lnTo>
                  <a:lnTo>
                    <a:pt x="120395" y="48218"/>
                  </a:lnTo>
                  <a:lnTo>
                    <a:pt x="105993" y="63708"/>
                  </a:lnTo>
                  <a:lnTo>
                    <a:pt x="87938" y="75809"/>
                  </a:lnTo>
                  <a:lnTo>
                    <a:pt x="77885" y="79186"/>
                  </a:lnTo>
                  <a:lnTo>
                    <a:pt x="118307" y="83057"/>
                  </a:lnTo>
                  <a:lnTo>
                    <a:pt x="154315" y="96303"/>
                  </a:lnTo>
                  <a:lnTo>
                    <a:pt x="169479" y="106834"/>
                  </a:lnTo>
                  <a:lnTo>
                    <a:pt x="179511" y="120452"/>
                  </a:lnTo>
                  <a:lnTo>
                    <a:pt x="183174" y="128033"/>
                  </a:lnTo>
                  <a:lnTo>
                    <a:pt x="180677" y="138733"/>
                  </a:lnTo>
                  <a:lnTo>
                    <a:pt x="164732" y="165673"/>
                  </a:lnTo>
                  <a:lnTo>
                    <a:pt x="139301" y="183290"/>
                  </a:lnTo>
                  <a:lnTo>
                    <a:pt x="112006" y="192062"/>
                  </a:lnTo>
                  <a:lnTo>
                    <a:pt x="90468" y="193608"/>
                  </a:lnTo>
                  <a:lnTo>
                    <a:pt x="71487" y="188181"/>
                  </a:lnTo>
                  <a:lnTo>
                    <a:pt x="44450" y="1749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20">
              <a:extLst>
                <a:ext uri="{FF2B5EF4-FFF2-40B4-BE49-F238E27FC236}">
                  <a16:creationId xmlns:a16="http://schemas.microsoft.com/office/drawing/2014/main" xmlns="" id="{ECBE81D3-7011-4CE5-A6D3-83CE13D35A2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925636" y="6256932"/>
              <a:ext cx="348273" cy="426603"/>
            </a:xfrm>
            <a:custGeom>
              <a:avLst/>
              <a:gdLst/>
              <a:ahLst/>
              <a:cxnLst/>
              <a:rect l="0" t="0" r="0" b="0"/>
              <a:pathLst>
                <a:path w="348273" h="426603">
                  <a:moveTo>
                    <a:pt x="182564" y="29568"/>
                  </a:moveTo>
                  <a:lnTo>
                    <a:pt x="182564" y="29568"/>
                  </a:lnTo>
                  <a:lnTo>
                    <a:pt x="173836" y="20134"/>
                  </a:lnTo>
                  <a:lnTo>
                    <a:pt x="167016" y="5182"/>
                  </a:lnTo>
                  <a:lnTo>
                    <a:pt x="164438" y="2728"/>
                  </a:lnTo>
                  <a:lnTo>
                    <a:pt x="157810" y="0"/>
                  </a:lnTo>
                  <a:lnTo>
                    <a:pt x="136032" y="1835"/>
                  </a:lnTo>
                  <a:lnTo>
                    <a:pt x="103866" y="16961"/>
                  </a:lnTo>
                  <a:lnTo>
                    <a:pt x="66683" y="54069"/>
                  </a:lnTo>
                  <a:lnTo>
                    <a:pt x="43927" y="79768"/>
                  </a:lnTo>
                  <a:lnTo>
                    <a:pt x="27345" y="112424"/>
                  </a:lnTo>
                  <a:lnTo>
                    <a:pt x="14879" y="149716"/>
                  </a:lnTo>
                  <a:lnTo>
                    <a:pt x="5157" y="190100"/>
                  </a:lnTo>
                  <a:lnTo>
                    <a:pt x="793" y="224078"/>
                  </a:lnTo>
                  <a:lnTo>
                    <a:pt x="0" y="253785"/>
                  </a:lnTo>
                  <a:lnTo>
                    <a:pt x="1588" y="280646"/>
                  </a:lnTo>
                  <a:lnTo>
                    <a:pt x="12760" y="325543"/>
                  </a:lnTo>
                  <a:lnTo>
                    <a:pt x="30895" y="362196"/>
                  </a:lnTo>
                  <a:lnTo>
                    <a:pt x="55419" y="390245"/>
                  </a:lnTo>
                  <a:lnTo>
                    <a:pt x="100363" y="419128"/>
                  </a:lnTo>
                  <a:lnTo>
                    <a:pt x="136623" y="426602"/>
                  </a:lnTo>
                  <a:lnTo>
                    <a:pt x="176257" y="424749"/>
                  </a:lnTo>
                  <a:lnTo>
                    <a:pt x="217390" y="412167"/>
                  </a:lnTo>
                  <a:lnTo>
                    <a:pt x="253546" y="394815"/>
                  </a:lnTo>
                  <a:lnTo>
                    <a:pt x="283962" y="373228"/>
                  </a:lnTo>
                  <a:lnTo>
                    <a:pt x="316952" y="329340"/>
                  </a:lnTo>
                  <a:lnTo>
                    <a:pt x="335660" y="297090"/>
                  </a:lnTo>
                  <a:lnTo>
                    <a:pt x="345857" y="262061"/>
                  </a:lnTo>
                  <a:lnTo>
                    <a:pt x="348272" y="225326"/>
                  </a:lnTo>
                  <a:lnTo>
                    <a:pt x="342290" y="187833"/>
                  </a:lnTo>
                  <a:lnTo>
                    <a:pt x="320280" y="141137"/>
                  </a:lnTo>
                  <a:lnTo>
                    <a:pt x="277932" y="100489"/>
                  </a:lnTo>
                  <a:lnTo>
                    <a:pt x="231909" y="65007"/>
                  </a:lnTo>
                  <a:lnTo>
                    <a:pt x="185778" y="32962"/>
                  </a:lnTo>
                  <a:lnTo>
                    <a:pt x="174579" y="22656"/>
                  </a:lnTo>
                  <a:lnTo>
                    <a:pt x="173007" y="22137"/>
                  </a:lnTo>
                  <a:lnTo>
                    <a:pt x="169864" y="232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610">
            <a:extLst>
              <a:ext uri="{FF2B5EF4-FFF2-40B4-BE49-F238E27FC236}">
                <a16:creationId xmlns:a16="http://schemas.microsoft.com/office/drawing/2014/main" xmlns="" id="{6DAB3DBE-700B-48F6-9013-B012F301B787}"/>
              </a:ext>
            </a:extLst>
          </p:cNvPr>
          <p:cNvGrpSpPr/>
          <p:nvPr/>
        </p:nvGrpSpPr>
        <p:grpSpPr>
          <a:xfrm>
            <a:off x="3137992" y="6121400"/>
            <a:ext cx="339744" cy="639593"/>
            <a:chOff x="3137992" y="6121400"/>
            <a:chExt cx="339744" cy="639593"/>
          </a:xfrm>
        </p:grpSpPr>
        <p:sp>
          <p:nvSpPr>
            <p:cNvPr id="125" name="SMARTInkShape-2921">
              <a:extLst>
                <a:ext uri="{FF2B5EF4-FFF2-40B4-BE49-F238E27FC236}">
                  <a16:creationId xmlns:a16="http://schemas.microsoft.com/office/drawing/2014/main" xmlns="" id="{6B949FA8-F33D-40EB-9F7B-34551930837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148511" y="6330950"/>
              <a:ext cx="197940" cy="202903"/>
            </a:xfrm>
            <a:custGeom>
              <a:avLst/>
              <a:gdLst/>
              <a:ahLst/>
              <a:cxnLst/>
              <a:rect l="0" t="0" r="0" b="0"/>
              <a:pathLst>
                <a:path w="197940" h="202903">
                  <a:moveTo>
                    <a:pt x="178889" y="0"/>
                  </a:moveTo>
                  <a:lnTo>
                    <a:pt x="178889" y="0"/>
                  </a:lnTo>
                  <a:lnTo>
                    <a:pt x="185161" y="0"/>
                  </a:lnTo>
                  <a:lnTo>
                    <a:pt x="181845" y="6742"/>
                  </a:lnTo>
                  <a:lnTo>
                    <a:pt x="176440" y="11933"/>
                  </a:lnTo>
                  <a:lnTo>
                    <a:pt x="132684" y="36071"/>
                  </a:lnTo>
                  <a:lnTo>
                    <a:pt x="95156" y="51236"/>
                  </a:lnTo>
                  <a:lnTo>
                    <a:pt x="53772" y="67819"/>
                  </a:lnTo>
                  <a:lnTo>
                    <a:pt x="23177" y="84683"/>
                  </a:lnTo>
                  <a:lnTo>
                    <a:pt x="14904" y="93140"/>
                  </a:lnTo>
                  <a:lnTo>
                    <a:pt x="13121" y="96666"/>
                  </a:lnTo>
                  <a:lnTo>
                    <a:pt x="12638" y="99722"/>
                  </a:lnTo>
                  <a:lnTo>
                    <a:pt x="13022" y="102464"/>
                  </a:lnTo>
                  <a:lnTo>
                    <a:pt x="16100" y="104293"/>
                  </a:lnTo>
                  <a:lnTo>
                    <a:pt x="57068" y="111992"/>
                  </a:lnTo>
                  <a:lnTo>
                    <a:pt x="96161" y="114803"/>
                  </a:lnTo>
                  <a:lnTo>
                    <a:pt x="107203" y="119740"/>
                  </a:lnTo>
                  <a:lnTo>
                    <a:pt x="98382" y="127122"/>
                  </a:lnTo>
                  <a:lnTo>
                    <a:pt x="63464" y="144463"/>
                  </a:lnTo>
                  <a:lnTo>
                    <a:pt x="47861" y="150989"/>
                  </a:lnTo>
                  <a:lnTo>
                    <a:pt x="1572" y="184834"/>
                  </a:lnTo>
                  <a:lnTo>
                    <a:pt x="0" y="188133"/>
                  </a:lnTo>
                  <a:lnTo>
                    <a:pt x="134" y="195562"/>
                  </a:lnTo>
                  <a:lnTo>
                    <a:pt x="2569" y="198108"/>
                  </a:lnTo>
                  <a:lnTo>
                    <a:pt x="10919" y="200937"/>
                  </a:lnTo>
                  <a:lnTo>
                    <a:pt x="47173" y="202902"/>
                  </a:lnTo>
                  <a:lnTo>
                    <a:pt x="93291" y="199770"/>
                  </a:lnTo>
                  <a:lnTo>
                    <a:pt x="132438" y="194345"/>
                  </a:lnTo>
                  <a:lnTo>
                    <a:pt x="173294" y="191260"/>
                  </a:lnTo>
                  <a:lnTo>
                    <a:pt x="190010" y="191430"/>
                  </a:lnTo>
                  <a:lnTo>
                    <a:pt x="192653" y="192531"/>
                  </a:lnTo>
                  <a:lnTo>
                    <a:pt x="197939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22">
              <a:extLst>
                <a:ext uri="{FF2B5EF4-FFF2-40B4-BE49-F238E27FC236}">
                  <a16:creationId xmlns:a16="http://schemas.microsoft.com/office/drawing/2014/main" xmlns="" id="{ACE16BE3-6FC8-44A3-AF7F-97980A22CD8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137992" y="6642100"/>
              <a:ext cx="40667" cy="118893"/>
            </a:xfrm>
            <a:custGeom>
              <a:avLst/>
              <a:gdLst/>
              <a:ahLst/>
              <a:cxnLst/>
              <a:rect l="0" t="0" r="0" b="0"/>
              <a:pathLst>
                <a:path w="40667" h="118893">
                  <a:moveTo>
                    <a:pt x="37008" y="0"/>
                  </a:moveTo>
                  <a:lnTo>
                    <a:pt x="37008" y="0"/>
                  </a:lnTo>
                  <a:lnTo>
                    <a:pt x="37008" y="3370"/>
                  </a:lnTo>
                  <a:lnTo>
                    <a:pt x="40666" y="16606"/>
                  </a:lnTo>
                  <a:lnTo>
                    <a:pt x="38128" y="51848"/>
                  </a:lnTo>
                  <a:lnTo>
                    <a:pt x="40234" y="81293"/>
                  </a:lnTo>
                  <a:lnTo>
                    <a:pt x="34274" y="104331"/>
                  </a:lnTo>
                  <a:lnTo>
                    <a:pt x="28502" y="111751"/>
                  </a:lnTo>
                  <a:lnTo>
                    <a:pt x="21233" y="116694"/>
                  </a:lnTo>
                  <a:lnTo>
                    <a:pt x="13299" y="118892"/>
                  </a:lnTo>
                  <a:lnTo>
                    <a:pt x="10618" y="118773"/>
                  </a:lnTo>
                  <a:lnTo>
                    <a:pt x="8832" y="117987"/>
                  </a:lnTo>
                  <a:lnTo>
                    <a:pt x="7641" y="116758"/>
                  </a:lnTo>
                  <a:lnTo>
                    <a:pt x="4436" y="115392"/>
                  </a:lnTo>
                  <a:lnTo>
                    <a:pt x="2592" y="115028"/>
                  </a:lnTo>
                  <a:lnTo>
                    <a:pt x="1365" y="114080"/>
                  </a:lnTo>
                  <a:lnTo>
                    <a:pt x="0" y="111144"/>
                  </a:lnTo>
                  <a:lnTo>
                    <a:pt x="1275" y="105607"/>
                  </a:lnTo>
                  <a:lnTo>
                    <a:pt x="4899" y="98441"/>
                  </a:lnTo>
                  <a:lnTo>
                    <a:pt x="17958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23">
              <a:extLst>
                <a:ext uri="{FF2B5EF4-FFF2-40B4-BE49-F238E27FC236}">
                  <a16:creationId xmlns:a16="http://schemas.microsoft.com/office/drawing/2014/main" xmlns="" id="{8DD68EAF-E81E-45F0-BD14-2ED5ABB61DD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177866" y="6555891"/>
              <a:ext cx="9835" cy="22710"/>
            </a:xfrm>
            <a:custGeom>
              <a:avLst/>
              <a:gdLst/>
              <a:ahLst/>
              <a:cxnLst/>
              <a:rect l="0" t="0" r="0" b="0"/>
              <a:pathLst>
                <a:path w="9835" h="22710">
                  <a:moveTo>
                    <a:pt x="9834" y="3659"/>
                  </a:moveTo>
                  <a:lnTo>
                    <a:pt x="9834" y="3659"/>
                  </a:lnTo>
                  <a:lnTo>
                    <a:pt x="6463" y="288"/>
                  </a:lnTo>
                  <a:lnTo>
                    <a:pt x="5470" y="0"/>
                  </a:lnTo>
                  <a:lnTo>
                    <a:pt x="4808" y="514"/>
                  </a:lnTo>
                  <a:lnTo>
                    <a:pt x="3367" y="2967"/>
                  </a:lnTo>
                  <a:lnTo>
                    <a:pt x="374" y="6408"/>
                  </a:lnTo>
                  <a:lnTo>
                    <a:pt x="0" y="9020"/>
                  </a:lnTo>
                  <a:lnTo>
                    <a:pt x="3484" y="227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24">
              <a:extLst>
                <a:ext uri="{FF2B5EF4-FFF2-40B4-BE49-F238E27FC236}">
                  <a16:creationId xmlns:a16="http://schemas.microsoft.com/office/drawing/2014/main" xmlns="" id="{372FDA1D-BB13-407E-B132-ECCA53780A7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26683" y="6654800"/>
              <a:ext cx="81668" cy="6351"/>
            </a:xfrm>
            <a:custGeom>
              <a:avLst/>
              <a:gdLst/>
              <a:ahLst/>
              <a:cxnLst/>
              <a:rect l="0" t="0" r="0" b="0"/>
              <a:pathLst>
                <a:path w="8166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24569" y="5026"/>
                  </a:lnTo>
                  <a:lnTo>
                    <a:pt x="69677" y="6233"/>
                  </a:lnTo>
                  <a:lnTo>
                    <a:pt x="81667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925">
              <a:extLst>
                <a:ext uri="{FF2B5EF4-FFF2-40B4-BE49-F238E27FC236}">
                  <a16:creationId xmlns:a16="http://schemas.microsoft.com/office/drawing/2014/main" xmlns="" id="{7BC3B309-6E19-43B2-8C8F-1DC6CD2E1C3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225800" y="66992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43338" y="7631"/>
                  </a:lnTo>
                  <a:lnTo>
                    <a:pt x="88053" y="171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26">
              <a:extLst>
                <a:ext uri="{FF2B5EF4-FFF2-40B4-BE49-F238E27FC236}">
                  <a16:creationId xmlns:a16="http://schemas.microsoft.com/office/drawing/2014/main" xmlns="" id="{54407279-F03E-41EB-9AF8-FE4611D2EE8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392877" y="6611649"/>
              <a:ext cx="84859" cy="110139"/>
            </a:xfrm>
            <a:custGeom>
              <a:avLst/>
              <a:gdLst/>
              <a:ahLst/>
              <a:cxnLst/>
              <a:rect l="0" t="0" r="0" b="0"/>
              <a:pathLst>
                <a:path w="84859" h="110139">
                  <a:moveTo>
                    <a:pt x="74223" y="24101"/>
                  </a:moveTo>
                  <a:lnTo>
                    <a:pt x="74223" y="24101"/>
                  </a:lnTo>
                  <a:lnTo>
                    <a:pt x="74223" y="9796"/>
                  </a:lnTo>
                  <a:lnTo>
                    <a:pt x="72341" y="5278"/>
                  </a:lnTo>
                  <a:lnTo>
                    <a:pt x="70852" y="3086"/>
                  </a:lnTo>
                  <a:lnTo>
                    <a:pt x="67315" y="650"/>
                  </a:lnTo>
                  <a:lnTo>
                    <a:pt x="65385" y="0"/>
                  </a:lnTo>
                  <a:lnTo>
                    <a:pt x="52554" y="2457"/>
                  </a:lnTo>
                  <a:lnTo>
                    <a:pt x="35347" y="14395"/>
                  </a:lnTo>
                  <a:lnTo>
                    <a:pt x="16843" y="34709"/>
                  </a:lnTo>
                  <a:lnTo>
                    <a:pt x="4697" y="58602"/>
                  </a:lnTo>
                  <a:lnTo>
                    <a:pt x="0" y="83555"/>
                  </a:lnTo>
                  <a:lnTo>
                    <a:pt x="1458" y="90548"/>
                  </a:lnTo>
                  <a:lnTo>
                    <a:pt x="8722" y="102081"/>
                  </a:lnTo>
                  <a:lnTo>
                    <a:pt x="19006" y="108148"/>
                  </a:lnTo>
                  <a:lnTo>
                    <a:pt x="31337" y="110138"/>
                  </a:lnTo>
                  <a:lnTo>
                    <a:pt x="46226" y="108671"/>
                  </a:lnTo>
                  <a:lnTo>
                    <a:pt x="60368" y="101904"/>
                  </a:lnTo>
                  <a:lnTo>
                    <a:pt x="72299" y="91842"/>
                  </a:lnTo>
                  <a:lnTo>
                    <a:pt x="79953" y="80314"/>
                  </a:lnTo>
                  <a:lnTo>
                    <a:pt x="84858" y="61923"/>
                  </a:lnTo>
                  <a:lnTo>
                    <a:pt x="84135" y="56371"/>
                  </a:lnTo>
                  <a:lnTo>
                    <a:pt x="79569" y="46438"/>
                  </a:lnTo>
                  <a:lnTo>
                    <a:pt x="55173" y="241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927">
              <a:extLst>
                <a:ext uri="{FF2B5EF4-FFF2-40B4-BE49-F238E27FC236}">
                  <a16:creationId xmlns:a16="http://schemas.microsoft.com/office/drawing/2014/main" xmlns="" id="{FEBF5CDF-56E9-4A91-9BFB-3E13115DF26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150767" y="6180656"/>
              <a:ext cx="76064" cy="94907"/>
            </a:xfrm>
            <a:custGeom>
              <a:avLst/>
              <a:gdLst/>
              <a:ahLst/>
              <a:cxnLst/>
              <a:rect l="0" t="0" r="0" b="0"/>
              <a:pathLst>
                <a:path w="76064" h="94907">
                  <a:moveTo>
                    <a:pt x="17883" y="29644"/>
                  </a:moveTo>
                  <a:lnTo>
                    <a:pt x="17883" y="29644"/>
                  </a:lnTo>
                  <a:lnTo>
                    <a:pt x="17883" y="17283"/>
                  </a:lnTo>
                  <a:lnTo>
                    <a:pt x="12857" y="37711"/>
                  </a:lnTo>
                  <a:lnTo>
                    <a:pt x="6638" y="71629"/>
                  </a:lnTo>
                  <a:lnTo>
                    <a:pt x="0" y="93403"/>
                  </a:lnTo>
                  <a:lnTo>
                    <a:pt x="317" y="94727"/>
                  </a:lnTo>
                  <a:lnTo>
                    <a:pt x="1233" y="94906"/>
                  </a:lnTo>
                  <a:lnTo>
                    <a:pt x="2550" y="94318"/>
                  </a:lnTo>
                  <a:lnTo>
                    <a:pt x="3427" y="92516"/>
                  </a:lnTo>
                  <a:lnTo>
                    <a:pt x="13869" y="48618"/>
                  </a:lnTo>
                  <a:lnTo>
                    <a:pt x="32464" y="5002"/>
                  </a:lnTo>
                  <a:lnTo>
                    <a:pt x="36829" y="1053"/>
                  </a:lnTo>
                  <a:lnTo>
                    <a:pt x="38980" y="0"/>
                  </a:lnTo>
                  <a:lnTo>
                    <a:pt x="47015" y="711"/>
                  </a:lnTo>
                  <a:lnTo>
                    <a:pt x="56230" y="3379"/>
                  </a:lnTo>
                  <a:lnTo>
                    <a:pt x="62678" y="6917"/>
                  </a:lnTo>
                  <a:lnTo>
                    <a:pt x="73646" y="22988"/>
                  </a:lnTo>
                  <a:lnTo>
                    <a:pt x="76063" y="35858"/>
                  </a:lnTo>
                  <a:lnTo>
                    <a:pt x="73242" y="72200"/>
                  </a:lnTo>
                  <a:lnTo>
                    <a:pt x="68683" y="86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928">
              <a:extLst>
                <a:ext uri="{FF2B5EF4-FFF2-40B4-BE49-F238E27FC236}">
                  <a16:creationId xmlns:a16="http://schemas.microsoft.com/office/drawing/2014/main" xmlns="" id="{E0BED914-7E81-48F5-964F-6C8CEB039CA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282950" y="62039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24419" y="386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29">
              <a:extLst>
                <a:ext uri="{FF2B5EF4-FFF2-40B4-BE49-F238E27FC236}">
                  <a16:creationId xmlns:a16="http://schemas.microsoft.com/office/drawing/2014/main" xmlns="" id="{39538C7C-E29F-476E-A422-057D5C27285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384550" y="61214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026" y="7526"/>
                  </a:lnTo>
                  <a:lnTo>
                    <a:pt x="6881" y="49099"/>
                  </a:lnTo>
                  <a:lnTo>
                    <a:pt x="13223" y="90524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611">
            <a:extLst>
              <a:ext uri="{FF2B5EF4-FFF2-40B4-BE49-F238E27FC236}">
                <a16:creationId xmlns:a16="http://schemas.microsoft.com/office/drawing/2014/main" xmlns="" id="{0058744A-36B0-44BA-B71D-E730C3C026BE}"/>
              </a:ext>
            </a:extLst>
          </p:cNvPr>
          <p:cNvGrpSpPr/>
          <p:nvPr/>
        </p:nvGrpSpPr>
        <p:grpSpPr>
          <a:xfrm>
            <a:off x="3714750" y="6210300"/>
            <a:ext cx="641351" cy="455072"/>
            <a:chOff x="3714750" y="6210300"/>
            <a:chExt cx="641351" cy="455072"/>
          </a:xfrm>
        </p:grpSpPr>
        <p:sp>
          <p:nvSpPr>
            <p:cNvPr id="135" name="SMARTInkShape-2930">
              <a:extLst>
                <a:ext uri="{FF2B5EF4-FFF2-40B4-BE49-F238E27FC236}">
                  <a16:creationId xmlns:a16="http://schemas.microsoft.com/office/drawing/2014/main" xmlns="" id="{7FB7192C-C11F-4F4F-9450-3CB25B02E86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714750" y="6220316"/>
              <a:ext cx="96611" cy="116985"/>
            </a:xfrm>
            <a:custGeom>
              <a:avLst/>
              <a:gdLst/>
              <a:ahLst/>
              <a:cxnLst/>
              <a:rect l="0" t="0" r="0" b="0"/>
              <a:pathLst>
                <a:path w="96611" h="116985">
                  <a:moveTo>
                    <a:pt x="0" y="15384"/>
                  </a:moveTo>
                  <a:lnTo>
                    <a:pt x="0" y="15384"/>
                  </a:lnTo>
                  <a:lnTo>
                    <a:pt x="5467" y="15384"/>
                  </a:lnTo>
                  <a:lnTo>
                    <a:pt x="9460" y="22126"/>
                  </a:lnTo>
                  <a:lnTo>
                    <a:pt x="11740" y="43173"/>
                  </a:lnTo>
                  <a:lnTo>
                    <a:pt x="7148" y="90353"/>
                  </a:lnTo>
                  <a:lnTo>
                    <a:pt x="8586" y="99974"/>
                  </a:lnTo>
                  <a:lnTo>
                    <a:pt x="9957" y="103527"/>
                  </a:lnTo>
                  <a:lnTo>
                    <a:pt x="10166" y="105896"/>
                  </a:lnTo>
                  <a:lnTo>
                    <a:pt x="9599" y="107476"/>
                  </a:lnTo>
                  <a:lnTo>
                    <a:pt x="8516" y="108528"/>
                  </a:lnTo>
                  <a:lnTo>
                    <a:pt x="7794" y="108524"/>
                  </a:lnTo>
                  <a:lnTo>
                    <a:pt x="7312" y="107817"/>
                  </a:lnTo>
                  <a:lnTo>
                    <a:pt x="6991" y="106639"/>
                  </a:lnTo>
                  <a:lnTo>
                    <a:pt x="18615" y="65767"/>
                  </a:lnTo>
                  <a:lnTo>
                    <a:pt x="38322" y="18812"/>
                  </a:lnTo>
                  <a:lnTo>
                    <a:pt x="45960" y="6325"/>
                  </a:lnTo>
                  <a:lnTo>
                    <a:pt x="51706" y="774"/>
                  </a:lnTo>
                  <a:lnTo>
                    <a:pt x="54932" y="0"/>
                  </a:lnTo>
                  <a:lnTo>
                    <a:pt x="62279" y="1021"/>
                  </a:lnTo>
                  <a:lnTo>
                    <a:pt x="74349" y="8933"/>
                  </a:lnTo>
                  <a:lnTo>
                    <a:pt x="86862" y="26957"/>
                  </a:lnTo>
                  <a:lnTo>
                    <a:pt x="96135" y="53542"/>
                  </a:lnTo>
                  <a:lnTo>
                    <a:pt x="96610" y="80390"/>
                  </a:lnTo>
                  <a:lnTo>
                    <a:pt x="88900" y="1169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31">
              <a:extLst>
                <a:ext uri="{FF2B5EF4-FFF2-40B4-BE49-F238E27FC236}">
                  <a16:creationId xmlns:a16="http://schemas.microsoft.com/office/drawing/2014/main" xmlns="" id="{C0648392-ED0F-41DB-AF01-190C161B452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879850" y="62738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20722" y="4468"/>
                  </a:lnTo>
                  <a:lnTo>
                    <a:pt x="65467" y="39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32">
              <a:extLst>
                <a:ext uri="{FF2B5EF4-FFF2-40B4-BE49-F238E27FC236}">
                  <a16:creationId xmlns:a16="http://schemas.microsoft.com/office/drawing/2014/main" xmlns="" id="{38743B72-C13E-4A5B-B45D-8168A1968E1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006850" y="6210300"/>
              <a:ext cx="25401" cy="101601"/>
            </a:xfrm>
            <a:custGeom>
              <a:avLst/>
              <a:gdLst/>
              <a:ahLst/>
              <a:cxnLst/>
              <a:rect l="0" t="0" r="0" b="0"/>
              <a:pathLst>
                <a:path w="25401" h="101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259" y="49855"/>
                  </a:lnTo>
                  <a:lnTo>
                    <a:pt x="15786" y="76013"/>
                  </a:lnTo>
                  <a:lnTo>
                    <a:pt x="254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33">
              <a:extLst>
                <a:ext uri="{FF2B5EF4-FFF2-40B4-BE49-F238E27FC236}">
                  <a16:creationId xmlns:a16="http://schemas.microsoft.com/office/drawing/2014/main" xmlns="" id="{563B4AAA-F3A6-4329-9D70-43915F3F13C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50512" y="6300720"/>
              <a:ext cx="191289" cy="221846"/>
            </a:xfrm>
            <a:custGeom>
              <a:avLst/>
              <a:gdLst/>
              <a:ahLst/>
              <a:cxnLst/>
              <a:rect l="0" t="0" r="0" b="0"/>
              <a:pathLst>
                <a:path w="191289" h="221846">
                  <a:moveTo>
                    <a:pt x="140488" y="17530"/>
                  </a:moveTo>
                  <a:lnTo>
                    <a:pt x="140488" y="17530"/>
                  </a:lnTo>
                  <a:lnTo>
                    <a:pt x="143859" y="14159"/>
                  </a:lnTo>
                  <a:lnTo>
                    <a:pt x="144146" y="12461"/>
                  </a:lnTo>
                  <a:lnTo>
                    <a:pt x="143632" y="10623"/>
                  </a:lnTo>
                  <a:lnTo>
                    <a:pt x="137738" y="2602"/>
                  </a:lnTo>
                  <a:lnTo>
                    <a:pt x="130093" y="312"/>
                  </a:lnTo>
                  <a:lnTo>
                    <a:pt x="118935" y="0"/>
                  </a:lnTo>
                  <a:lnTo>
                    <a:pt x="104568" y="2213"/>
                  </a:lnTo>
                  <a:lnTo>
                    <a:pt x="80613" y="14167"/>
                  </a:lnTo>
                  <a:lnTo>
                    <a:pt x="38807" y="52112"/>
                  </a:lnTo>
                  <a:lnTo>
                    <a:pt x="23330" y="72411"/>
                  </a:lnTo>
                  <a:lnTo>
                    <a:pt x="3777" y="119936"/>
                  </a:lnTo>
                  <a:lnTo>
                    <a:pt x="0" y="143477"/>
                  </a:lnTo>
                  <a:lnTo>
                    <a:pt x="3024" y="163347"/>
                  </a:lnTo>
                  <a:lnTo>
                    <a:pt x="16032" y="190401"/>
                  </a:lnTo>
                  <a:lnTo>
                    <a:pt x="33292" y="209548"/>
                  </a:lnTo>
                  <a:lnTo>
                    <a:pt x="55182" y="220787"/>
                  </a:lnTo>
                  <a:lnTo>
                    <a:pt x="82914" y="221845"/>
                  </a:lnTo>
                  <a:lnTo>
                    <a:pt x="128958" y="215880"/>
                  </a:lnTo>
                  <a:lnTo>
                    <a:pt x="171293" y="209790"/>
                  </a:lnTo>
                  <a:lnTo>
                    <a:pt x="191288" y="2080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34">
              <a:extLst>
                <a:ext uri="{FF2B5EF4-FFF2-40B4-BE49-F238E27FC236}">
                  <a16:creationId xmlns:a16="http://schemas.microsoft.com/office/drawing/2014/main" xmlns="" id="{9A4AF36D-5013-4C72-B52D-1372A50FB93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92600" y="6521450"/>
              <a:ext cx="54172" cy="143922"/>
            </a:xfrm>
            <a:custGeom>
              <a:avLst/>
              <a:gdLst/>
              <a:ahLst/>
              <a:cxnLst/>
              <a:rect l="0" t="0" r="0" b="0"/>
              <a:pathLst>
                <a:path w="54172" h="143922">
                  <a:moveTo>
                    <a:pt x="50800" y="0"/>
                  </a:moveTo>
                  <a:lnTo>
                    <a:pt x="50800" y="0"/>
                  </a:lnTo>
                  <a:lnTo>
                    <a:pt x="54171" y="47530"/>
                  </a:lnTo>
                  <a:lnTo>
                    <a:pt x="53613" y="94052"/>
                  </a:lnTo>
                  <a:lnTo>
                    <a:pt x="54167" y="110945"/>
                  </a:lnTo>
                  <a:lnTo>
                    <a:pt x="47250" y="130945"/>
                  </a:lnTo>
                  <a:lnTo>
                    <a:pt x="42637" y="138866"/>
                  </a:lnTo>
                  <a:lnTo>
                    <a:pt x="39713" y="141260"/>
                  </a:lnTo>
                  <a:lnTo>
                    <a:pt x="32702" y="143921"/>
                  </a:lnTo>
                  <a:lnTo>
                    <a:pt x="28857" y="142514"/>
                  </a:lnTo>
                  <a:lnTo>
                    <a:pt x="20822" y="135306"/>
                  </a:lnTo>
                  <a:lnTo>
                    <a:pt x="8364" y="115977"/>
                  </a:lnTo>
                  <a:lnTo>
                    <a:pt x="2479" y="9574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935">
              <a:extLst>
                <a:ext uri="{FF2B5EF4-FFF2-40B4-BE49-F238E27FC236}">
                  <a16:creationId xmlns:a16="http://schemas.microsoft.com/office/drawing/2014/main" xmlns="" id="{BB7E9E62-35A5-4F4D-8400-077C700F06D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330700" y="64071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612">
            <a:extLst>
              <a:ext uri="{FF2B5EF4-FFF2-40B4-BE49-F238E27FC236}">
                <a16:creationId xmlns:a16="http://schemas.microsoft.com/office/drawing/2014/main" xmlns="" id="{B821A23B-5CFB-44AA-9A63-A4FC95D79C43}"/>
              </a:ext>
            </a:extLst>
          </p:cNvPr>
          <p:cNvGrpSpPr/>
          <p:nvPr/>
        </p:nvGrpSpPr>
        <p:grpSpPr>
          <a:xfrm>
            <a:off x="4633075" y="6030018"/>
            <a:ext cx="1048641" cy="490929"/>
            <a:chOff x="4633075" y="6030018"/>
            <a:chExt cx="1048641" cy="490929"/>
          </a:xfrm>
        </p:grpSpPr>
        <p:sp>
          <p:nvSpPr>
            <p:cNvPr id="142" name="SMARTInkShape-2936">
              <a:extLst>
                <a:ext uri="{FF2B5EF4-FFF2-40B4-BE49-F238E27FC236}">
                  <a16:creationId xmlns:a16="http://schemas.microsoft.com/office/drawing/2014/main" xmlns="" id="{AA777A2B-4E16-4934-8C7C-AF3E5281B3A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633075" y="6329022"/>
              <a:ext cx="180226" cy="191925"/>
            </a:xfrm>
            <a:custGeom>
              <a:avLst/>
              <a:gdLst/>
              <a:ahLst/>
              <a:cxnLst/>
              <a:rect l="0" t="0" r="0" b="0"/>
              <a:pathLst>
                <a:path w="180226" h="191925">
                  <a:moveTo>
                    <a:pt x="104025" y="71778"/>
                  </a:moveTo>
                  <a:lnTo>
                    <a:pt x="104025" y="71778"/>
                  </a:lnTo>
                  <a:lnTo>
                    <a:pt x="100654" y="68407"/>
                  </a:lnTo>
                  <a:lnTo>
                    <a:pt x="100367" y="66708"/>
                  </a:lnTo>
                  <a:lnTo>
                    <a:pt x="100880" y="64871"/>
                  </a:lnTo>
                  <a:lnTo>
                    <a:pt x="106775" y="56851"/>
                  </a:lnTo>
                  <a:lnTo>
                    <a:pt x="112680" y="50578"/>
                  </a:lnTo>
                  <a:lnTo>
                    <a:pt x="113322" y="47767"/>
                  </a:lnTo>
                  <a:lnTo>
                    <a:pt x="109316" y="20598"/>
                  </a:lnTo>
                  <a:lnTo>
                    <a:pt x="103789" y="11166"/>
                  </a:lnTo>
                  <a:lnTo>
                    <a:pt x="94748" y="4152"/>
                  </a:lnTo>
                  <a:lnTo>
                    <a:pt x="89374" y="1294"/>
                  </a:lnTo>
                  <a:lnTo>
                    <a:pt x="79639" y="0"/>
                  </a:lnTo>
                  <a:lnTo>
                    <a:pt x="69198" y="2482"/>
                  </a:lnTo>
                  <a:lnTo>
                    <a:pt x="55150" y="8289"/>
                  </a:lnTo>
                  <a:lnTo>
                    <a:pt x="31374" y="29605"/>
                  </a:lnTo>
                  <a:lnTo>
                    <a:pt x="13198" y="58263"/>
                  </a:lnTo>
                  <a:lnTo>
                    <a:pt x="5617" y="95839"/>
                  </a:lnTo>
                  <a:lnTo>
                    <a:pt x="0" y="134881"/>
                  </a:lnTo>
                  <a:lnTo>
                    <a:pt x="1582" y="156738"/>
                  </a:lnTo>
                  <a:lnTo>
                    <a:pt x="6989" y="174448"/>
                  </a:lnTo>
                  <a:lnTo>
                    <a:pt x="14096" y="187024"/>
                  </a:lnTo>
                  <a:lnTo>
                    <a:pt x="18672" y="190237"/>
                  </a:lnTo>
                  <a:lnTo>
                    <a:pt x="23840" y="191673"/>
                  </a:lnTo>
                  <a:lnTo>
                    <a:pt x="29401" y="191924"/>
                  </a:lnTo>
                  <a:lnTo>
                    <a:pt x="43107" y="184678"/>
                  </a:lnTo>
                  <a:lnTo>
                    <a:pt x="57195" y="171346"/>
                  </a:lnTo>
                  <a:lnTo>
                    <a:pt x="77736" y="132158"/>
                  </a:lnTo>
                  <a:lnTo>
                    <a:pt x="92011" y="87233"/>
                  </a:lnTo>
                  <a:lnTo>
                    <a:pt x="103616" y="47730"/>
                  </a:lnTo>
                  <a:lnTo>
                    <a:pt x="119196" y="93440"/>
                  </a:lnTo>
                  <a:lnTo>
                    <a:pt x="128198" y="115120"/>
                  </a:lnTo>
                  <a:lnTo>
                    <a:pt x="138052" y="128436"/>
                  </a:lnTo>
                  <a:lnTo>
                    <a:pt x="153250" y="135764"/>
                  </a:lnTo>
                  <a:lnTo>
                    <a:pt x="180225" y="1416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937">
              <a:extLst>
                <a:ext uri="{FF2B5EF4-FFF2-40B4-BE49-F238E27FC236}">
                  <a16:creationId xmlns:a16="http://schemas.microsoft.com/office/drawing/2014/main" xmlns="" id="{A7494774-0505-43FE-AA8E-0803D466155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806950" y="6165850"/>
              <a:ext cx="25300" cy="118529"/>
            </a:xfrm>
            <a:custGeom>
              <a:avLst/>
              <a:gdLst/>
              <a:ahLst/>
              <a:cxnLst/>
              <a:rect l="0" t="0" r="0" b="0"/>
              <a:pathLst>
                <a:path w="25300" h="118529">
                  <a:moveTo>
                    <a:pt x="12700" y="0"/>
                  </a:moveTo>
                  <a:lnTo>
                    <a:pt x="12700" y="0"/>
                  </a:lnTo>
                  <a:lnTo>
                    <a:pt x="19608" y="41427"/>
                  </a:lnTo>
                  <a:lnTo>
                    <a:pt x="24637" y="85680"/>
                  </a:lnTo>
                  <a:lnTo>
                    <a:pt x="25299" y="113484"/>
                  </a:lnTo>
                  <a:lnTo>
                    <a:pt x="24627" y="115873"/>
                  </a:lnTo>
                  <a:lnTo>
                    <a:pt x="23474" y="117465"/>
                  </a:lnTo>
                  <a:lnTo>
                    <a:pt x="21999" y="118526"/>
                  </a:lnTo>
                  <a:lnTo>
                    <a:pt x="20310" y="118528"/>
                  </a:lnTo>
                  <a:lnTo>
                    <a:pt x="16552" y="116649"/>
                  </a:lnTo>
                  <a:lnTo>
                    <a:pt x="2800" y="92083"/>
                  </a:lnTo>
                  <a:lnTo>
                    <a:pt x="829" y="8498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38">
              <a:extLst>
                <a:ext uri="{FF2B5EF4-FFF2-40B4-BE49-F238E27FC236}">
                  <a16:creationId xmlns:a16="http://schemas.microsoft.com/office/drawing/2014/main" xmlns="" id="{D271D6C7-3B46-433F-A448-20FD3DFF9B9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806950" y="6058783"/>
              <a:ext cx="19051" cy="18168"/>
            </a:xfrm>
            <a:custGeom>
              <a:avLst/>
              <a:gdLst/>
              <a:ahLst/>
              <a:cxnLst/>
              <a:rect l="0" t="0" r="0" b="0"/>
              <a:pathLst>
                <a:path w="19051" h="18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5153"/>
                  </a:lnTo>
                  <a:lnTo>
                    <a:pt x="19050" y="1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39">
              <a:extLst>
                <a:ext uri="{FF2B5EF4-FFF2-40B4-BE49-F238E27FC236}">
                  <a16:creationId xmlns:a16="http://schemas.microsoft.com/office/drawing/2014/main" xmlns="" id="{5ADBECC1-B40A-473C-B507-7EF20226026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048250" y="6226280"/>
              <a:ext cx="112689" cy="254114"/>
            </a:xfrm>
            <a:custGeom>
              <a:avLst/>
              <a:gdLst/>
              <a:ahLst/>
              <a:cxnLst/>
              <a:rect l="0" t="0" r="0" b="0"/>
              <a:pathLst>
                <a:path w="112689" h="254114">
                  <a:moveTo>
                    <a:pt x="12700" y="9420"/>
                  </a:moveTo>
                  <a:lnTo>
                    <a:pt x="12700" y="9420"/>
                  </a:lnTo>
                  <a:lnTo>
                    <a:pt x="9329" y="6049"/>
                  </a:lnTo>
                  <a:lnTo>
                    <a:pt x="7674" y="2513"/>
                  </a:lnTo>
                  <a:lnTo>
                    <a:pt x="7233" y="581"/>
                  </a:lnTo>
                  <a:lnTo>
                    <a:pt x="7644" y="0"/>
                  </a:lnTo>
                  <a:lnTo>
                    <a:pt x="8624" y="318"/>
                  </a:lnTo>
                  <a:lnTo>
                    <a:pt x="9982" y="1235"/>
                  </a:lnTo>
                  <a:lnTo>
                    <a:pt x="15266" y="12639"/>
                  </a:lnTo>
                  <a:lnTo>
                    <a:pt x="14644" y="51369"/>
                  </a:lnTo>
                  <a:lnTo>
                    <a:pt x="17431" y="92327"/>
                  </a:lnTo>
                  <a:lnTo>
                    <a:pt x="18570" y="139897"/>
                  </a:lnTo>
                  <a:lnTo>
                    <a:pt x="18202" y="186918"/>
                  </a:lnTo>
                  <a:lnTo>
                    <a:pt x="13564" y="231961"/>
                  </a:lnTo>
                  <a:lnTo>
                    <a:pt x="13084" y="236974"/>
                  </a:lnTo>
                  <a:lnTo>
                    <a:pt x="12956" y="237323"/>
                  </a:lnTo>
                  <a:lnTo>
                    <a:pt x="35083" y="196052"/>
                  </a:lnTo>
                  <a:lnTo>
                    <a:pt x="51788" y="171806"/>
                  </a:lnTo>
                  <a:lnTo>
                    <a:pt x="68731" y="156469"/>
                  </a:lnTo>
                  <a:lnTo>
                    <a:pt x="75938" y="152386"/>
                  </a:lnTo>
                  <a:lnTo>
                    <a:pt x="83374" y="152454"/>
                  </a:lnTo>
                  <a:lnTo>
                    <a:pt x="87333" y="153459"/>
                  </a:lnTo>
                  <a:lnTo>
                    <a:pt x="95494" y="162101"/>
                  </a:lnTo>
                  <a:lnTo>
                    <a:pt x="108861" y="187275"/>
                  </a:lnTo>
                  <a:lnTo>
                    <a:pt x="112688" y="209657"/>
                  </a:lnTo>
                  <a:lnTo>
                    <a:pt x="110451" y="230792"/>
                  </a:lnTo>
                  <a:lnTo>
                    <a:pt x="103417" y="242098"/>
                  </a:lnTo>
                  <a:lnTo>
                    <a:pt x="98578" y="247089"/>
                  </a:lnTo>
                  <a:lnTo>
                    <a:pt x="87557" y="252634"/>
                  </a:lnTo>
                  <a:lnTo>
                    <a:pt x="81655" y="254113"/>
                  </a:lnTo>
                  <a:lnTo>
                    <a:pt x="67570" y="251993"/>
                  </a:lnTo>
                  <a:lnTo>
                    <a:pt x="24264" y="239599"/>
                  </a:lnTo>
                  <a:lnTo>
                    <a:pt x="3474" y="227480"/>
                  </a:lnTo>
                  <a:lnTo>
                    <a:pt x="2316" y="226054"/>
                  </a:lnTo>
                  <a:lnTo>
                    <a:pt x="0" y="2189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940">
              <a:extLst>
                <a:ext uri="{FF2B5EF4-FFF2-40B4-BE49-F238E27FC236}">
                  <a16:creationId xmlns:a16="http://schemas.microsoft.com/office/drawing/2014/main" xmlns="" id="{FD9E392C-36D1-46AF-AAF5-625B077076F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187950" y="6116949"/>
              <a:ext cx="62161" cy="106052"/>
            </a:xfrm>
            <a:custGeom>
              <a:avLst/>
              <a:gdLst/>
              <a:ahLst/>
              <a:cxnLst/>
              <a:rect l="0" t="0" r="0" b="0"/>
              <a:pathLst>
                <a:path w="62161" h="106052">
                  <a:moveTo>
                    <a:pt x="0" y="17151"/>
                  </a:moveTo>
                  <a:lnTo>
                    <a:pt x="0" y="17151"/>
                  </a:lnTo>
                  <a:lnTo>
                    <a:pt x="0" y="11684"/>
                  </a:lnTo>
                  <a:lnTo>
                    <a:pt x="0" y="14433"/>
                  </a:lnTo>
                  <a:lnTo>
                    <a:pt x="3658" y="33234"/>
                  </a:lnTo>
                  <a:lnTo>
                    <a:pt x="414" y="78235"/>
                  </a:lnTo>
                  <a:lnTo>
                    <a:pt x="82" y="88274"/>
                  </a:lnTo>
                  <a:lnTo>
                    <a:pt x="716" y="75618"/>
                  </a:lnTo>
                  <a:lnTo>
                    <a:pt x="12211" y="36122"/>
                  </a:lnTo>
                  <a:lnTo>
                    <a:pt x="30083" y="7716"/>
                  </a:lnTo>
                  <a:lnTo>
                    <a:pt x="32755" y="4510"/>
                  </a:lnTo>
                  <a:lnTo>
                    <a:pt x="39488" y="949"/>
                  </a:lnTo>
                  <a:lnTo>
                    <a:pt x="43259" y="0"/>
                  </a:lnTo>
                  <a:lnTo>
                    <a:pt x="46478" y="1483"/>
                  </a:lnTo>
                  <a:lnTo>
                    <a:pt x="51937" y="8777"/>
                  </a:lnTo>
                  <a:lnTo>
                    <a:pt x="58976" y="24783"/>
                  </a:lnTo>
                  <a:lnTo>
                    <a:pt x="62160" y="49673"/>
                  </a:lnTo>
                  <a:lnTo>
                    <a:pt x="56416" y="86266"/>
                  </a:lnTo>
                  <a:lnTo>
                    <a:pt x="50800" y="1060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941">
              <a:extLst>
                <a:ext uri="{FF2B5EF4-FFF2-40B4-BE49-F238E27FC236}">
                  <a16:creationId xmlns:a16="http://schemas.microsoft.com/office/drawing/2014/main" xmlns="" id="{B0AF5214-CC94-48A1-8E77-BA37421C512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308600" y="61785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5"/>
                  </a:lnTo>
                  <a:lnTo>
                    <a:pt x="57970" y="39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942">
              <a:extLst>
                <a:ext uri="{FF2B5EF4-FFF2-40B4-BE49-F238E27FC236}">
                  <a16:creationId xmlns:a16="http://schemas.microsoft.com/office/drawing/2014/main" xmlns="" id="{61E7E37C-5FDE-4634-8B8B-1EDA79A54D2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429250" y="6115933"/>
              <a:ext cx="11805" cy="100718"/>
            </a:xfrm>
            <a:custGeom>
              <a:avLst/>
              <a:gdLst/>
              <a:ahLst/>
              <a:cxnLst/>
              <a:rect l="0" t="0" r="0" b="0"/>
              <a:pathLst>
                <a:path w="11805" h="1007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49"/>
                  </a:lnTo>
                  <a:lnTo>
                    <a:pt x="11259" y="9904"/>
                  </a:lnTo>
                  <a:lnTo>
                    <a:pt x="11804" y="42871"/>
                  </a:lnTo>
                  <a:lnTo>
                    <a:pt x="6731" y="86985"/>
                  </a:lnTo>
                  <a:lnTo>
                    <a:pt x="6350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943">
              <a:extLst>
                <a:ext uri="{FF2B5EF4-FFF2-40B4-BE49-F238E27FC236}">
                  <a16:creationId xmlns:a16="http://schemas.microsoft.com/office/drawing/2014/main" xmlns="" id="{E66D9551-1D3C-43CC-99AF-50F3FD52631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524500" y="6166733"/>
              <a:ext cx="95251" cy="5468"/>
            </a:xfrm>
            <a:custGeom>
              <a:avLst/>
              <a:gdLst/>
              <a:ahLst/>
              <a:cxnLst/>
              <a:rect l="0" t="0" r="0" b="0"/>
              <a:pathLst>
                <a:path w="95251" h="546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8" y="0"/>
                  </a:lnTo>
                  <a:lnTo>
                    <a:pt x="66164" y="4662"/>
                  </a:lnTo>
                  <a:lnTo>
                    <a:pt x="9525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44">
              <a:extLst>
                <a:ext uri="{FF2B5EF4-FFF2-40B4-BE49-F238E27FC236}">
                  <a16:creationId xmlns:a16="http://schemas.microsoft.com/office/drawing/2014/main" xmlns="" id="{8A2579A5-EF8A-48FA-B539-B1BA35EA932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17392" y="6140450"/>
              <a:ext cx="64324" cy="171051"/>
            </a:xfrm>
            <a:custGeom>
              <a:avLst/>
              <a:gdLst/>
              <a:ahLst/>
              <a:cxnLst/>
              <a:rect l="0" t="0" r="0" b="0"/>
              <a:pathLst>
                <a:path w="64324" h="171051">
                  <a:moveTo>
                    <a:pt x="40458" y="0"/>
                  </a:moveTo>
                  <a:lnTo>
                    <a:pt x="40458" y="0"/>
                  </a:lnTo>
                  <a:lnTo>
                    <a:pt x="40458" y="3371"/>
                  </a:lnTo>
                  <a:lnTo>
                    <a:pt x="53323" y="42635"/>
                  </a:lnTo>
                  <a:lnTo>
                    <a:pt x="61657" y="84700"/>
                  </a:lnTo>
                  <a:lnTo>
                    <a:pt x="64323" y="127999"/>
                  </a:lnTo>
                  <a:lnTo>
                    <a:pt x="59837" y="154264"/>
                  </a:lnTo>
                  <a:lnTo>
                    <a:pt x="53539" y="166399"/>
                  </a:lnTo>
                  <a:lnTo>
                    <a:pt x="49179" y="169494"/>
                  </a:lnTo>
                  <a:lnTo>
                    <a:pt x="44155" y="170850"/>
                  </a:lnTo>
                  <a:lnTo>
                    <a:pt x="38690" y="171050"/>
                  </a:lnTo>
                  <a:lnTo>
                    <a:pt x="26972" y="167510"/>
                  </a:lnTo>
                  <a:lnTo>
                    <a:pt x="20884" y="164590"/>
                  </a:lnTo>
                  <a:lnTo>
                    <a:pt x="12238" y="155701"/>
                  </a:lnTo>
                  <a:lnTo>
                    <a:pt x="3404" y="136915"/>
                  </a:lnTo>
                  <a:lnTo>
                    <a:pt x="0" y="120824"/>
                  </a:lnTo>
                  <a:lnTo>
                    <a:pt x="2358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945">
              <a:extLst>
                <a:ext uri="{FF2B5EF4-FFF2-40B4-BE49-F238E27FC236}">
                  <a16:creationId xmlns:a16="http://schemas.microsoft.com/office/drawing/2014/main" xmlns="" id="{968666D8-AF2E-4B63-92D5-0DA635EC82E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651500" y="6030018"/>
              <a:ext cx="25401" cy="15183"/>
            </a:xfrm>
            <a:custGeom>
              <a:avLst/>
              <a:gdLst/>
              <a:ahLst/>
              <a:cxnLst/>
              <a:rect l="0" t="0" r="0" b="0"/>
              <a:pathLst>
                <a:path w="25401" h="151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411" y="5748"/>
                  </a:lnTo>
                  <a:lnTo>
                    <a:pt x="6742" y="877"/>
                  </a:lnTo>
                  <a:lnTo>
                    <a:pt x="9434" y="0"/>
                  </a:lnTo>
                  <a:lnTo>
                    <a:pt x="11933" y="122"/>
                  </a:lnTo>
                  <a:lnTo>
                    <a:pt x="16592" y="2138"/>
                  </a:lnTo>
                  <a:lnTo>
                    <a:pt x="25400" y="88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613">
            <a:extLst>
              <a:ext uri="{FF2B5EF4-FFF2-40B4-BE49-F238E27FC236}">
                <a16:creationId xmlns:a16="http://schemas.microsoft.com/office/drawing/2014/main" xmlns="" id="{EF27B8A3-0DD7-447E-88CE-825380B6F506}"/>
              </a:ext>
            </a:extLst>
          </p:cNvPr>
          <p:cNvGrpSpPr/>
          <p:nvPr/>
        </p:nvGrpSpPr>
        <p:grpSpPr>
          <a:xfrm>
            <a:off x="6002515" y="6400800"/>
            <a:ext cx="214136" cy="95251"/>
            <a:chOff x="6002515" y="6400800"/>
            <a:chExt cx="214136" cy="95251"/>
          </a:xfrm>
        </p:grpSpPr>
        <p:sp>
          <p:nvSpPr>
            <p:cNvPr id="153" name="SMARTInkShape-2946">
              <a:extLst>
                <a:ext uri="{FF2B5EF4-FFF2-40B4-BE49-F238E27FC236}">
                  <a16:creationId xmlns:a16="http://schemas.microsoft.com/office/drawing/2014/main" xmlns="" id="{0F3F877B-226C-4833-AA75-129E119DE13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002515" y="6400800"/>
              <a:ext cx="182386" cy="6351"/>
            </a:xfrm>
            <a:custGeom>
              <a:avLst/>
              <a:gdLst/>
              <a:ahLst/>
              <a:cxnLst/>
              <a:rect l="0" t="0" r="0" b="0"/>
              <a:pathLst>
                <a:path w="18238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38388" y="6350"/>
                  </a:lnTo>
                  <a:lnTo>
                    <a:pt x="70173" y="6350"/>
                  </a:lnTo>
                  <a:lnTo>
                    <a:pt x="107112" y="5645"/>
                  </a:lnTo>
                  <a:lnTo>
                    <a:pt x="144697" y="2979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947">
              <a:extLst>
                <a:ext uri="{FF2B5EF4-FFF2-40B4-BE49-F238E27FC236}">
                  <a16:creationId xmlns:a16="http://schemas.microsoft.com/office/drawing/2014/main" xmlns="" id="{7C6BCDC8-4F76-486D-8B6A-14DC3555015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010079" y="6464300"/>
              <a:ext cx="206572" cy="31751"/>
            </a:xfrm>
            <a:custGeom>
              <a:avLst/>
              <a:gdLst/>
              <a:ahLst/>
              <a:cxnLst/>
              <a:rect l="0" t="0" r="0" b="0"/>
              <a:pathLst>
                <a:path w="2065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39378" y="28379"/>
                  </a:lnTo>
                  <a:lnTo>
                    <a:pt x="71820" y="22961"/>
                  </a:lnTo>
                  <a:lnTo>
                    <a:pt x="112815" y="15849"/>
                  </a:lnTo>
                  <a:lnTo>
                    <a:pt x="159258" y="7984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14">
            <a:extLst>
              <a:ext uri="{FF2B5EF4-FFF2-40B4-BE49-F238E27FC236}">
                <a16:creationId xmlns:a16="http://schemas.microsoft.com/office/drawing/2014/main" xmlns="" id="{ACF5027E-3965-49E0-AA2E-8FABDF29488B}"/>
              </a:ext>
            </a:extLst>
          </p:cNvPr>
          <p:cNvGrpSpPr/>
          <p:nvPr/>
        </p:nvGrpSpPr>
        <p:grpSpPr>
          <a:xfrm>
            <a:off x="6483931" y="6032500"/>
            <a:ext cx="1418540" cy="469901"/>
            <a:chOff x="6483931" y="6032500"/>
            <a:chExt cx="1418540" cy="469901"/>
          </a:xfrm>
        </p:grpSpPr>
        <p:sp>
          <p:nvSpPr>
            <p:cNvPr id="156" name="SMARTInkShape-2948">
              <a:extLst>
                <a:ext uri="{FF2B5EF4-FFF2-40B4-BE49-F238E27FC236}">
                  <a16:creationId xmlns:a16="http://schemas.microsoft.com/office/drawing/2014/main" xmlns="" id="{40BC0B20-DA3F-4AEB-8EAF-86853DA7A2A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483931" y="6198900"/>
              <a:ext cx="138237" cy="303501"/>
            </a:xfrm>
            <a:custGeom>
              <a:avLst/>
              <a:gdLst/>
              <a:ahLst/>
              <a:cxnLst/>
              <a:rect l="0" t="0" r="0" b="0"/>
              <a:pathLst>
                <a:path w="138237" h="303501">
                  <a:moveTo>
                    <a:pt x="132769" y="24100"/>
                  </a:moveTo>
                  <a:lnTo>
                    <a:pt x="132769" y="24100"/>
                  </a:lnTo>
                  <a:lnTo>
                    <a:pt x="137795" y="12167"/>
                  </a:lnTo>
                  <a:lnTo>
                    <a:pt x="138236" y="9795"/>
                  </a:lnTo>
                  <a:lnTo>
                    <a:pt x="137825" y="7507"/>
                  </a:lnTo>
                  <a:lnTo>
                    <a:pt x="135486" y="3085"/>
                  </a:lnTo>
                  <a:lnTo>
                    <a:pt x="133874" y="1623"/>
                  </a:lnTo>
                  <a:lnTo>
                    <a:pt x="130202" y="0"/>
                  </a:lnTo>
                  <a:lnTo>
                    <a:pt x="114056" y="9198"/>
                  </a:lnTo>
                  <a:lnTo>
                    <a:pt x="73883" y="42114"/>
                  </a:lnTo>
                  <a:lnTo>
                    <a:pt x="42571" y="77885"/>
                  </a:lnTo>
                  <a:lnTo>
                    <a:pt x="16517" y="124311"/>
                  </a:lnTo>
                  <a:lnTo>
                    <a:pt x="4431" y="159655"/>
                  </a:lnTo>
                  <a:lnTo>
                    <a:pt x="0" y="192767"/>
                  </a:lnTo>
                  <a:lnTo>
                    <a:pt x="1472" y="237294"/>
                  </a:lnTo>
                  <a:lnTo>
                    <a:pt x="2905" y="250896"/>
                  </a:lnTo>
                  <a:lnTo>
                    <a:pt x="13903" y="273535"/>
                  </a:lnTo>
                  <a:lnTo>
                    <a:pt x="21775" y="283524"/>
                  </a:lnTo>
                  <a:lnTo>
                    <a:pt x="41811" y="294622"/>
                  </a:lnTo>
                  <a:lnTo>
                    <a:pt x="75619" y="30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49">
              <a:extLst>
                <a:ext uri="{FF2B5EF4-FFF2-40B4-BE49-F238E27FC236}">
                  <a16:creationId xmlns:a16="http://schemas.microsoft.com/office/drawing/2014/main" xmlns="" id="{C8745493-43F8-433A-92FB-04CE1D49B58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622449" y="6288414"/>
              <a:ext cx="184752" cy="144759"/>
            </a:xfrm>
            <a:custGeom>
              <a:avLst/>
              <a:gdLst/>
              <a:ahLst/>
              <a:cxnLst/>
              <a:rect l="0" t="0" r="0" b="0"/>
              <a:pathLst>
                <a:path w="184752" h="144759">
                  <a:moveTo>
                    <a:pt x="140301" y="61586"/>
                  </a:moveTo>
                  <a:lnTo>
                    <a:pt x="140301" y="61586"/>
                  </a:lnTo>
                  <a:lnTo>
                    <a:pt x="119286" y="16185"/>
                  </a:lnTo>
                  <a:lnTo>
                    <a:pt x="113086" y="7776"/>
                  </a:lnTo>
                  <a:lnTo>
                    <a:pt x="109457" y="4546"/>
                  </a:lnTo>
                  <a:lnTo>
                    <a:pt x="99782" y="957"/>
                  </a:lnTo>
                  <a:lnTo>
                    <a:pt x="94239" y="0"/>
                  </a:lnTo>
                  <a:lnTo>
                    <a:pt x="78671" y="4581"/>
                  </a:lnTo>
                  <a:lnTo>
                    <a:pt x="51955" y="20942"/>
                  </a:lnTo>
                  <a:lnTo>
                    <a:pt x="17643" y="58496"/>
                  </a:lnTo>
                  <a:lnTo>
                    <a:pt x="2279" y="94302"/>
                  </a:lnTo>
                  <a:lnTo>
                    <a:pt x="0" y="124980"/>
                  </a:lnTo>
                  <a:lnTo>
                    <a:pt x="3023" y="132070"/>
                  </a:lnTo>
                  <a:lnTo>
                    <a:pt x="13907" y="141831"/>
                  </a:lnTo>
                  <a:lnTo>
                    <a:pt x="28152" y="144758"/>
                  </a:lnTo>
                  <a:lnTo>
                    <a:pt x="35901" y="144551"/>
                  </a:lnTo>
                  <a:lnTo>
                    <a:pt x="67033" y="130774"/>
                  </a:lnTo>
                  <a:lnTo>
                    <a:pt x="96327" y="102077"/>
                  </a:lnTo>
                  <a:lnTo>
                    <a:pt x="124388" y="59592"/>
                  </a:lnTo>
                  <a:lnTo>
                    <a:pt x="132062" y="45905"/>
                  </a:lnTo>
                  <a:lnTo>
                    <a:pt x="133397" y="46193"/>
                  </a:lnTo>
                  <a:lnTo>
                    <a:pt x="136762" y="50277"/>
                  </a:lnTo>
                  <a:lnTo>
                    <a:pt x="161063" y="91803"/>
                  </a:lnTo>
                  <a:lnTo>
                    <a:pt x="184751" y="1187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950">
              <a:extLst>
                <a:ext uri="{FF2B5EF4-FFF2-40B4-BE49-F238E27FC236}">
                  <a16:creationId xmlns:a16="http://schemas.microsoft.com/office/drawing/2014/main" xmlns="" id="{0EF9606F-C513-40E8-8685-49741C1BBB5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40550" y="6382012"/>
              <a:ext cx="196851" cy="12439"/>
            </a:xfrm>
            <a:custGeom>
              <a:avLst/>
              <a:gdLst/>
              <a:ahLst/>
              <a:cxnLst/>
              <a:rect l="0" t="0" r="0" b="0"/>
              <a:pathLst>
                <a:path w="196851" h="124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16855" y="621"/>
                  </a:lnTo>
                  <a:lnTo>
                    <a:pt x="50933" y="0"/>
                  </a:lnTo>
                  <a:lnTo>
                    <a:pt x="83786" y="1736"/>
                  </a:lnTo>
                  <a:lnTo>
                    <a:pt x="118377" y="4859"/>
                  </a:lnTo>
                  <a:lnTo>
                    <a:pt x="156979" y="9878"/>
                  </a:lnTo>
                  <a:lnTo>
                    <a:pt x="196850" y="12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951">
              <a:extLst>
                <a:ext uri="{FF2B5EF4-FFF2-40B4-BE49-F238E27FC236}">
                  <a16:creationId xmlns:a16="http://schemas.microsoft.com/office/drawing/2014/main" xmlns="" id="{5942DAF7-C543-4EB2-AE8D-86EFAF04359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023100" y="6267450"/>
              <a:ext cx="19051" cy="234951"/>
            </a:xfrm>
            <a:custGeom>
              <a:avLst/>
              <a:gdLst/>
              <a:ahLst/>
              <a:cxnLst/>
              <a:rect l="0" t="0" r="0" b="0"/>
              <a:pathLst>
                <a:path w="19051" h="234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762" y="26745"/>
                  </a:lnTo>
                  <a:lnTo>
                    <a:pt x="6234" y="70246"/>
                  </a:lnTo>
                  <a:lnTo>
                    <a:pt x="8197" y="114418"/>
                  </a:lnTo>
                  <a:lnTo>
                    <a:pt x="13247" y="158785"/>
                  </a:lnTo>
                  <a:lnTo>
                    <a:pt x="17331" y="197566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52">
              <a:extLst>
                <a:ext uri="{FF2B5EF4-FFF2-40B4-BE49-F238E27FC236}">
                  <a16:creationId xmlns:a16="http://schemas.microsoft.com/office/drawing/2014/main" xmlns="" id="{5FDC5B71-A283-4B6E-9D1E-E1D381D7B35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177843" y="6184176"/>
              <a:ext cx="138802" cy="284092"/>
            </a:xfrm>
            <a:custGeom>
              <a:avLst/>
              <a:gdLst/>
              <a:ahLst/>
              <a:cxnLst/>
              <a:rect l="0" t="0" r="0" b="0"/>
              <a:pathLst>
                <a:path w="138802" h="284092">
                  <a:moveTo>
                    <a:pt x="10357" y="19774"/>
                  </a:moveTo>
                  <a:lnTo>
                    <a:pt x="10357" y="19774"/>
                  </a:lnTo>
                  <a:lnTo>
                    <a:pt x="13727" y="9661"/>
                  </a:lnTo>
                  <a:lnTo>
                    <a:pt x="19146" y="2815"/>
                  </a:lnTo>
                  <a:lnTo>
                    <a:pt x="22566" y="0"/>
                  </a:lnTo>
                  <a:lnTo>
                    <a:pt x="25552" y="242"/>
                  </a:lnTo>
                  <a:lnTo>
                    <a:pt x="28248" y="2519"/>
                  </a:lnTo>
                  <a:lnTo>
                    <a:pt x="30751" y="6154"/>
                  </a:lnTo>
                  <a:lnTo>
                    <a:pt x="37644" y="34866"/>
                  </a:lnTo>
                  <a:lnTo>
                    <a:pt x="37413" y="81396"/>
                  </a:lnTo>
                  <a:lnTo>
                    <a:pt x="32730" y="117011"/>
                  </a:lnTo>
                  <a:lnTo>
                    <a:pt x="25945" y="152595"/>
                  </a:lnTo>
                  <a:lnTo>
                    <a:pt x="14192" y="197575"/>
                  </a:lnTo>
                  <a:lnTo>
                    <a:pt x="113" y="233610"/>
                  </a:lnTo>
                  <a:lnTo>
                    <a:pt x="0" y="235003"/>
                  </a:lnTo>
                  <a:lnTo>
                    <a:pt x="630" y="234521"/>
                  </a:lnTo>
                  <a:lnTo>
                    <a:pt x="19476" y="210435"/>
                  </a:lnTo>
                  <a:lnTo>
                    <a:pt x="60938" y="178545"/>
                  </a:lnTo>
                  <a:lnTo>
                    <a:pt x="91353" y="166222"/>
                  </a:lnTo>
                  <a:lnTo>
                    <a:pt x="108444" y="166236"/>
                  </a:lnTo>
                  <a:lnTo>
                    <a:pt x="115965" y="168216"/>
                  </a:lnTo>
                  <a:lnTo>
                    <a:pt x="121684" y="172357"/>
                  </a:lnTo>
                  <a:lnTo>
                    <a:pt x="129920" y="184485"/>
                  </a:lnTo>
                  <a:lnTo>
                    <a:pt x="138524" y="210551"/>
                  </a:lnTo>
                  <a:lnTo>
                    <a:pt x="138801" y="237245"/>
                  </a:lnTo>
                  <a:lnTo>
                    <a:pt x="131043" y="263029"/>
                  </a:lnTo>
                  <a:lnTo>
                    <a:pt x="126092" y="269432"/>
                  </a:lnTo>
                  <a:lnTo>
                    <a:pt x="113065" y="278430"/>
                  </a:lnTo>
                  <a:lnTo>
                    <a:pt x="86493" y="284091"/>
                  </a:lnTo>
                  <a:lnTo>
                    <a:pt x="59649" y="282396"/>
                  </a:lnTo>
                  <a:lnTo>
                    <a:pt x="44259" y="275490"/>
                  </a:lnTo>
                  <a:lnTo>
                    <a:pt x="37191" y="270684"/>
                  </a:lnTo>
                  <a:lnTo>
                    <a:pt x="27458" y="257819"/>
                  </a:lnTo>
                  <a:lnTo>
                    <a:pt x="19892" y="236591"/>
                  </a:lnTo>
                  <a:lnTo>
                    <a:pt x="16707" y="2166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53">
              <a:extLst>
                <a:ext uri="{FF2B5EF4-FFF2-40B4-BE49-F238E27FC236}">
                  <a16:creationId xmlns:a16="http://schemas.microsoft.com/office/drawing/2014/main" xmlns="" id="{6179BA6B-0785-41AD-A31E-874E0BA26FE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378700" y="6189577"/>
              <a:ext cx="128435" cy="257039"/>
            </a:xfrm>
            <a:custGeom>
              <a:avLst/>
              <a:gdLst/>
              <a:ahLst/>
              <a:cxnLst/>
              <a:rect l="0" t="0" r="0" b="0"/>
              <a:pathLst>
                <a:path w="128435" h="257039">
                  <a:moveTo>
                    <a:pt x="69850" y="8023"/>
                  </a:moveTo>
                  <a:lnTo>
                    <a:pt x="69850" y="8023"/>
                  </a:lnTo>
                  <a:lnTo>
                    <a:pt x="76591" y="1281"/>
                  </a:lnTo>
                  <a:lnTo>
                    <a:pt x="81400" y="0"/>
                  </a:lnTo>
                  <a:lnTo>
                    <a:pt x="94269" y="460"/>
                  </a:lnTo>
                  <a:lnTo>
                    <a:pt x="107514" y="10541"/>
                  </a:lnTo>
                  <a:lnTo>
                    <a:pt x="114009" y="18167"/>
                  </a:lnTo>
                  <a:lnTo>
                    <a:pt x="126521" y="59242"/>
                  </a:lnTo>
                  <a:lnTo>
                    <a:pt x="128434" y="95463"/>
                  </a:lnTo>
                  <a:lnTo>
                    <a:pt x="124109" y="135080"/>
                  </a:lnTo>
                  <a:lnTo>
                    <a:pt x="110428" y="176206"/>
                  </a:lnTo>
                  <a:lnTo>
                    <a:pt x="92588" y="210477"/>
                  </a:lnTo>
                  <a:lnTo>
                    <a:pt x="72194" y="236997"/>
                  </a:lnTo>
                  <a:lnTo>
                    <a:pt x="49019" y="253487"/>
                  </a:lnTo>
                  <a:lnTo>
                    <a:pt x="38324" y="257038"/>
                  </a:lnTo>
                  <a:lnTo>
                    <a:pt x="0" y="2556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54">
              <a:extLst>
                <a:ext uri="{FF2B5EF4-FFF2-40B4-BE49-F238E27FC236}">
                  <a16:creationId xmlns:a16="http://schemas.microsoft.com/office/drawing/2014/main" xmlns="" id="{B5B9B9B6-4B71-4C93-AFF4-9C9D86AB26D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32918" y="6032500"/>
              <a:ext cx="120775" cy="107951"/>
            </a:xfrm>
            <a:custGeom>
              <a:avLst/>
              <a:gdLst/>
              <a:ahLst/>
              <a:cxnLst/>
              <a:rect l="0" t="0" r="0" b="0"/>
              <a:pathLst>
                <a:path w="120775" h="107951">
                  <a:moveTo>
                    <a:pt x="23582" y="0"/>
                  </a:moveTo>
                  <a:lnTo>
                    <a:pt x="23582" y="0"/>
                  </a:lnTo>
                  <a:lnTo>
                    <a:pt x="30323" y="3371"/>
                  </a:lnTo>
                  <a:lnTo>
                    <a:pt x="32309" y="5069"/>
                  </a:lnTo>
                  <a:lnTo>
                    <a:pt x="34516" y="8839"/>
                  </a:lnTo>
                  <a:lnTo>
                    <a:pt x="35759" y="25040"/>
                  </a:lnTo>
                  <a:lnTo>
                    <a:pt x="29385" y="51084"/>
                  </a:lnTo>
                  <a:lnTo>
                    <a:pt x="10931" y="79941"/>
                  </a:lnTo>
                  <a:lnTo>
                    <a:pt x="0" y="93095"/>
                  </a:lnTo>
                  <a:lnTo>
                    <a:pt x="12237" y="79269"/>
                  </a:lnTo>
                  <a:lnTo>
                    <a:pt x="55242" y="32229"/>
                  </a:lnTo>
                  <a:lnTo>
                    <a:pt x="82438" y="8091"/>
                  </a:lnTo>
                  <a:lnTo>
                    <a:pt x="87515" y="6099"/>
                  </a:lnTo>
                  <a:lnTo>
                    <a:pt x="96916" y="5769"/>
                  </a:lnTo>
                  <a:lnTo>
                    <a:pt x="105799" y="9854"/>
                  </a:lnTo>
                  <a:lnTo>
                    <a:pt x="110143" y="12920"/>
                  </a:lnTo>
                  <a:lnTo>
                    <a:pt x="116852" y="25733"/>
                  </a:lnTo>
                  <a:lnTo>
                    <a:pt x="120774" y="43187"/>
                  </a:lnTo>
                  <a:lnTo>
                    <a:pt x="118310" y="72142"/>
                  </a:lnTo>
                  <a:lnTo>
                    <a:pt x="106132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55">
              <a:extLst>
                <a:ext uri="{FF2B5EF4-FFF2-40B4-BE49-F238E27FC236}">
                  <a16:creationId xmlns:a16="http://schemas.microsoft.com/office/drawing/2014/main" xmlns="" id="{9876C9C8-1E74-4C57-A9C4-BB01AB966CB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734300" y="6108700"/>
              <a:ext cx="101601" cy="3146"/>
            </a:xfrm>
            <a:custGeom>
              <a:avLst/>
              <a:gdLst/>
              <a:ahLst/>
              <a:cxnLst/>
              <a:rect l="0" t="0" r="0" b="0"/>
              <a:pathLst>
                <a:path w="101601" h="3146">
                  <a:moveTo>
                    <a:pt x="0" y="0"/>
                  </a:moveTo>
                  <a:lnTo>
                    <a:pt x="0" y="0"/>
                  </a:lnTo>
                  <a:lnTo>
                    <a:pt x="41927" y="705"/>
                  </a:lnTo>
                  <a:lnTo>
                    <a:pt x="76119" y="314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56">
              <a:extLst>
                <a:ext uri="{FF2B5EF4-FFF2-40B4-BE49-F238E27FC236}">
                  <a16:creationId xmlns:a16="http://schemas.microsoft.com/office/drawing/2014/main" xmlns="" id="{F6344F1D-EAD5-4CFF-A8E0-EB06060FF2E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86700" y="6032500"/>
              <a:ext cx="15771" cy="139701"/>
            </a:xfrm>
            <a:custGeom>
              <a:avLst/>
              <a:gdLst/>
              <a:ahLst/>
              <a:cxnLst/>
              <a:rect l="0" t="0" r="0" b="0"/>
              <a:pathLst>
                <a:path w="15771" h="139701">
                  <a:moveTo>
                    <a:pt x="6350" y="0"/>
                  </a:moveTo>
                  <a:lnTo>
                    <a:pt x="6350" y="0"/>
                  </a:lnTo>
                  <a:lnTo>
                    <a:pt x="11419" y="13667"/>
                  </a:lnTo>
                  <a:lnTo>
                    <a:pt x="15770" y="47715"/>
                  </a:lnTo>
                  <a:lnTo>
                    <a:pt x="12512" y="9112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2957">
            <a:extLst>
              <a:ext uri="{FF2B5EF4-FFF2-40B4-BE49-F238E27FC236}">
                <a16:creationId xmlns:a16="http://schemas.microsoft.com/office/drawing/2014/main" xmlns="" id="{86F9C1E9-4F79-467E-A48D-3CED5B4C3A7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814620" y="5678189"/>
            <a:ext cx="5816382" cy="1173461"/>
          </a:xfrm>
          <a:custGeom>
            <a:avLst/>
            <a:gdLst/>
            <a:ahLst/>
            <a:cxnLst/>
            <a:rect l="0" t="0" r="0" b="0"/>
            <a:pathLst>
              <a:path w="5816382" h="1173461">
                <a:moveTo>
                  <a:pt x="620730" y="265411"/>
                </a:moveTo>
                <a:lnTo>
                  <a:pt x="620730" y="265411"/>
                </a:lnTo>
                <a:lnTo>
                  <a:pt x="620730" y="262040"/>
                </a:lnTo>
                <a:lnTo>
                  <a:pt x="617359" y="253202"/>
                </a:lnTo>
                <a:lnTo>
                  <a:pt x="611892" y="245017"/>
                </a:lnTo>
                <a:lnTo>
                  <a:pt x="599061" y="238123"/>
                </a:lnTo>
                <a:lnTo>
                  <a:pt x="560796" y="234249"/>
                </a:lnTo>
                <a:lnTo>
                  <a:pt x="541176" y="235334"/>
                </a:lnTo>
                <a:lnTo>
                  <a:pt x="494191" y="247528"/>
                </a:lnTo>
                <a:lnTo>
                  <a:pt x="449417" y="261288"/>
                </a:lnTo>
                <a:lnTo>
                  <a:pt x="402989" y="280652"/>
                </a:lnTo>
                <a:lnTo>
                  <a:pt x="370145" y="296878"/>
                </a:lnTo>
                <a:lnTo>
                  <a:pt x="336733" y="315850"/>
                </a:lnTo>
                <a:lnTo>
                  <a:pt x="303068" y="337923"/>
                </a:lnTo>
                <a:lnTo>
                  <a:pt x="269291" y="361844"/>
                </a:lnTo>
                <a:lnTo>
                  <a:pt x="235465" y="386587"/>
                </a:lnTo>
                <a:lnTo>
                  <a:pt x="188058" y="427688"/>
                </a:lnTo>
                <a:lnTo>
                  <a:pt x="142732" y="474517"/>
                </a:lnTo>
                <a:lnTo>
                  <a:pt x="104765" y="517398"/>
                </a:lnTo>
                <a:lnTo>
                  <a:pt x="71172" y="560285"/>
                </a:lnTo>
                <a:lnTo>
                  <a:pt x="48990" y="604272"/>
                </a:lnTo>
                <a:lnTo>
                  <a:pt x="30109" y="648586"/>
                </a:lnTo>
                <a:lnTo>
                  <a:pt x="17851" y="692995"/>
                </a:lnTo>
                <a:lnTo>
                  <a:pt x="6379" y="734060"/>
                </a:lnTo>
                <a:lnTo>
                  <a:pt x="0" y="780795"/>
                </a:lnTo>
                <a:lnTo>
                  <a:pt x="622" y="822116"/>
                </a:lnTo>
                <a:lnTo>
                  <a:pt x="10700" y="857663"/>
                </a:lnTo>
                <a:lnTo>
                  <a:pt x="34561" y="903374"/>
                </a:lnTo>
                <a:lnTo>
                  <a:pt x="57151" y="935856"/>
                </a:lnTo>
                <a:lnTo>
                  <a:pt x="104587" y="977083"/>
                </a:lnTo>
                <a:lnTo>
                  <a:pt x="141957" y="1008873"/>
                </a:lnTo>
                <a:lnTo>
                  <a:pt x="177364" y="1035794"/>
                </a:lnTo>
                <a:lnTo>
                  <a:pt x="214666" y="1064232"/>
                </a:lnTo>
                <a:lnTo>
                  <a:pt x="256293" y="1090531"/>
                </a:lnTo>
                <a:lnTo>
                  <a:pt x="288718" y="1106970"/>
                </a:lnTo>
                <a:lnTo>
                  <a:pt x="324298" y="1121331"/>
                </a:lnTo>
                <a:lnTo>
                  <a:pt x="361276" y="1136651"/>
                </a:lnTo>
                <a:lnTo>
                  <a:pt x="399584" y="1151456"/>
                </a:lnTo>
                <a:lnTo>
                  <a:pt x="440128" y="1162740"/>
                </a:lnTo>
                <a:lnTo>
                  <a:pt x="483548" y="1168695"/>
                </a:lnTo>
                <a:lnTo>
                  <a:pt x="528715" y="1171343"/>
                </a:lnTo>
                <a:lnTo>
                  <a:pt x="574661" y="1172519"/>
                </a:lnTo>
                <a:lnTo>
                  <a:pt x="599895" y="1172833"/>
                </a:lnTo>
                <a:lnTo>
                  <a:pt x="626596" y="1173042"/>
                </a:lnTo>
                <a:lnTo>
                  <a:pt x="654273" y="1173183"/>
                </a:lnTo>
                <a:lnTo>
                  <a:pt x="681898" y="1173275"/>
                </a:lnTo>
                <a:lnTo>
                  <a:pt x="709486" y="1173337"/>
                </a:lnTo>
                <a:lnTo>
                  <a:pt x="737051" y="1173378"/>
                </a:lnTo>
                <a:lnTo>
                  <a:pt x="764600" y="1173406"/>
                </a:lnTo>
                <a:lnTo>
                  <a:pt x="792137" y="1173424"/>
                </a:lnTo>
                <a:lnTo>
                  <a:pt x="819668" y="1173436"/>
                </a:lnTo>
                <a:lnTo>
                  <a:pt x="849311" y="1173444"/>
                </a:lnTo>
                <a:lnTo>
                  <a:pt x="880362" y="1173450"/>
                </a:lnTo>
                <a:lnTo>
                  <a:pt x="912351" y="1173453"/>
                </a:lnTo>
                <a:lnTo>
                  <a:pt x="944261" y="1173456"/>
                </a:lnTo>
                <a:lnTo>
                  <a:pt x="976117" y="1173458"/>
                </a:lnTo>
                <a:lnTo>
                  <a:pt x="1007938" y="1173459"/>
                </a:lnTo>
                <a:lnTo>
                  <a:pt x="1039735" y="1173459"/>
                </a:lnTo>
                <a:lnTo>
                  <a:pt x="1071517" y="1173460"/>
                </a:lnTo>
                <a:lnTo>
                  <a:pt x="1103288" y="1173460"/>
                </a:lnTo>
                <a:lnTo>
                  <a:pt x="1135757" y="1173460"/>
                </a:lnTo>
                <a:lnTo>
                  <a:pt x="1168693" y="1173460"/>
                </a:lnTo>
                <a:lnTo>
                  <a:pt x="1201938" y="1173460"/>
                </a:lnTo>
                <a:lnTo>
                  <a:pt x="1235391" y="1173460"/>
                </a:lnTo>
                <a:lnTo>
                  <a:pt x="1268982" y="1173460"/>
                </a:lnTo>
                <a:lnTo>
                  <a:pt x="1302665" y="1173460"/>
                </a:lnTo>
                <a:lnTo>
                  <a:pt x="1336408" y="1173460"/>
                </a:lnTo>
                <a:lnTo>
                  <a:pt x="1370193" y="1173460"/>
                </a:lnTo>
                <a:lnTo>
                  <a:pt x="1404005" y="1173460"/>
                </a:lnTo>
                <a:lnTo>
                  <a:pt x="1439247" y="1173460"/>
                </a:lnTo>
                <a:lnTo>
                  <a:pt x="1475441" y="1173460"/>
                </a:lnTo>
                <a:lnTo>
                  <a:pt x="1512271" y="1173460"/>
                </a:lnTo>
                <a:lnTo>
                  <a:pt x="1549524" y="1173460"/>
                </a:lnTo>
                <a:lnTo>
                  <a:pt x="1587059" y="1173460"/>
                </a:lnTo>
                <a:lnTo>
                  <a:pt x="1624783" y="1173460"/>
                </a:lnTo>
                <a:lnTo>
                  <a:pt x="1661220" y="1173460"/>
                </a:lnTo>
                <a:lnTo>
                  <a:pt x="1696801" y="1173460"/>
                </a:lnTo>
                <a:lnTo>
                  <a:pt x="1731811" y="1173460"/>
                </a:lnTo>
                <a:lnTo>
                  <a:pt x="1769261" y="1173460"/>
                </a:lnTo>
                <a:lnTo>
                  <a:pt x="1808340" y="1173460"/>
                </a:lnTo>
                <a:lnTo>
                  <a:pt x="1848503" y="1173460"/>
                </a:lnTo>
                <a:lnTo>
                  <a:pt x="1888684" y="1173460"/>
                </a:lnTo>
                <a:lnTo>
                  <a:pt x="1928877" y="1173460"/>
                </a:lnTo>
                <a:lnTo>
                  <a:pt x="1969078" y="1173460"/>
                </a:lnTo>
                <a:lnTo>
                  <a:pt x="2009990" y="1172756"/>
                </a:lnTo>
                <a:lnTo>
                  <a:pt x="2051375" y="1171579"/>
                </a:lnTo>
                <a:lnTo>
                  <a:pt x="2093077" y="1170090"/>
                </a:lnTo>
                <a:lnTo>
                  <a:pt x="2135695" y="1169097"/>
                </a:lnTo>
                <a:lnTo>
                  <a:pt x="2178923" y="1168435"/>
                </a:lnTo>
                <a:lnTo>
                  <a:pt x="2222559" y="1167993"/>
                </a:lnTo>
                <a:lnTo>
                  <a:pt x="2265055" y="1167699"/>
                </a:lnTo>
                <a:lnTo>
                  <a:pt x="2306791" y="1167502"/>
                </a:lnTo>
                <a:lnTo>
                  <a:pt x="2348021" y="1167372"/>
                </a:lnTo>
                <a:lnTo>
                  <a:pt x="2390324" y="1167285"/>
                </a:lnTo>
                <a:lnTo>
                  <a:pt x="2433343" y="1167227"/>
                </a:lnTo>
                <a:lnTo>
                  <a:pt x="2476838" y="1167188"/>
                </a:lnTo>
                <a:lnTo>
                  <a:pt x="2521358" y="1167162"/>
                </a:lnTo>
                <a:lnTo>
                  <a:pt x="2566560" y="1167144"/>
                </a:lnTo>
                <a:lnTo>
                  <a:pt x="2612216" y="1167133"/>
                </a:lnTo>
                <a:lnTo>
                  <a:pt x="2658176" y="1167126"/>
                </a:lnTo>
                <a:lnTo>
                  <a:pt x="2704338" y="1167121"/>
                </a:lnTo>
                <a:lnTo>
                  <a:pt x="2750636" y="1167118"/>
                </a:lnTo>
                <a:lnTo>
                  <a:pt x="2795611" y="1167116"/>
                </a:lnTo>
                <a:lnTo>
                  <a:pt x="2839707" y="1167114"/>
                </a:lnTo>
                <a:lnTo>
                  <a:pt x="2883214" y="1167113"/>
                </a:lnTo>
                <a:lnTo>
                  <a:pt x="2927742" y="1167112"/>
                </a:lnTo>
                <a:lnTo>
                  <a:pt x="2972949" y="1167112"/>
                </a:lnTo>
                <a:lnTo>
                  <a:pt x="3018610" y="1167112"/>
                </a:lnTo>
                <a:lnTo>
                  <a:pt x="3063866" y="1167111"/>
                </a:lnTo>
                <a:lnTo>
                  <a:pt x="3108854" y="1167111"/>
                </a:lnTo>
                <a:lnTo>
                  <a:pt x="3153663" y="1167111"/>
                </a:lnTo>
                <a:lnTo>
                  <a:pt x="3198353" y="1167816"/>
                </a:lnTo>
                <a:lnTo>
                  <a:pt x="3242962" y="1168992"/>
                </a:lnTo>
                <a:lnTo>
                  <a:pt x="3287518" y="1170481"/>
                </a:lnTo>
                <a:lnTo>
                  <a:pt x="3332744" y="1171474"/>
                </a:lnTo>
                <a:lnTo>
                  <a:pt x="3378417" y="1172137"/>
                </a:lnTo>
                <a:lnTo>
                  <a:pt x="3424388" y="1172578"/>
                </a:lnTo>
                <a:lnTo>
                  <a:pt x="3469147" y="1172872"/>
                </a:lnTo>
                <a:lnTo>
                  <a:pt x="3513096" y="1173069"/>
                </a:lnTo>
                <a:lnTo>
                  <a:pt x="3556507" y="1173199"/>
                </a:lnTo>
                <a:lnTo>
                  <a:pt x="3599559" y="1173286"/>
                </a:lnTo>
                <a:lnTo>
                  <a:pt x="3642372" y="1173344"/>
                </a:lnTo>
                <a:lnTo>
                  <a:pt x="3685025" y="1173383"/>
                </a:lnTo>
                <a:lnTo>
                  <a:pt x="3728981" y="1173409"/>
                </a:lnTo>
                <a:lnTo>
                  <a:pt x="3773808" y="1173427"/>
                </a:lnTo>
                <a:lnTo>
                  <a:pt x="3819215" y="1173438"/>
                </a:lnTo>
                <a:lnTo>
                  <a:pt x="3864303" y="1173445"/>
                </a:lnTo>
                <a:lnTo>
                  <a:pt x="3909179" y="1173451"/>
                </a:lnTo>
                <a:lnTo>
                  <a:pt x="3953913" y="1173453"/>
                </a:lnTo>
                <a:lnTo>
                  <a:pt x="3999257" y="1173456"/>
                </a:lnTo>
                <a:lnTo>
                  <a:pt x="4045009" y="1173458"/>
                </a:lnTo>
                <a:lnTo>
                  <a:pt x="4091032" y="1173459"/>
                </a:lnTo>
                <a:lnTo>
                  <a:pt x="4138649" y="1173459"/>
                </a:lnTo>
                <a:lnTo>
                  <a:pt x="4187325" y="1173460"/>
                </a:lnTo>
                <a:lnTo>
                  <a:pt x="4236710" y="1173460"/>
                </a:lnTo>
                <a:lnTo>
                  <a:pt x="4284450" y="1173460"/>
                </a:lnTo>
                <a:lnTo>
                  <a:pt x="4331093" y="1173460"/>
                </a:lnTo>
                <a:lnTo>
                  <a:pt x="4377005" y="1173460"/>
                </a:lnTo>
                <a:lnTo>
                  <a:pt x="4422431" y="1172756"/>
                </a:lnTo>
                <a:lnTo>
                  <a:pt x="4467530" y="1171579"/>
                </a:lnTo>
                <a:lnTo>
                  <a:pt x="4512413" y="1170090"/>
                </a:lnTo>
                <a:lnTo>
                  <a:pt x="4555741" y="1167686"/>
                </a:lnTo>
                <a:lnTo>
                  <a:pt x="4598032" y="1164672"/>
                </a:lnTo>
                <a:lnTo>
                  <a:pt x="4639630" y="1161252"/>
                </a:lnTo>
                <a:lnTo>
                  <a:pt x="4681475" y="1157560"/>
                </a:lnTo>
                <a:lnTo>
                  <a:pt x="4723482" y="1153688"/>
                </a:lnTo>
                <a:lnTo>
                  <a:pt x="4765598" y="1149695"/>
                </a:lnTo>
                <a:lnTo>
                  <a:pt x="4807081" y="1144917"/>
                </a:lnTo>
                <a:lnTo>
                  <a:pt x="4848143" y="1139615"/>
                </a:lnTo>
                <a:lnTo>
                  <a:pt x="4888921" y="1133963"/>
                </a:lnTo>
                <a:lnTo>
                  <a:pt x="4929514" y="1128079"/>
                </a:lnTo>
                <a:lnTo>
                  <a:pt x="4969980" y="1122040"/>
                </a:lnTo>
                <a:lnTo>
                  <a:pt x="5010363" y="1115896"/>
                </a:lnTo>
                <a:lnTo>
                  <a:pt x="5049985" y="1108979"/>
                </a:lnTo>
                <a:lnTo>
                  <a:pt x="5089100" y="1101546"/>
                </a:lnTo>
                <a:lnTo>
                  <a:pt x="5127877" y="1093767"/>
                </a:lnTo>
                <a:lnTo>
                  <a:pt x="5165722" y="1085759"/>
                </a:lnTo>
                <a:lnTo>
                  <a:pt x="5202946" y="1077599"/>
                </a:lnTo>
                <a:lnTo>
                  <a:pt x="5239758" y="1069336"/>
                </a:lnTo>
                <a:lnTo>
                  <a:pt x="5274882" y="1059594"/>
                </a:lnTo>
                <a:lnTo>
                  <a:pt x="5308882" y="1048866"/>
                </a:lnTo>
                <a:lnTo>
                  <a:pt x="5342131" y="1037482"/>
                </a:lnTo>
                <a:lnTo>
                  <a:pt x="5373469" y="1025658"/>
                </a:lnTo>
                <a:lnTo>
                  <a:pt x="5403534" y="1013542"/>
                </a:lnTo>
                <a:lnTo>
                  <a:pt x="5432749" y="1001232"/>
                </a:lnTo>
                <a:lnTo>
                  <a:pt x="5460693" y="988086"/>
                </a:lnTo>
                <a:lnTo>
                  <a:pt x="5487789" y="974383"/>
                </a:lnTo>
                <a:lnTo>
                  <a:pt x="5514319" y="960308"/>
                </a:lnTo>
                <a:lnTo>
                  <a:pt x="5539768" y="945281"/>
                </a:lnTo>
                <a:lnTo>
                  <a:pt x="5564494" y="929619"/>
                </a:lnTo>
                <a:lnTo>
                  <a:pt x="5611959" y="896459"/>
                </a:lnTo>
                <a:lnTo>
                  <a:pt x="5656572" y="860554"/>
                </a:lnTo>
                <a:lnTo>
                  <a:pt x="5694275" y="825312"/>
                </a:lnTo>
                <a:lnTo>
                  <a:pt x="5726083" y="790128"/>
                </a:lnTo>
                <a:lnTo>
                  <a:pt x="5751979" y="753324"/>
                </a:lnTo>
                <a:lnTo>
                  <a:pt x="5773367" y="717683"/>
                </a:lnTo>
                <a:lnTo>
                  <a:pt x="5790869" y="682320"/>
                </a:lnTo>
                <a:lnTo>
                  <a:pt x="5803351" y="645438"/>
                </a:lnTo>
                <a:lnTo>
                  <a:pt x="5811721" y="607878"/>
                </a:lnTo>
                <a:lnTo>
                  <a:pt x="5816381" y="571430"/>
                </a:lnTo>
                <a:lnTo>
                  <a:pt x="5816100" y="538768"/>
                </a:lnTo>
                <a:lnTo>
                  <a:pt x="5805234" y="492612"/>
                </a:lnTo>
                <a:lnTo>
                  <a:pt x="5781867" y="451028"/>
                </a:lnTo>
                <a:lnTo>
                  <a:pt x="5740955" y="403415"/>
                </a:lnTo>
                <a:lnTo>
                  <a:pt x="5700263" y="366508"/>
                </a:lnTo>
                <a:lnTo>
                  <a:pt x="5669007" y="341388"/>
                </a:lnTo>
                <a:lnTo>
                  <a:pt x="5634420" y="317993"/>
                </a:lnTo>
                <a:lnTo>
                  <a:pt x="5597175" y="296542"/>
                </a:lnTo>
                <a:lnTo>
                  <a:pt x="5557104" y="277601"/>
                </a:lnTo>
                <a:lnTo>
                  <a:pt x="5513894" y="259776"/>
                </a:lnTo>
                <a:lnTo>
                  <a:pt x="5468819" y="241740"/>
                </a:lnTo>
                <a:lnTo>
                  <a:pt x="5422916" y="221964"/>
                </a:lnTo>
                <a:lnTo>
                  <a:pt x="5399104" y="212458"/>
                </a:lnTo>
                <a:lnTo>
                  <a:pt x="5374762" y="203297"/>
                </a:lnTo>
                <a:lnTo>
                  <a:pt x="5350068" y="194369"/>
                </a:lnTo>
                <a:lnTo>
                  <a:pt x="5325139" y="185594"/>
                </a:lnTo>
                <a:lnTo>
                  <a:pt x="5300052" y="176922"/>
                </a:lnTo>
                <a:lnTo>
                  <a:pt x="5274861" y="168318"/>
                </a:lnTo>
                <a:lnTo>
                  <a:pt x="5248189" y="159760"/>
                </a:lnTo>
                <a:lnTo>
                  <a:pt x="5220531" y="151233"/>
                </a:lnTo>
                <a:lnTo>
                  <a:pt x="5192214" y="142725"/>
                </a:lnTo>
                <a:lnTo>
                  <a:pt x="5164870" y="134938"/>
                </a:lnTo>
                <a:lnTo>
                  <a:pt x="5138173" y="127629"/>
                </a:lnTo>
                <a:lnTo>
                  <a:pt x="5111909" y="120640"/>
                </a:lnTo>
                <a:lnTo>
                  <a:pt x="5084521" y="114569"/>
                </a:lnTo>
                <a:lnTo>
                  <a:pt x="5056385" y="109111"/>
                </a:lnTo>
                <a:lnTo>
                  <a:pt x="5027750" y="104061"/>
                </a:lnTo>
                <a:lnTo>
                  <a:pt x="4998076" y="98577"/>
                </a:lnTo>
                <a:lnTo>
                  <a:pt x="4967711" y="92805"/>
                </a:lnTo>
                <a:lnTo>
                  <a:pt x="4936884" y="86841"/>
                </a:lnTo>
                <a:lnTo>
                  <a:pt x="4905748" y="81453"/>
                </a:lnTo>
                <a:lnTo>
                  <a:pt x="4874409" y="76450"/>
                </a:lnTo>
                <a:lnTo>
                  <a:pt x="4842933" y="71703"/>
                </a:lnTo>
                <a:lnTo>
                  <a:pt x="4809954" y="66422"/>
                </a:lnTo>
                <a:lnTo>
                  <a:pt x="4775974" y="60785"/>
                </a:lnTo>
                <a:lnTo>
                  <a:pt x="4741326" y="54910"/>
                </a:lnTo>
                <a:lnTo>
                  <a:pt x="4706938" y="49583"/>
                </a:lnTo>
                <a:lnTo>
                  <a:pt x="4672725" y="44620"/>
                </a:lnTo>
                <a:lnTo>
                  <a:pt x="4638626" y="39900"/>
                </a:lnTo>
                <a:lnTo>
                  <a:pt x="4604605" y="35343"/>
                </a:lnTo>
                <a:lnTo>
                  <a:pt x="4570635" y="30893"/>
                </a:lnTo>
                <a:lnTo>
                  <a:pt x="4536700" y="26516"/>
                </a:lnTo>
                <a:lnTo>
                  <a:pt x="4501377" y="22892"/>
                </a:lnTo>
                <a:lnTo>
                  <a:pt x="4465129" y="19771"/>
                </a:lnTo>
                <a:lnTo>
                  <a:pt x="4428261" y="16984"/>
                </a:lnTo>
                <a:lnTo>
                  <a:pt x="4389573" y="14421"/>
                </a:lnTo>
                <a:lnTo>
                  <a:pt x="4349671" y="12006"/>
                </a:lnTo>
                <a:lnTo>
                  <a:pt x="4308957" y="9691"/>
                </a:lnTo>
                <a:lnTo>
                  <a:pt x="4268409" y="7442"/>
                </a:lnTo>
                <a:lnTo>
                  <a:pt x="4227971" y="5237"/>
                </a:lnTo>
                <a:lnTo>
                  <a:pt x="4187608" y="3062"/>
                </a:lnTo>
                <a:lnTo>
                  <a:pt x="4147998" y="1611"/>
                </a:lnTo>
                <a:lnTo>
                  <a:pt x="4108892" y="645"/>
                </a:lnTo>
                <a:lnTo>
                  <a:pt x="4070122" y="0"/>
                </a:lnTo>
                <a:lnTo>
                  <a:pt x="4031575" y="276"/>
                </a:lnTo>
                <a:lnTo>
                  <a:pt x="3993176" y="1166"/>
                </a:lnTo>
                <a:lnTo>
                  <a:pt x="3954878" y="2464"/>
                </a:lnTo>
                <a:lnTo>
                  <a:pt x="3916645" y="3330"/>
                </a:lnTo>
                <a:lnTo>
                  <a:pt x="3878456" y="3907"/>
                </a:lnTo>
                <a:lnTo>
                  <a:pt x="3840297" y="4291"/>
                </a:lnTo>
                <a:lnTo>
                  <a:pt x="3801452" y="5959"/>
                </a:lnTo>
                <a:lnTo>
                  <a:pt x="3762151" y="8482"/>
                </a:lnTo>
                <a:lnTo>
                  <a:pt x="3722544" y="11575"/>
                </a:lnTo>
                <a:lnTo>
                  <a:pt x="3682734" y="14343"/>
                </a:lnTo>
                <a:lnTo>
                  <a:pt x="3642789" y="16894"/>
                </a:lnTo>
                <a:lnTo>
                  <a:pt x="3602752" y="19299"/>
                </a:lnTo>
                <a:lnTo>
                  <a:pt x="3562655" y="21608"/>
                </a:lnTo>
                <a:lnTo>
                  <a:pt x="3522520" y="23854"/>
                </a:lnTo>
                <a:lnTo>
                  <a:pt x="3482356" y="26056"/>
                </a:lnTo>
                <a:lnTo>
                  <a:pt x="3442175" y="28935"/>
                </a:lnTo>
                <a:lnTo>
                  <a:pt x="3401982" y="32266"/>
                </a:lnTo>
                <a:lnTo>
                  <a:pt x="3361782" y="35898"/>
                </a:lnTo>
                <a:lnTo>
                  <a:pt x="3320164" y="39730"/>
                </a:lnTo>
                <a:lnTo>
                  <a:pt x="3277603" y="43697"/>
                </a:lnTo>
                <a:lnTo>
                  <a:pt x="3234412" y="47751"/>
                </a:lnTo>
                <a:lnTo>
                  <a:pt x="3192918" y="51866"/>
                </a:lnTo>
                <a:lnTo>
                  <a:pt x="3152555" y="56020"/>
                </a:lnTo>
                <a:lnTo>
                  <a:pt x="3112946" y="60200"/>
                </a:lnTo>
                <a:lnTo>
                  <a:pt x="3073841" y="64398"/>
                </a:lnTo>
                <a:lnTo>
                  <a:pt x="3035071" y="68608"/>
                </a:lnTo>
                <a:lnTo>
                  <a:pt x="2996524" y="72825"/>
                </a:lnTo>
                <a:lnTo>
                  <a:pt x="2958126" y="77048"/>
                </a:lnTo>
                <a:lnTo>
                  <a:pt x="2919827" y="81275"/>
                </a:lnTo>
                <a:lnTo>
                  <a:pt x="2881594" y="85503"/>
                </a:lnTo>
                <a:lnTo>
                  <a:pt x="2844112" y="89734"/>
                </a:lnTo>
                <a:lnTo>
                  <a:pt x="2807129" y="93965"/>
                </a:lnTo>
                <a:lnTo>
                  <a:pt x="2770479" y="98197"/>
                </a:lnTo>
                <a:lnTo>
                  <a:pt x="2735463" y="102430"/>
                </a:lnTo>
                <a:lnTo>
                  <a:pt x="2701535" y="106662"/>
                </a:lnTo>
                <a:lnTo>
                  <a:pt x="2668334" y="110895"/>
                </a:lnTo>
                <a:lnTo>
                  <a:pt x="2634204" y="115128"/>
                </a:lnTo>
                <a:lnTo>
                  <a:pt x="2599457" y="119361"/>
                </a:lnTo>
                <a:lnTo>
                  <a:pt x="2564298" y="123594"/>
                </a:lnTo>
                <a:lnTo>
                  <a:pt x="2528864" y="127828"/>
                </a:lnTo>
                <a:lnTo>
                  <a:pt x="2493248" y="132061"/>
                </a:lnTo>
                <a:lnTo>
                  <a:pt x="2457509" y="136294"/>
                </a:lnTo>
                <a:lnTo>
                  <a:pt x="2421688" y="140528"/>
                </a:lnTo>
                <a:lnTo>
                  <a:pt x="2385813" y="144760"/>
                </a:lnTo>
                <a:lnTo>
                  <a:pt x="2349902" y="148994"/>
                </a:lnTo>
                <a:lnTo>
                  <a:pt x="2313967" y="153933"/>
                </a:lnTo>
                <a:lnTo>
                  <a:pt x="2278016" y="159342"/>
                </a:lnTo>
                <a:lnTo>
                  <a:pt x="2242054" y="165065"/>
                </a:lnTo>
                <a:lnTo>
                  <a:pt x="2206084" y="169586"/>
                </a:lnTo>
                <a:lnTo>
                  <a:pt x="2170111" y="173306"/>
                </a:lnTo>
                <a:lnTo>
                  <a:pt x="2134134" y="176490"/>
                </a:lnTo>
                <a:lnTo>
                  <a:pt x="2098861" y="180731"/>
                </a:lnTo>
                <a:lnTo>
                  <a:pt x="2064056" y="185674"/>
                </a:lnTo>
                <a:lnTo>
                  <a:pt x="2029564" y="191086"/>
                </a:lnTo>
                <a:lnTo>
                  <a:pt x="1995280" y="196106"/>
                </a:lnTo>
                <a:lnTo>
                  <a:pt x="1961136" y="200863"/>
                </a:lnTo>
                <a:lnTo>
                  <a:pt x="1927084" y="205445"/>
                </a:lnTo>
                <a:lnTo>
                  <a:pt x="1893094" y="209206"/>
                </a:lnTo>
                <a:lnTo>
                  <a:pt x="1859145" y="212418"/>
                </a:lnTo>
                <a:lnTo>
                  <a:pt x="1825223" y="215266"/>
                </a:lnTo>
                <a:lnTo>
                  <a:pt x="1791320" y="218575"/>
                </a:lnTo>
                <a:lnTo>
                  <a:pt x="1757429" y="222193"/>
                </a:lnTo>
                <a:lnTo>
                  <a:pt x="1723546" y="226016"/>
                </a:lnTo>
                <a:lnTo>
                  <a:pt x="1689669" y="229976"/>
                </a:lnTo>
                <a:lnTo>
                  <a:pt x="1655794" y="234025"/>
                </a:lnTo>
                <a:lnTo>
                  <a:pt x="1621923" y="238137"/>
                </a:lnTo>
                <a:lnTo>
                  <a:pt x="1588759" y="241585"/>
                </a:lnTo>
                <a:lnTo>
                  <a:pt x="1556066" y="244587"/>
                </a:lnTo>
                <a:lnTo>
                  <a:pt x="1523687" y="247295"/>
                </a:lnTo>
                <a:lnTo>
                  <a:pt x="1492223" y="249806"/>
                </a:lnTo>
                <a:lnTo>
                  <a:pt x="1461370" y="252185"/>
                </a:lnTo>
                <a:lnTo>
                  <a:pt x="1430923" y="254477"/>
                </a:lnTo>
                <a:lnTo>
                  <a:pt x="1401453" y="256711"/>
                </a:lnTo>
                <a:lnTo>
                  <a:pt x="1372634" y="258905"/>
                </a:lnTo>
                <a:lnTo>
                  <a:pt x="1344249" y="261074"/>
                </a:lnTo>
                <a:lnTo>
                  <a:pt x="1316154" y="262520"/>
                </a:lnTo>
                <a:lnTo>
                  <a:pt x="1288252" y="263483"/>
                </a:lnTo>
                <a:lnTo>
                  <a:pt x="1260478" y="264126"/>
                </a:lnTo>
                <a:lnTo>
                  <a:pt x="1232790" y="264554"/>
                </a:lnTo>
                <a:lnTo>
                  <a:pt x="1205159" y="264840"/>
                </a:lnTo>
                <a:lnTo>
                  <a:pt x="1177565" y="265031"/>
                </a:lnTo>
                <a:lnTo>
                  <a:pt x="1150703" y="265158"/>
                </a:lnTo>
                <a:lnTo>
                  <a:pt x="1124329" y="265242"/>
                </a:lnTo>
                <a:lnTo>
                  <a:pt x="1098280" y="265298"/>
                </a:lnTo>
                <a:lnTo>
                  <a:pt x="1072446" y="265335"/>
                </a:lnTo>
                <a:lnTo>
                  <a:pt x="1046757" y="265361"/>
                </a:lnTo>
                <a:lnTo>
                  <a:pt x="1021165" y="265378"/>
                </a:lnTo>
                <a:lnTo>
                  <a:pt x="996342" y="265389"/>
                </a:lnTo>
                <a:lnTo>
                  <a:pt x="972033" y="265397"/>
                </a:lnTo>
                <a:lnTo>
                  <a:pt x="925031" y="264699"/>
                </a:lnTo>
                <a:lnTo>
                  <a:pt x="880623" y="262037"/>
                </a:lnTo>
                <a:lnTo>
                  <a:pt x="837368" y="258502"/>
                </a:lnTo>
                <a:lnTo>
                  <a:pt x="794624" y="254579"/>
                </a:lnTo>
                <a:lnTo>
                  <a:pt x="752109" y="250484"/>
                </a:lnTo>
                <a:lnTo>
                  <a:pt x="707813" y="246312"/>
                </a:lnTo>
                <a:lnTo>
                  <a:pt x="661550" y="242811"/>
                </a:lnTo>
                <a:lnTo>
                  <a:pt x="637360" y="241878"/>
                </a:lnTo>
                <a:lnTo>
                  <a:pt x="612767" y="241255"/>
                </a:lnTo>
                <a:lnTo>
                  <a:pt x="587199" y="240840"/>
                </a:lnTo>
                <a:lnTo>
                  <a:pt x="560982" y="240564"/>
                </a:lnTo>
                <a:lnTo>
                  <a:pt x="534331" y="240379"/>
                </a:lnTo>
                <a:lnTo>
                  <a:pt x="506686" y="239551"/>
                </a:lnTo>
                <a:lnTo>
                  <a:pt x="478379" y="238294"/>
                </a:lnTo>
                <a:lnTo>
                  <a:pt x="449629" y="236749"/>
                </a:lnTo>
                <a:lnTo>
                  <a:pt x="420585" y="235014"/>
                </a:lnTo>
                <a:lnTo>
                  <a:pt x="391345" y="233152"/>
                </a:lnTo>
                <a:lnTo>
                  <a:pt x="361973" y="231205"/>
                </a:lnTo>
                <a:lnTo>
                  <a:pt x="330398" y="229907"/>
                </a:lnTo>
                <a:lnTo>
                  <a:pt x="297353" y="229042"/>
                </a:lnTo>
                <a:lnTo>
                  <a:pt x="263328" y="228464"/>
                </a:lnTo>
                <a:lnTo>
                  <a:pt x="224418" y="230196"/>
                </a:lnTo>
                <a:lnTo>
                  <a:pt x="182250" y="233468"/>
                </a:lnTo>
                <a:lnTo>
                  <a:pt x="137910" y="237766"/>
                </a:lnTo>
                <a:lnTo>
                  <a:pt x="108350" y="240631"/>
                </a:lnTo>
                <a:lnTo>
                  <a:pt x="49230" y="2463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Shape-2958">
            <a:extLst>
              <a:ext uri="{FF2B5EF4-FFF2-40B4-BE49-F238E27FC236}">
                <a16:creationId xmlns:a16="http://schemas.microsoft.com/office/drawing/2014/main" xmlns="" id="{15E14DBA-65A7-495C-949F-DE0728CE26C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155206" y="542398"/>
            <a:ext cx="785014" cy="855445"/>
          </a:xfrm>
          <a:custGeom>
            <a:avLst/>
            <a:gdLst/>
            <a:ahLst/>
            <a:cxnLst/>
            <a:rect l="0" t="0" r="0" b="0"/>
            <a:pathLst>
              <a:path w="785014" h="855445">
                <a:moveTo>
                  <a:pt x="543794" y="10052"/>
                </a:moveTo>
                <a:lnTo>
                  <a:pt x="543794" y="10052"/>
                </a:lnTo>
                <a:lnTo>
                  <a:pt x="518446" y="8641"/>
                </a:lnTo>
                <a:lnTo>
                  <a:pt x="475705" y="0"/>
                </a:lnTo>
                <a:lnTo>
                  <a:pt x="430721" y="18"/>
                </a:lnTo>
                <a:lnTo>
                  <a:pt x="392645" y="4887"/>
                </a:lnTo>
                <a:lnTo>
                  <a:pt x="345148" y="16458"/>
                </a:lnTo>
                <a:lnTo>
                  <a:pt x="321052" y="25612"/>
                </a:lnTo>
                <a:lnTo>
                  <a:pt x="273583" y="48953"/>
                </a:lnTo>
                <a:lnTo>
                  <a:pt x="249353" y="64208"/>
                </a:lnTo>
                <a:lnTo>
                  <a:pt x="224733" y="81434"/>
                </a:lnTo>
                <a:lnTo>
                  <a:pt x="199853" y="99973"/>
                </a:lnTo>
                <a:lnTo>
                  <a:pt x="175506" y="121505"/>
                </a:lnTo>
                <a:lnTo>
                  <a:pt x="151513" y="145032"/>
                </a:lnTo>
                <a:lnTo>
                  <a:pt x="127757" y="169888"/>
                </a:lnTo>
                <a:lnTo>
                  <a:pt x="104863" y="199865"/>
                </a:lnTo>
                <a:lnTo>
                  <a:pt x="82546" y="233255"/>
                </a:lnTo>
                <a:lnTo>
                  <a:pt x="60611" y="268921"/>
                </a:lnTo>
                <a:lnTo>
                  <a:pt x="42461" y="305398"/>
                </a:lnTo>
                <a:lnTo>
                  <a:pt x="26833" y="342416"/>
                </a:lnTo>
                <a:lnTo>
                  <a:pt x="12887" y="379795"/>
                </a:lnTo>
                <a:lnTo>
                  <a:pt x="5000" y="417414"/>
                </a:lnTo>
                <a:lnTo>
                  <a:pt x="1153" y="455193"/>
                </a:lnTo>
                <a:lnTo>
                  <a:pt x="0" y="493079"/>
                </a:lnTo>
                <a:lnTo>
                  <a:pt x="3465" y="529626"/>
                </a:lnTo>
                <a:lnTo>
                  <a:pt x="10008" y="565279"/>
                </a:lnTo>
                <a:lnTo>
                  <a:pt x="18604" y="600337"/>
                </a:lnTo>
                <a:lnTo>
                  <a:pt x="31389" y="633586"/>
                </a:lnTo>
                <a:lnTo>
                  <a:pt x="46969" y="665630"/>
                </a:lnTo>
                <a:lnTo>
                  <a:pt x="64410" y="696871"/>
                </a:lnTo>
                <a:lnTo>
                  <a:pt x="84505" y="724754"/>
                </a:lnTo>
                <a:lnTo>
                  <a:pt x="106368" y="750398"/>
                </a:lnTo>
                <a:lnTo>
                  <a:pt x="129410" y="774549"/>
                </a:lnTo>
                <a:lnTo>
                  <a:pt x="155354" y="794178"/>
                </a:lnTo>
                <a:lnTo>
                  <a:pt x="183234" y="810791"/>
                </a:lnTo>
                <a:lnTo>
                  <a:pt x="212404" y="825395"/>
                </a:lnTo>
                <a:lnTo>
                  <a:pt x="243845" y="836542"/>
                </a:lnTo>
                <a:lnTo>
                  <a:pt x="276800" y="845384"/>
                </a:lnTo>
                <a:lnTo>
                  <a:pt x="310765" y="852690"/>
                </a:lnTo>
                <a:lnTo>
                  <a:pt x="344697" y="855444"/>
                </a:lnTo>
                <a:lnTo>
                  <a:pt x="378607" y="855163"/>
                </a:lnTo>
                <a:lnTo>
                  <a:pt x="412502" y="852860"/>
                </a:lnTo>
                <a:lnTo>
                  <a:pt x="445683" y="845679"/>
                </a:lnTo>
                <a:lnTo>
                  <a:pt x="478387" y="835248"/>
                </a:lnTo>
                <a:lnTo>
                  <a:pt x="510772" y="822649"/>
                </a:lnTo>
                <a:lnTo>
                  <a:pt x="541535" y="804372"/>
                </a:lnTo>
                <a:lnTo>
                  <a:pt x="571216" y="782310"/>
                </a:lnTo>
                <a:lnTo>
                  <a:pt x="600175" y="757724"/>
                </a:lnTo>
                <a:lnTo>
                  <a:pt x="627242" y="730044"/>
                </a:lnTo>
                <a:lnTo>
                  <a:pt x="653048" y="700303"/>
                </a:lnTo>
                <a:lnTo>
                  <a:pt x="678013" y="669186"/>
                </a:lnTo>
                <a:lnTo>
                  <a:pt x="700301" y="634330"/>
                </a:lnTo>
                <a:lnTo>
                  <a:pt x="720805" y="596982"/>
                </a:lnTo>
                <a:lnTo>
                  <a:pt x="740118" y="557972"/>
                </a:lnTo>
                <a:lnTo>
                  <a:pt x="755110" y="515737"/>
                </a:lnTo>
                <a:lnTo>
                  <a:pt x="767221" y="471353"/>
                </a:lnTo>
                <a:lnTo>
                  <a:pt x="777412" y="425536"/>
                </a:lnTo>
                <a:lnTo>
                  <a:pt x="782795" y="380175"/>
                </a:lnTo>
                <a:lnTo>
                  <a:pt x="784973" y="335117"/>
                </a:lnTo>
                <a:lnTo>
                  <a:pt x="785013" y="290262"/>
                </a:lnTo>
                <a:lnTo>
                  <a:pt x="778690" y="249775"/>
                </a:lnTo>
                <a:lnTo>
                  <a:pt x="768124" y="212201"/>
                </a:lnTo>
                <a:lnTo>
                  <a:pt x="754731" y="176568"/>
                </a:lnTo>
                <a:lnTo>
                  <a:pt x="736630" y="146463"/>
                </a:lnTo>
                <a:lnTo>
                  <a:pt x="715390" y="120042"/>
                </a:lnTo>
                <a:lnTo>
                  <a:pt x="692058" y="96079"/>
                </a:lnTo>
                <a:lnTo>
                  <a:pt x="660981" y="77987"/>
                </a:lnTo>
                <a:lnTo>
                  <a:pt x="624741" y="63808"/>
                </a:lnTo>
                <a:lnTo>
                  <a:pt x="585059" y="52240"/>
                </a:lnTo>
                <a:lnTo>
                  <a:pt x="540259" y="48760"/>
                </a:lnTo>
                <a:lnTo>
                  <a:pt x="492049" y="50674"/>
                </a:lnTo>
                <a:lnTo>
                  <a:pt x="441564" y="56183"/>
                </a:lnTo>
                <a:lnTo>
                  <a:pt x="407907" y="59856"/>
                </a:lnTo>
                <a:lnTo>
                  <a:pt x="340594" y="6720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Shape-2959">
            <a:extLst>
              <a:ext uri="{FF2B5EF4-FFF2-40B4-BE49-F238E27FC236}">
                <a16:creationId xmlns:a16="http://schemas.microsoft.com/office/drawing/2014/main" xmlns="" id="{DA17B53C-AD89-4963-80BB-EDEC7C54663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772162" y="1568450"/>
            <a:ext cx="44189" cy="241301"/>
          </a:xfrm>
          <a:custGeom>
            <a:avLst/>
            <a:gdLst/>
            <a:ahLst/>
            <a:cxnLst/>
            <a:rect l="0" t="0" r="0" b="0"/>
            <a:pathLst>
              <a:path w="44189" h="241301">
                <a:moveTo>
                  <a:pt x="6088" y="0"/>
                </a:moveTo>
                <a:lnTo>
                  <a:pt x="6088" y="0"/>
                </a:lnTo>
                <a:lnTo>
                  <a:pt x="621" y="0"/>
                </a:lnTo>
                <a:lnTo>
                  <a:pt x="0" y="6742"/>
                </a:lnTo>
                <a:lnTo>
                  <a:pt x="9223" y="42646"/>
                </a:lnTo>
                <a:lnTo>
                  <a:pt x="15641" y="83113"/>
                </a:lnTo>
                <a:lnTo>
                  <a:pt x="17855" y="129127"/>
                </a:lnTo>
                <a:lnTo>
                  <a:pt x="18511" y="168082"/>
                </a:lnTo>
                <a:lnTo>
                  <a:pt x="18751" y="198157"/>
                </a:lnTo>
                <a:lnTo>
                  <a:pt x="18058" y="197721"/>
                </a:lnTo>
                <a:lnTo>
                  <a:pt x="15406" y="191593"/>
                </a:lnTo>
                <a:lnTo>
                  <a:pt x="13317" y="159387"/>
                </a:lnTo>
                <a:lnTo>
                  <a:pt x="10947" y="124226"/>
                </a:lnTo>
                <a:lnTo>
                  <a:pt x="8248" y="84845"/>
                </a:lnTo>
                <a:lnTo>
                  <a:pt x="7048" y="48527"/>
                </a:lnTo>
                <a:lnTo>
                  <a:pt x="11240" y="4222"/>
                </a:lnTo>
                <a:lnTo>
                  <a:pt x="11639" y="2814"/>
                </a:lnTo>
                <a:lnTo>
                  <a:pt x="12333" y="38671"/>
                </a:lnTo>
                <a:lnTo>
                  <a:pt x="14288" y="82014"/>
                </a:lnTo>
                <a:lnTo>
                  <a:pt x="16788" y="115473"/>
                </a:lnTo>
                <a:lnTo>
                  <a:pt x="18901" y="161371"/>
                </a:lnTo>
                <a:lnTo>
                  <a:pt x="25578" y="207638"/>
                </a:lnTo>
                <a:lnTo>
                  <a:pt x="30272" y="220694"/>
                </a:lnTo>
                <a:lnTo>
                  <a:pt x="44188" y="241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SMARTInkShape-Group618">
            <a:extLst>
              <a:ext uri="{FF2B5EF4-FFF2-40B4-BE49-F238E27FC236}">
                <a16:creationId xmlns:a16="http://schemas.microsoft.com/office/drawing/2014/main" xmlns="" id="{08D21DAF-1251-4C96-B435-FC79739AA8A3}"/>
              </a:ext>
            </a:extLst>
          </p:cNvPr>
          <p:cNvGrpSpPr/>
          <p:nvPr/>
        </p:nvGrpSpPr>
        <p:grpSpPr>
          <a:xfrm>
            <a:off x="5346700" y="1517650"/>
            <a:ext cx="1456639" cy="1370021"/>
            <a:chOff x="5346700" y="1517650"/>
            <a:chExt cx="1456639" cy="1370021"/>
          </a:xfrm>
        </p:grpSpPr>
        <p:sp>
          <p:nvSpPr>
            <p:cNvPr id="169" name="SMARTInkShape-2960">
              <a:extLst>
                <a:ext uri="{FF2B5EF4-FFF2-40B4-BE49-F238E27FC236}">
                  <a16:creationId xmlns:a16="http://schemas.microsoft.com/office/drawing/2014/main" xmlns="" id="{DC5B4437-CC92-494D-AB26-EBAB4AC00D6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46700" y="1522416"/>
              <a:ext cx="609601" cy="46035"/>
            </a:xfrm>
            <a:custGeom>
              <a:avLst/>
              <a:gdLst/>
              <a:ahLst/>
              <a:cxnLst/>
              <a:rect l="0" t="0" r="0" b="0"/>
              <a:pathLst>
                <a:path w="609601" h="46035">
                  <a:moveTo>
                    <a:pt x="0" y="46034"/>
                  </a:moveTo>
                  <a:lnTo>
                    <a:pt x="0" y="46034"/>
                  </a:lnTo>
                  <a:lnTo>
                    <a:pt x="36061" y="45328"/>
                  </a:lnTo>
                  <a:lnTo>
                    <a:pt x="79997" y="42663"/>
                  </a:lnTo>
                  <a:lnTo>
                    <a:pt x="107659" y="39553"/>
                  </a:lnTo>
                  <a:lnTo>
                    <a:pt x="138095" y="35364"/>
                  </a:lnTo>
                  <a:lnTo>
                    <a:pt x="170380" y="30454"/>
                  </a:lnTo>
                  <a:lnTo>
                    <a:pt x="209543" y="25064"/>
                  </a:lnTo>
                  <a:lnTo>
                    <a:pt x="253290" y="19354"/>
                  </a:lnTo>
                  <a:lnTo>
                    <a:pt x="300093" y="13431"/>
                  </a:lnTo>
                  <a:lnTo>
                    <a:pt x="345406" y="8776"/>
                  </a:lnTo>
                  <a:lnTo>
                    <a:pt x="389727" y="4968"/>
                  </a:lnTo>
                  <a:lnTo>
                    <a:pt x="433385" y="1723"/>
                  </a:lnTo>
                  <a:lnTo>
                    <a:pt x="471663" y="266"/>
                  </a:lnTo>
                  <a:lnTo>
                    <a:pt x="506352" y="0"/>
                  </a:lnTo>
                  <a:lnTo>
                    <a:pt x="538652" y="528"/>
                  </a:lnTo>
                  <a:lnTo>
                    <a:pt x="580184" y="4877"/>
                  </a:lnTo>
                  <a:lnTo>
                    <a:pt x="602170" y="10809"/>
                  </a:lnTo>
                  <a:lnTo>
                    <a:pt x="606058" y="13378"/>
                  </a:lnTo>
                  <a:lnTo>
                    <a:pt x="609600" y="20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961">
              <a:extLst>
                <a:ext uri="{FF2B5EF4-FFF2-40B4-BE49-F238E27FC236}">
                  <a16:creationId xmlns:a16="http://schemas.microsoft.com/office/drawing/2014/main" xmlns="" id="{67964274-CCAA-4FFB-9084-8A35D72F973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73700" y="1517650"/>
              <a:ext cx="596901" cy="81668"/>
            </a:xfrm>
            <a:custGeom>
              <a:avLst/>
              <a:gdLst/>
              <a:ahLst/>
              <a:cxnLst/>
              <a:rect l="0" t="0" r="0" b="0"/>
              <a:pathLst>
                <a:path w="596901" h="81668">
                  <a:moveTo>
                    <a:pt x="0" y="76200"/>
                  </a:moveTo>
                  <a:lnTo>
                    <a:pt x="0" y="76200"/>
                  </a:lnTo>
                  <a:lnTo>
                    <a:pt x="0" y="79571"/>
                  </a:lnTo>
                  <a:lnTo>
                    <a:pt x="26968" y="81667"/>
                  </a:lnTo>
                  <a:lnTo>
                    <a:pt x="49728" y="79845"/>
                  </a:lnTo>
                  <a:lnTo>
                    <a:pt x="79719" y="76513"/>
                  </a:lnTo>
                  <a:lnTo>
                    <a:pt x="114529" y="72175"/>
                  </a:lnTo>
                  <a:lnTo>
                    <a:pt x="156081" y="65756"/>
                  </a:lnTo>
                  <a:lnTo>
                    <a:pt x="202126" y="57948"/>
                  </a:lnTo>
                  <a:lnTo>
                    <a:pt x="251167" y="49215"/>
                  </a:lnTo>
                  <a:lnTo>
                    <a:pt x="300794" y="40572"/>
                  </a:lnTo>
                  <a:lnTo>
                    <a:pt x="350813" y="31987"/>
                  </a:lnTo>
                  <a:lnTo>
                    <a:pt x="401092" y="23441"/>
                  </a:lnTo>
                  <a:lnTo>
                    <a:pt x="445195" y="17039"/>
                  </a:lnTo>
                  <a:lnTo>
                    <a:pt x="485180" y="12065"/>
                  </a:lnTo>
                  <a:lnTo>
                    <a:pt x="522420" y="8043"/>
                  </a:lnTo>
                  <a:lnTo>
                    <a:pt x="596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962">
              <a:extLst>
                <a:ext uri="{FF2B5EF4-FFF2-40B4-BE49-F238E27FC236}">
                  <a16:creationId xmlns:a16="http://schemas.microsoft.com/office/drawing/2014/main" xmlns="" id="{80FA17D5-6015-46D0-8520-4A189FF7572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69211" y="1939701"/>
              <a:ext cx="145790" cy="149450"/>
            </a:xfrm>
            <a:custGeom>
              <a:avLst/>
              <a:gdLst/>
              <a:ahLst/>
              <a:cxnLst/>
              <a:rect l="0" t="0" r="0" b="0"/>
              <a:pathLst>
                <a:path w="145790" h="149450">
                  <a:moveTo>
                    <a:pt x="6089" y="28799"/>
                  </a:moveTo>
                  <a:lnTo>
                    <a:pt x="6089" y="28799"/>
                  </a:lnTo>
                  <a:lnTo>
                    <a:pt x="0" y="28799"/>
                  </a:lnTo>
                  <a:lnTo>
                    <a:pt x="1655" y="48258"/>
                  </a:lnTo>
                  <a:lnTo>
                    <a:pt x="5505" y="94600"/>
                  </a:lnTo>
                  <a:lnTo>
                    <a:pt x="6037" y="139977"/>
                  </a:lnTo>
                  <a:lnTo>
                    <a:pt x="6066" y="145239"/>
                  </a:lnTo>
                  <a:lnTo>
                    <a:pt x="6073" y="145231"/>
                  </a:lnTo>
                  <a:lnTo>
                    <a:pt x="7970" y="99069"/>
                  </a:lnTo>
                  <a:lnTo>
                    <a:pt x="12996" y="60673"/>
                  </a:lnTo>
                  <a:lnTo>
                    <a:pt x="18332" y="38027"/>
                  </a:lnTo>
                  <a:lnTo>
                    <a:pt x="37121" y="11990"/>
                  </a:lnTo>
                  <a:lnTo>
                    <a:pt x="41593" y="7009"/>
                  </a:lnTo>
                  <a:lnTo>
                    <a:pt x="54090" y="1476"/>
                  </a:lnTo>
                  <a:lnTo>
                    <a:pt x="61372" y="0"/>
                  </a:lnTo>
                  <a:lnTo>
                    <a:pt x="76991" y="2123"/>
                  </a:lnTo>
                  <a:lnTo>
                    <a:pt x="93340" y="9182"/>
                  </a:lnTo>
                  <a:lnTo>
                    <a:pt x="110013" y="21727"/>
                  </a:lnTo>
                  <a:lnTo>
                    <a:pt x="128525" y="48027"/>
                  </a:lnTo>
                  <a:lnTo>
                    <a:pt x="136205" y="78162"/>
                  </a:lnTo>
                  <a:lnTo>
                    <a:pt x="139013" y="121700"/>
                  </a:lnTo>
                  <a:lnTo>
                    <a:pt x="139955" y="134294"/>
                  </a:lnTo>
                  <a:lnTo>
                    <a:pt x="145789" y="149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963">
              <a:extLst>
                <a:ext uri="{FF2B5EF4-FFF2-40B4-BE49-F238E27FC236}">
                  <a16:creationId xmlns:a16="http://schemas.microsoft.com/office/drawing/2014/main" xmlns="" id="{9F954558-BB7D-429E-A888-BC8B1872E6A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930900" y="1760715"/>
              <a:ext cx="12624" cy="207786"/>
            </a:xfrm>
            <a:custGeom>
              <a:avLst/>
              <a:gdLst/>
              <a:ahLst/>
              <a:cxnLst/>
              <a:rect l="0" t="0" r="0" b="0"/>
              <a:pathLst>
                <a:path w="12624" h="207786">
                  <a:moveTo>
                    <a:pt x="6350" y="10935"/>
                  </a:moveTo>
                  <a:lnTo>
                    <a:pt x="6350" y="10935"/>
                  </a:lnTo>
                  <a:lnTo>
                    <a:pt x="11817" y="0"/>
                  </a:lnTo>
                  <a:lnTo>
                    <a:pt x="12623" y="31647"/>
                  </a:lnTo>
                  <a:lnTo>
                    <a:pt x="8320" y="76723"/>
                  </a:lnTo>
                  <a:lnTo>
                    <a:pt x="6228" y="117368"/>
                  </a:lnTo>
                  <a:lnTo>
                    <a:pt x="2159" y="156535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964">
              <a:extLst>
                <a:ext uri="{FF2B5EF4-FFF2-40B4-BE49-F238E27FC236}">
                  <a16:creationId xmlns:a16="http://schemas.microsoft.com/office/drawing/2014/main" xmlns="" id="{B453AFD7-6512-494B-B0B3-9F9661D7B7E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906908" y="2089150"/>
              <a:ext cx="51327" cy="73034"/>
            </a:xfrm>
            <a:custGeom>
              <a:avLst/>
              <a:gdLst/>
              <a:ahLst/>
              <a:cxnLst/>
              <a:rect l="0" t="0" r="0" b="0"/>
              <a:pathLst>
                <a:path w="51327" h="73034">
                  <a:moveTo>
                    <a:pt x="23992" y="12700"/>
                  </a:moveTo>
                  <a:lnTo>
                    <a:pt x="23992" y="12700"/>
                  </a:lnTo>
                  <a:lnTo>
                    <a:pt x="20621" y="9329"/>
                  </a:lnTo>
                  <a:lnTo>
                    <a:pt x="18966" y="5792"/>
                  </a:lnTo>
                  <a:lnTo>
                    <a:pt x="17719" y="339"/>
                  </a:lnTo>
                  <a:lnTo>
                    <a:pt x="10923" y="6842"/>
                  </a:lnTo>
                  <a:lnTo>
                    <a:pt x="3344" y="24448"/>
                  </a:lnTo>
                  <a:lnTo>
                    <a:pt x="0" y="47539"/>
                  </a:lnTo>
                  <a:lnTo>
                    <a:pt x="2380" y="65513"/>
                  </a:lnTo>
                  <a:lnTo>
                    <a:pt x="4645" y="69075"/>
                  </a:lnTo>
                  <a:lnTo>
                    <a:pt x="7567" y="71450"/>
                  </a:lnTo>
                  <a:lnTo>
                    <a:pt x="10925" y="73033"/>
                  </a:lnTo>
                  <a:lnTo>
                    <a:pt x="15281" y="71972"/>
                  </a:lnTo>
                  <a:lnTo>
                    <a:pt x="25765" y="65149"/>
                  </a:lnTo>
                  <a:lnTo>
                    <a:pt x="40196" y="49407"/>
                  </a:lnTo>
                  <a:lnTo>
                    <a:pt x="50038" y="31337"/>
                  </a:lnTo>
                  <a:lnTo>
                    <a:pt x="51326" y="20748"/>
                  </a:lnTo>
                  <a:lnTo>
                    <a:pt x="49545" y="12043"/>
                  </a:lnTo>
                  <a:lnTo>
                    <a:pt x="430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965">
              <a:extLst>
                <a:ext uri="{FF2B5EF4-FFF2-40B4-BE49-F238E27FC236}">
                  <a16:creationId xmlns:a16="http://schemas.microsoft.com/office/drawing/2014/main" xmlns="" id="{74DDF8B3-3ED4-4520-8AE2-9BD784C87F3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84800" y="2305297"/>
              <a:ext cx="1122611" cy="66625"/>
            </a:xfrm>
            <a:custGeom>
              <a:avLst/>
              <a:gdLst/>
              <a:ahLst/>
              <a:cxnLst/>
              <a:rect l="0" t="0" r="0" b="0"/>
              <a:pathLst>
                <a:path w="1122611" h="66625">
                  <a:moveTo>
                    <a:pt x="0" y="63253"/>
                  </a:moveTo>
                  <a:lnTo>
                    <a:pt x="0" y="63253"/>
                  </a:lnTo>
                  <a:lnTo>
                    <a:pt x="0" y="66624"/>
                  </a:lnTo>
                  <a:lnTo>
                    <a:pt x="47089" y="62303"/>
                  </a:lnTo>
                  <a:lnTo>
                    <a:pt x="83723" y="58597"/>
                  </a:lnTo>
                  <a:lnTo>
                    <a:pt x="107321" y="56622"/>
                  </a:lnTo>
                  <a:lnTo>
                    <a:pt x="132931" y="54599"/>
                  </a:lnTo>
                  <a:lnTo>
                    <a:pt x="167643" y="51134"/>
                  </a:lnTo>
                  <a:lnTo>
                    <a:pt x="208423" y="46707"/>
                  </a:lnTo>
                  <a:lnTo>
                    <a:pt x="253249" y="41639"/>
                  </a:lnTo>
                  <a:lnTo>
                    <a:pt x="305710" y="36143"/>
                  </a:lnTo>
                  <a:lnTo>
                    <a:pt x="363262" y="30363"/>
                  </a:lnTo>
                  <a:lnTo>
                    <a:pt x="424208" y="24393"/>
                  </a:lnTo>
                  <a:lnTo>
                    <a:pt x="488122" y="19002"/>
                  </a:lnTo>
                  <a:lnTo>
                    <a:pt x="554015" y="13997"/>
                  </a:lnTo>
                  <a:lnTo>
                    <a:pt x="621226" y="9249"/>
                  </a:lnTo>
                  <a:lnTo>
                    <a:pt x="686496" y="6084"/>
                  </a:lnTo>
                  <a:lnTo>
                    <a:pt x="750470" y="3973"/>
                  </a:lnTo>
                  <a:lnTo>
                    <a:pt x="813580" y="2567"/>
                  </a:lnTo>
                  <a:lnTo>
                    <a:pt x="866942" y="1629"/>
                  </a:lnTo>
                  <a:lnTo>
                    <a:pt x="913805" y="1004"/>
                  </a:lnTo>
                  <a:lnTo>
                    <a:pt x="956337" y="587"/>
                  </a:lnTo>
                  <a:lnTo>
                    <a:pt x="991746" y="309"/>
                  </a:lnTo>
                  <a:lnTo>
                    <a:pt x="1022409" y="123"/>
                  </a:lnTo>
                  <a:lnTo>
                    <a:pt x="1049906" y="0"/>
                  </a:lnTo>
                  <a:lnTo>
                    <a:pt x="1087984" y="1744"/>
                  </a:lnTo>
                  <a:lnTo>
                    <a:pt x="1117761" y="6693"/>
                  </a:lnTo>
                  <a:lnTo>
                    <a:pt x="1121940" y="8613"/>
                  </a:lnTo>
                  <a:lnTo>
                    <a:pt x="1122610" y="12010"/>
                  </a:lnTo>
                  <a:lnTo>
                    <a:pt x="1111250" y="31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966">
              <a:extLst>
                <a:ext uri="{FF2B5EF4-FFF2-40B4-BE49-F238E27FC236}">
                  <a16:creationId xmlns:a16="http://schemas.microsoft.com/office/drawing/2014/main" xmlns="" id="{24B46506-4B94-4DDE-81A8-B7004684EA0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416550" y="2541755"/>
              <a:ext cx="51653" cy="32632"/>
            </a:xfrm>
            <a:custGeom>
              <a:avLst/>
              <a:gdLst/>
              <a:ahLst/>
              <a:cxnLst/>
              <a:rect l="0" t="0" r="0" b="0"/>
              <a:pathLst>
                <a:path w="51653" h="32632">
                  <a:moveTo>
                    <a:pt x="0" y="17295"/>
                  </a:moveTo>
                  <a:lnTo>
                    <a:pt x="0" y="17295"/>
                  </a:lnTo>
                  <a:lnTo>
                    <a:pt x="0" y="20666"/>
                  </a:lnTo>
                  <a:lnTo>
                    <a:pt x="3763" y="24203"/>
                  </a:lnTo>
                  <a:lnTo>
                    <a:pt x="17676" y="32222"/>
                  </a:lnTo>
                  <a:lnTo>
                    <a:pt x="29493" y="32631"/>
                  </a:lnTo>
                  <a:lnTo>
                    <a:pt x="36595" y="31752"/>
                  </a:lnTo>
                  <a:lnTo>
                    <a:pt x="46368" y="27013"/>
                  </a:lnTo>
                  <a:lnTo>
                    <a:pt x="49962" y="23773"/>
                  </a:lnTo>
                  <a:lnTo>
                    <a:pt x="51652" y="20203"/>
                  </a:lnTo>
                  <a:lnTo>
                    <a:pt x="51649" y="12473"/>
                  </a:lnTo>
                  <a:lnTo>
                    <a:pt x="49955" y="9141"/>
                  </a:lnTo>
                  <a:lnTo>
                    <a:pt x="44310" y="3558"/>
                  </a:lnTo>
                  <a:lnTo>
                    <a:pt x="33334" y="606"/>
                  </a:lnTo>
                  <a:lnTo>
                    <a:pt x="21165" y="0"/>
                  </a:lnTo>
                  <a:lnTo>
                    <a:pt x="13405" y="2082"/>
                  </a:lnTo>
                  <a:lnTo>
                    <a:pt x="11759" y="4331"/>
                  </a:lnTo>
                  <a:lnTo>
                    <a:pt x="11368" y="7241"/>
                  </a:lnTo>
                  <a:lnTo>
                    <a:pt x="12700" y="17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967">
              <a:extLst>
                <a:ext uri="{FF2B5EF4-FFF2-40B4-BE49-F238E27FC236}">
                  <a16:creationId xmlns:a16="http://schemas.microsoft.com/office/drawing/2014/main" xmlns="" id="{04885AD6-BD49-4C66-A321-384B791F7FD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600700" y="2512824"/>
              <a:ext cx="17740" cy="224027"/>
            </a:xfrm>
            <a:custGeom>
              <a:avLst/>
              <a:gdLst/>
              <a:ahLst/>
              <a:cxnLst/>
              <a:rect l="0" t="0" r="0" b="0"/>
              <a:pathLst>
                <a:path w="17740" h="224027">
                  <a:moveTo>
                    <a:pt x="0" y="14476"/>
                  </a:moveTo>
                  <a:lnTo>
                    <a:pt x="0" y="14476"/>
                  </a:lnTo>
                  <a:lnTo>
                    <a:pt x="5026" y="2542"/>
                  </a:lnTo>
                  <a:lnTo>
                    <a:pt x="5467" y="170"/>
                  </a:lnTo>
                  <a:lnTo>
                    <a:pt x="6467" y="0"/>
                  </a:lnTo>
                  <a:lnTo>
                    <a:pt x="9459" y="3574"/>
                  </a:lnTo>
                  <a:lnTo>
                    <a:pt x="12060" y="29622"/>
                  </a:lnTo>
                  <a:lnTo>
                    <a:pt x="13216" y="67098"/>
                  </a:lnTo>
                  <a:lnTo>
                    <a:pt x="17007" y="112931"/>
                  </a:lnTo>
                  <a:lnTo>
                    <a:pt x="17739" y="158810"/>
                  </a:lnTo>
                  <a:lnTo>
                    <a:pt x="14506" y="202194"/>
                  </a:lnTo>
                  <a:lnTo>
                    <a:pt x="12700" y="224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968">
              <a:extLst>
                <a:ext uri="{FF2B5EF4-FFF2-40B4-BE49-F238E27FC236}">
                  <a16:creationId xmlns:a16="http://schemas.microsoft.com/office/drawing/2014/main" xmlns="" id="{181E1FEA-E2B7-431C-B8F6-DBCAD180776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20041" y="2838450"/>
              <a:ext cx="43944" cy="49221"/>
            </a:xfrm>
            <a:custGeom>
              <a:avLst/>
              <a:gdLst/>
              <a:ahLst/>
              <a:cxnLst/>
              <a:rect l="0" t="0" r="0" b="0"/>
              <a:pathLst>
                <a:path w="43944" h="49221">
                  <a:moveTo>
                    <a:pt x="18759" y="38100"/>
                  </a:moveTo>
                  <a:lnTo>
                    <a:pt x="18759" y="38100"/>
                  </a:lnTo>
                  <a:lnTo>
                    <a:pt x="13690" y="32325"/>
                  </a:lnTo>
                  <a:lnTo>
                    <a:pt x="8633" y="22905"/>
                  </a:lnTo>
                  <a:lnTo>
                    <a:pt x="7203" y="17706"/>
                  </a:lnTo>
                  <a:lnTo>
                    <a:pt x="6116" y="16037"/>
                  </a:lnTo>
                  <a:lnTo>
                    <a:pt x="4686" y="14925"/>
                  </a:lnTo>
                  <a:lnTo>
                    <a:pt x="3027" y="14183"/>
                  </a:lnTo>
                  <a:lnTo>
                    <a:pt x="1921" y="14394"/>
                  </a:lnTo>
                  <a:lnTo>
                    <a:pt x="1184" y="15240"/>
                  </a:lnTo>
                  <a:lnTo>
                    <a:pt x="692" y="16510"/>
                  </a:lnTo>
                  <a:lnTo>
                    <a:pt x="0" y="25039"/>
                  </a:lnTo>
                  <a:lnTo>
                    <a:pt x="3166" y="36504"/>
                  </a:lnTo>
                  <a:lnTo>
                    <a:pt x="8536" y="42800"/>
                  </a:lnTo>
                  <a:lnTo>
                    <a:pt x="15627" y="47244"/>
                  </a:lnTo>
                  <a:lnTo>
                    <a:pt x="23481" y="49220"/>
                  </a:lnTo>
                  <a:lnTo>
                    <a:pt x="27552" y="48335"/>
                  </a:lnTo>
                  <a:lnTo>
                    <a:pt x="35837" y="43590"/>
                  </a:lnTo>
                  <a:lnTo>
                    <a:pt x="38611" y="39643"/>
                  </a:lnTo>
                  <a:lnTo>
                    <a:pt x="43063" y="21863"/>
                  </a:lnTo>
                  <a:lnTo>
                    <a:pt x="43943" y="7768"/>
                  </a:lnTo>
                  <a:lnTo>
                    <a:pt x="43309" y="5179"/>
                  </a:lnTo>
                  <a:lnTo>
                    <a:pt x="42181" y="3452"/>
                  </a:lnTo>
                  <a:lnTo>
                    <a:pt x="37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969">
              <a:extLst>
                <a:ext uri="{FF2B5EF4-FFF2-40B4-BE49-F238E27FC236}">
                  <a16:creationId xmlns:a16="http://schemas.microsoft.com/office/drawing/2014/main" xmlns="" id="{C7D5ECE2-2DA8-4E31-82DE-7E7AF166BDA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84291" y="2517043"/>
              <a:ext cx="103760" cy="233779"/>
            </a:xfrm>
            <a:custGeom>
              <a:avLst/>
              <a:gdLst/>
              <a:ahLst/>
              <a:cxnLst/>
              <a:rect l="0" t="0" r="0" b="0"/>
              <a:pathLst>
                <a:path w="103760" h="233779">
                  <a:moveTo>
                    <a:pt x="59309" y="35657"/>
                  </a:moveTo>
                  <a:lnTo>
                    <a:pt x="59309" y="35657"/>
                  </a:lnTo>
                  <a:lnTo>
                    <a:pt x="54945" y="25518"/>
                  </a:lnTo>
                  <a:lnTo>
                    <a:pt x="53842" y="17980"/>
                  </a:lnTo>
                  <a:lnTo>
                    <a:pt x="49588" y="9927"/>
                  </a:lnTo>
                  <a:lnTo>
                    <a:pt x="43699" y="3054"/>
                  </a:lnTo>
                  <a:lnTo>
                    <a:pt x="38731" y="0"/>
                  </a:lnTo>
                  <a:lnTo>
                    <a:pt x="32289" y="524"/>
                  </a:lnTo>
                  <a:lnTo>
                    <a:pt x="28595" y="1652"/>
                  </a:lnTo>
                  <a:lnTo>
                    <a:pt x="22610" y="12312"/>
                  </a:lnTo>
                  <a:lnTo>
                    <a:pt x="9648" y="54642"/>
                  </a:lnTo>
                  <a:lnTo>
                    <a:pt x="1007" y="99530"/>
                  </a:lnTo>
                  <a:lnTo>
                    <a:pt x="0" y="132013"/>
                  </a:lnTo>
                  <a:lnTo>
                    <a:pt x="3401" y="178272"/>
                  </a:lnTo>
                  <a:lnTo>
                    <a:pt x="8356" y="203463"/>
                  </a:lnTo>
                  <a:lnTo>
                    <a:pt x="17613" y="221715"/>
                  </a:lnTo>
                  <a:lnTo>
                    <a:pt x="25161" y="227429"/>
                  </a:lnTo>
                  <a:lnTo>
                    <a:pt x="44838" y="233778"/>
                  </a:lnTo>
                  <a:lnTo>
                    <a:pt x="87730" y="229126"/>
                  </a:lnTo>
                  <a:lnTo>
                    <a:pt x="103759" y="226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970">
              <a:extLst>
                <a:ext uri="{FF2B5EF4-FFF2-40B4-BE49-F238E27FC236}">
                  <a16:creationId xmlns:a16="http://schemas.microsoft.com/office/drawing/2014/main" xmlns="" id="{2AE0B9C9-5CE2-49C5-A6E2-B90882374D4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45200" y="2596466"/>
              <a:ext cx="82551" cy="117746"/>
            </a:xfrm>
            <a:custGeom>
              <a:avLst/>
              <a:gdLst/>
              <a:ahLst/>
              <a:cxnLst/>
              <a:rect l="0" t="0" r="0" b="0"/>
              <a:pathLst>
                <a:path w="82551" h="117746">
                  <a:moveTo>
                    <a:pt x="0" y="684"/>
                  </a:moveTo>
                  <a:lnTo>
                    <a:pt x="0" y="684"/>
                  </a:lnTo>
                  <a:lnTo>
                    <a:pt x="0" y="47137"/>
                  </a:lnTo>
                  <a:lnTo>
                    <a:pt x="3371" y="87863"/>
                  </a:lnTo>
                  <a:lnTo>
                    <a:pt x="6088" y="117745"/>
                  </a:lnTo>
                  <a:lnTo>
                    <a:pt x="6175" y="117530"/>
                  </a:lnTo>
                  <a:lnTo>
                    <a:pt x="6340" y="72860"/>
                  </a:lnTo>
                  <a:lnTo>
                    <a:pt x="7756" y="51106"/>
                  </a:lnTo>
                  <a:lnTo>
                    <a:pt x="16487" y="24404"/>
                  </a:lnTo>
                  <a:lnTo>
                    <a:pt x="24026" y="12167"/>
                  </a:lnTo>
                  <a:lnTo>
                    <a:pt x="33962" y="3906"/>
                  </a:lnTo>
                  <a:lnTo>
                    <a:pt x="39574" y="716"/>
                  </a:lnTo>
                  <a:lnTo>
                    <a:pt x="44728" y="0"/>
                  </a:lnTo>
                  <a:lnTo>
                    <a:pt x="54216" y="2967"/>
                  </a:lnTo>
                  <a:lnTo>
                    <a:pt x="67491" y="15942"/>
                  </a:lnTo>
                  <a:lnTo>
                    <a:pt x="76991" y="36563"/>
                  </a:lnTo>
                  <a:lnTo>
                    <a:pt x="81818" y="80293"/>
                  </a:lnTo>
                  <a:lnTo>
                    <a:pt x="82550" y="10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971">
              <a:extLst>
                <a:ext uri="{FF2B5EF4-FFF2-40B4-BE49-F238E27FC236}">
                  <a16:creationId xmlns:a16="http://schemas.microsoft.com/office/drawing/2014/main" xmlns="" id="{D1E749C2-835C-4114-B01B-4B104332013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203950" y="26606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42247" y="0"/>
                  </a:lnTo>
                  <a:lnTo>
                    <a:pt x="84753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972">
              <a:extLst>
                <a:ext uri="{FF2B5EF4-FFF2-40B4-BE49-F238E27FC236}">
                  <a16:creationId xmlns:a16="http://schemas.microsoft.com/office/drawing/2014/main" xmlns="" id="{378E9E0E-6E1E-464E-BD9B-8CB7686867C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32550" y="26035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2603"/>
                  </a:lnTo>
                  <a:lnTo>
                    <a:pt x="6234" y="75546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973">
              <a:extLst>
                <a:ext uri="{FF2B5EF4-FFF2-40B4-BE49-F238E27FC236}">
                  <a16:creationId xmlns:a16="http://schemas.microsoft.com/office/drawing/2014/main" xmlns="" id="{1E3125D3-8A00-43D9-9361-1105196E0F3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439578" y="2495550"/>
              <a:ext cx="39455" cy="25401"/>
            </a:xfrm>
            <a:custGeom>
              <a:avLst/>
              <a:gdLst/>
              <a:ahLst/>
              <a:cxnLst/>
              <a:rect l="0" t="0" r="0" b="0"/>
              <a:pathLst>
                <a:path w="39455" h="25401">
                  <a:moveTo>
                    <a:pt x="24722" y="25400"/>
                  </a:moveTo>
                  <a:lnTo>
                    <a:pt x="24722" y="25400"/>
                  </a:lnTo>
                  <a:lnTo>
                    <a:pt x="10907" y="13467"/>
                  </a:lnTo>
                  <a:lnTo>
                    <a:pt x="4471" y="10219"/>
                  </a:lnTo>
                  <a:lnTo>
                    <a:pt x="2755" y="10340"/>
                  </a:lnTo>
                  <a:lnTo>
                    <a:pt x="1611" y="11127"/>
                  </a:lnTo>
                  <a:lnTo>
                    <a:pt x="848" y="12357"/>
                  </a:lnTo>
                  <a:lnTo>
                    <a:pt x="0" y="15605"/>
                  </a:lnTo>
                  <a:lnTo>
                    <a:pt x="1185" y="17459"/>
                  </a:lnTo>
                  <a:lnTo>
                    <a:pt x="6265" y="21400"/>
                  </a:lnTo>
                  <a:lnTo>
                    <a:pt x="13226" y="23622"/>
                  </a:lnTo>
                  <a:lnTo>
                    <a:pt x="17058" y="24215"/>
                  </a:lnTo>
                  <a:lnTo>
                    <a:pt x="25079" y="22992"/>
                  </a:lnTo>
                  <a:lnTo>
                    <a:pt x="35646" y="18337"/>
                  </a:lnTo>
                  <a:lnTo>
                    <a:pt x="38355" y="16458"/>
                  </a:lnTo>
                  <a:lnTo>
                    <a:pt x="39454" y="13794"/>
                  </a:lnTo>
                  <a:lnTo>
                    <a:pt x="38796" y="7071"/>
                  </a:lnTo>
                  <a:lnTo>
                    <a:pt x="36927" y="4714"/>
                  </a:lnTo>
                  <a:lnTo>
                    <a:pt x="31086" y="2095"/>
                  </a:lnTo>
                  <a:lnTo>
                    <a:pt x="120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974">
              <a:extLst>
                <a:ext uri="{FF2B5EF4-FFF2-40B4-BE49-F238E27FC236}">
                  <a16:creationId xmlns:a16="http://schemas.microsoft.com/office/drawing/2014/main" xmlns="" id="{904158AE-5BCC-43E9-BEB1-02C4211B66C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572250" y="2451100"/>
              <a:ext cx="46545" cy="285751"/>
            </a:xfrm>
            <a:custGeom>
              <a:avLst/>
              <a:gdLst/>
              <a:ahLst/>
              <a:cxnLst/>
              <a:rect l="0" t="0" r="0" b="0"/>
              <a:pathLst>
                <a:path w="46545" h="285751">
                  <a:moveTo>
                    <a:pt x="12700" y="0"/>
                  </a:moveTo>
                  <a:lnTo>
                    <a:pt x="12700" y="0"/>
                  </a:lnTo>
                  <a:lnTo>
                    <a:pt x="24909" y="36628"/>
                  </a:lnTo>
                  <a:lnTo>
                    <a:pt x="36465" y="74666"/>
                  </a:lnTo>
                  <a:lnTo>
                    <a:pt x="45455" y="120587"/>
                  </a:lnTo>
                  <a:lnTo>
                    <a:pt x="46544" y="153313"/>
                  </a:lnTo>
                  <a:lnTo>
                    <a:pt x="43969" y="186672"/>
                  </a:lnTo>
                  <a:lnTo>
                    <a:pt x="38122" y="220314"/>
                  </a:lnTo>
                  <a:lnTo>
                    <a:pt x="23525" y="257503"/>
                  </a:lnTo>
                  <a:lnTo>
                    <a:pt x="6110" y="283097"/>
                  </a:lnTo>
                  <a:lnTo>
                    <a:pt x="4073" y="28468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975">
              <a:extLst>
                <a:ext uri="{FF2B5EF4-FFF2-40B4-BE49-F238E27FC236}">
                  <a16:creationId xmlns:a16="http://schemas.microsoft.com/office/drawing/2014/main" xmlns="" id="{17502AE5-CCC5-477E-92EA-6ED580B463A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56400" y="2393950"/>
              <a:ext cx="46939" cy="260351"/>
            </a:xfrm>
            <a:custGeom>
              <a:avLst/>
              <a:gdLst/>
              <a:ahLst/>
              <a:cxnLst/>
              <a:rect l="0" t="0" r="0" b="0"/>
              <a:pathLst>
                <a:path w="46939" h="260351">
                  <a:moveTo>
                    <a:pt x="38100" y="0"/>
                  </a:moveTo>
                  <a:lnTo>
                    <a:pt x="38100" y="0"/>
                  </a:lnTo>
                  <a:lnTo>
                    <a:pt x="46938" y="36628"/>
                  </a:lnTo>
                  <a:lnTo>
                    <a:pt x="42913" y="78037"/>
                  </a:lnTo>
                  <a:lnTo>
                    <a:pt x="36476" y="111589"/>
                  </a:lnTo>
                  <a:lnTo>
                    <a:pt x="28206" y="146962"/>
                  </a:lnTo>
                  <a:lnTo>
                    <a:pt x="17475" y="181498"/>
                  </a:lnTo>
                  <a:lnTo>
                    <a:pt x="9413" y="213780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976">
              <a:extLst>
                <a:ext uri="{FF2B5EF4-FFF2-40B4-BE49-F238E27FC236}">
                  <a16:creationId xmlns:a16="http://schemas.microsoft.com/office/drawing/2014/main" xmlns="" id="{BB14D828-86AB-4E7E-AB66-EA65C1EE62A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44582" y="2781300"/>
              <a:ext cx="45260" cy="30499"/>
            </a:xfrm>
            <a:custGeom>
              <a:avLst/>
              <a:gdLst/>
              <a:ahLst/>
              <a:cxnLst/>
              <a:rect l="0" t="0" r="0" b="0"/>
              <a:pathLst>
                <a:path w="45260" h="30499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12" y="10831"/>
                  </a:lnTo>
                  <a:lnTo>
                    <a:pt x="4362" y="17007"/>
                  </a:lnTo>
                  <a:lnTo>
                    <a:pt x="10706" y="23305"/>
                  </a:lnTo>
                  <a:lnTo>
                    <a:pt x="17439" y="27526"/>
                  </a:lnTo>
                  <a:lnTo>
                    <a:pt x="32533" y="30498"/>
                  </a:lnTo>
                  <a:lnTo>
                    <a:pt x="36916" y="29505"/>
                  </a:lnTo>
                  <a:lnTo>
                    <a:pt x="43669" y="24637"/>
                  </a:lnTo>
                  <a:lnTo>
                    <a:pt x="45046" y="22069"/>
                  </a:lnTo>
                  <a:lnTo>
                    <a:pt x="45259" y="19652"/>
                  </a:lnTo>
                  <a:lnTo>
                    <a:pt x="44695" y="17334"/>
                  </a:lnTo>
                  <a:lnTo>
                    <a:pt x="40306" y="12878"/>
                  </a:lnTo>
                  <a:lnTo>
                    <a:pt x="245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SMARTInkShape-2977">
            <a:extLst>
              <a:ext uri="{FF2B5EF4-FFF2-40B4-BE49-F238E27FC236}">
                <a16:creationId xmlns:a16="http://schemas.microsoft.com/office/drawing/2014/main" xmlns="" id="{1C899CE4-BAFC-4944-B590-28E2CD83051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435600" y="2667000"/>
            <a:ext cx="19051" cy="127001"/>
          </a:xfrm>
          <a:custGeom>
            <a:avLst/>
            <a:gdLst/>
            <a:ahLst/>
            <a:cxnLst/>
            <a:rect l="0" t="0" r="0" b="0"/>
            <a:pathLst>
              <a:path w="19051" h="12700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4305" y="30507"/>
                </a:lnTo>
                <a:lnTo>
                  <a:pt x="18425" y="77151"/>
                </a:lnTo>
                <a:lnTo>
                  <a:pt x="19050" y="1270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620">
            <a:extLst>
              <a:ext uri="{FF2B5EF4-FFF2-40B4-BE49-F238E27FC236}">
                <a16:creationId xmlns:a16="http://schemas.microsoft.com/office/drawing/2014/main" xmlns="" id="{DAD462B2-69D4-4AC4-91B2-7B51ACF4DE6A}"/>
              </a:ext>
            </a:extLst>
          </p:cNvPr>
          <p:cNvGrpSpPr/>
          <p:nvPr/>
        </p:nvGrpSpPr>
        <p:grpSpPr>
          <a:xfrm>
            <a:off x="4038862" y="345638"/>
            <a:ext cx="1162455" cy="1381563"/>
            <a:chOff x="4038862" y="345638"/>
            <a:chExt cx="1162455" cy="1381563"/>
          </a:xfrm>
        </p:grpSpPr>
        <p:sp>
          <p:nvSpPr>
            <p:cNvPr id="188" name="SMARTInkShape-2978">
              <a:extLst>
                <a:ext uri="{FF2B5EF4-FFF2-40B4-BE49-F238E27FC236}">
                  <a16:creationId xmlns:a16="http://schemas.microsoft.com/office/drawing/2014/main" xmlns="" id="{25CD8630-175E-4760-82B3-9799ADF812A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038862" y="432615"/>
              <a:ext cx="1116528" cy="1294586"/>
            </a:xfrm>
            <a:custGeom>
              <a:avLst/>
              <a:gdLst/>
              <a:ahLst/>
              <a:cxnLst/>
              <a:rect l="0" t="0" r="0" b="0"/>
              <a:pathLst>
                <a:path w="1116528" h="1294586">
                  <a:moveTo>
                    <a:pt x="6088" y="1294585"/>
                  </a:moveTo>
                  <a:lnTo>
                    <a:pt x="6088" y="1294585"/>
                  </a:lnTo>
                  <a:lnTo>
                    <a:pt x="621" y="1294585"/>
                  </a:lnTo>
                  <a:lnTo>
                    <a:pt x="0" y="1287843"/>
                  </a:lnTo>
                  <a:lnTo>
                    <a:pt x="3187" y="1270166"/>
                  </a:lnTo>
                  <a:lnTo>
                    <a:pt x="27204" y="1230312"/>
                  </a:lnTo>
                  <a:lnTo>
                    <a:pt x="47928" y="1196640"/>
                  </a:lnTo>
                  <a:lnTo>
                    <a:pt x="63615" y="1173549"/>
                  </a:lnTo>
                  <a:lnTo>
                    <a:pt x="82539" y="1146866"/>
                  </a:lnTo>
                  <a:lnTo>
                    <a:pt x="103622" y="1117789"/>
                  </a:lnTo>
                  <a:lnTo>
                    <a:pt x="128260" y="1084294"/>
                  </a:lnTo>
                  <a:lnTo>
                    <a:pt x="155270" y="1047852"/>
                  </a:lnTo>
                  <a:lnTo>
                    <a:pt x="183859" y="1009446"/>
                  </a:lnTo>
                  <a:lnTo>
                    <a:pt x="217735" y="964792"/>
                  </a:lnTo>
                  <a:lnTo>
                    <a:pt x="255136" y="915973"/>
                  </a:lnTo>
                  <a:lnTo>
                    <a:pt x="294887" y="864377"/>
                  </a:lnTo>
                  <a:lnTo>
                    <a:pt x="341143" y="808813"/>
                  </a:lnTo>
                  <a:lnTo>
                    <a:pt x="391736" y="750604"/>
                  </a:lnTo>
                  <a:lnTo>
                    <a:pt x="445220" y="690631"/>
                  </a:lnTo>
                  <a:lnTo>
                    <a:pt x="499926" y="631599"/>
                  </a:lnTo>
                  <a:lnTo>
                    <a:pt x="555447" y="573194"/>
                  </a:lnTo>
                  <a:lnTo>
                    <a:pt x="611510" y="515208"/>
                  </a:lnTo>
                  <a:lnTo>
                    <a:pt x="664408" y="461734"/>
                  </a:lnTo>
                  <a:lnTo>
                    <a:pt x="715196" y="411267"/>
                  </a:lnTo>
                  <a:lnTo>
                    <a:pt x="764577" y="362807"/>
                  </a:lnTo>
                  <a:lnTo>
                    <a:pt x="808786" y="317799"/>
                  </a:lnTo>
                  <a:lnTo>
                    <a:pt x="849548" y="275095"/>
                  </a:lnTo>
                  <a:lnTo>
                    <a:pt x="888011" y="233925"/>
                  </a:lnTo>
                  <a:lnTo>
                    <a:pt x="922120" y="198011"/>
                  </a:lnTo>
                  <a:lnTo>
                    <a:pt x="953326" y="165603"/>
                  </a:lnTo>
                  <a:lnTo>
                    <a:pt x="982597" y="135530"/>
                  </a:lnTo>
                  <a:lnTo>
                    <a:pt x="1007754" y="109837"/>
                  </a:lnTo>
                  <a:lnTo>
                    <a:pt x="1050760" y="66238"/>
                  </a:lnTo>
                  <a:lnTo>
                    <a:pt x="1097602" y="19015"/>
                  </a:lnTo>
                  <a:lnTo>
                    <a:pt x="1116527" y="0"/>
                  </a:lnTo>
                  <a:lnTo>
                    <a:pt x="1112108" y="5121"/>
                  </a:lnTo>
                  <a:lnTo>
                    <a:pt x="1104638" y="18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979">
              <a:extLst>
                <a:ext uri="{FF2B5EF4-FFF2-40B4-BE49-F238E27FC236}">
                  <a16:creationId xmlns:a16="http://schemas.microsoft.com/office/drawing/2014/main" xmlns="" id="{74386EF9-CEF7-4A28-971D-D4A99D24DB6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91100" y="345638"/>
              <a:ext cx="210217" cy="276663"/>
            </a:xfrm>
            <a:custGeom>
              <a:avLst/>
              <a:gdLst/>
              <a:ahLst/>
              <a:cxnLst/>
              <a:rect l="0" t="0" r="0" b="0"/>
              <a:pathLst>
                <a:path w="210217" h="276663">
                  <a:moveTo>
                    <a:pt x="0" y="3612"/>
                  </a:moveTo>
                  <a:lnTo>
                    <a:pt x="0" y="3612"/>
                  </a:lnTo>
                  <a:lnTo>
                    <a:pt x="0" y="6983"/>
                  </a:lnTo>
                  <a:lnTo>
                    <a:pt x="3763" y="10519"/>
                  </a:lnTo>
                  <a:lnTo>
                    <a:pt x="6742" y="12450"/>
                  </a:lnTo>
                  <a:lnTo>
                    <a:pt x="31160" y="11797"/>
                  </a:lnTo>
                  <a:lnTo>
                    <a:pt x="75320" y="3764"/>
                  </a:lnTo>
                  <a:lnTo>
                    <a:pt x="108499" y="152"/>
                  </a:lnTo>
                  <a:lnTo>
                    <a:pt x="153269" y="0"/>
                  </a:lnTo>
                  <a:lnTo>
                    <a:pt x="176069" y="4123"/>
                  </a:lnTo>
                  <a:lnTo>
                    <a:pt x="193258" y="13011"/>
                  </a:lnTo>
                  <a:lnTo>
                    <a:pt x="204191" y="27780"/>
                  </a:lnTo>
                  <a:lnTo>
                    <a:pt x="208094" y="36658"/>
                  </a:lnTo>
                  <a:lnTo>
                    <a:pt x="210216" y="69377"/>
                  </a:lnTo>
                  <a:lnTo>
                    <a:pt x="199635" y="115996"/>
                  </a:lnTo>
                  <a:lnTo>
                    <a:pt x="183271" y="155396"/>
                  </a:lnTo>
                  <a:lnTo>
                    <a:pt x="160476" y="197366"/>
                  </a:lnTo>
                  <a:lnTo>
                    <a:pt x="131530" y="237186"/>
                  </a:lnTo>
                  <a:lnTo>
                    <a:pt x="101600" y="276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621">
            <a:extLst>
              <a:ext uri="{FF2B5EF4-FFF2-40B4-BE49-F238E27FC236}">
                <a16:creationId xmlns:a16="http://schemas.microsoft.com/office/drawing/2014/main" xmlns="" id="{281A1073-77DF-41CC-B57E-7E90B6BD5821}"/>
              </a:ext>
            </a:extLst>
          </p:cNvPr>
          <p:cNvGrpSpPr/>
          <p:nvPr/>
        </p:nvGrpSpPr>
        <p:grpSpPr>
          <a:xfrm>
            <a:off x="4841638" y="2374900"/>
            <a:ext cx="1031519" cy="929948"/>
            <a:chOff x="4841638" y="2374900"/>
            <a:chExt cx="1031519" cy="929948"/>
          </a:xfrm>
        </p:grpSpPr>
        <p:sp>
          <p:nvSpPr>
            <p:cNvPr id="191" name="SMARTInkShape-2980">
              <a:extLst>
                <a:ext uri="{FF2B5EF4-FFF2-40B4-BE49-F238E27FC236}">
                  <a16:creationId xmlns:a16="http://schemas.microsoft.com/office/drawing/2014/main" xmlns="" id="{164F40A6-73DC-4625-94EC-3AAAE571457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697623" y="3244850"/>
              <a:ext cx="42323" cy="49393"/>
            </a:xfrm>
            <a:custGeom>
              <a:avLst/>
              <a:gdLst/>
              <a:ahLst/>
              <a:cxnLst/>
              <a:rect l="0" t="0" r="0" b="0"/>
              <a:pathLst>
                <a:path w="42323" h="49393">
                  <a:moveTo>
                    <a:pt x="30077" y="6350"/>
                  </a:moveTo>
                  <a:lnTo>
                    <a:pt x="30077" y="6350"/>
                  </a:lnTo>
                  <a:lnTo>
                    <a:pt x="23335" y="2979"/>
                  </a:lnTo>
                  <a:lnTo>
                    <a:pt x="21349" y="2692"/>
                  </a:lnTo>
                  <a:lnTo>
                    <a:pt x="20026" y="3206"/>
                  </a:lnTo>
                  <a:lnTo>
                    <a:pt x="19142" y="4254"/>
                  </a:lnTo>
                  <a:lnTo>
                    <a:pt x="3226" y="15004"/>
                  </a:lnTo>
                  <a:lnTo>
                    <a:pt x="504" y="22896"/>
                  </a:lnTo>
                  <a:lnTo>
                    <a:pt x="0" y="32048"/>
                  </a:lnTo>
                  <a:lnTo>
                    <a:pt x="2128" y="38468"/>
                  </a:lnTo>
                  <a:lnTo>
                    <a:pt x="7307" y="43673"/>
                  </a:lnTo>
                  <a:lnTo>
                    <a:pt x="13607" y="47632"/>
                  </a:lnTo>
                  <a:lnTo>
                    <a:pt x="18759" y="49392"/>
                  </a:lnTo>
                  <a:lnTo>
                    <a:pt x="25282" y="48293"/>
                  </a:lnTo>
                  <a:lnTo>
                    <a:pt x="28997" y="47012"/>
                  </a:lnTo>
                  <a:lnTo>
                    <a:pt x="35006" y="41825"/>
                  </a:lnTo>
                  <a:lnTo>
                    <a:pt x="37596" y="38467"/>
                  </a:lnTo>
                  <a:lnTo>
                    <a:pt x="40474" y="29091"/>
                  </a:lnTo>
                  <a:lnTo>
                    <a:pt x="42322" y="12566"/>
                  </a:lnTo>
                  <a:lnTo>
                    <a:pt x="40693" y="7231"/>
                  </a:lnTo>
                  <a:lnTo>
                    <a:pt x="364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981">
              <a:extLst>
                <a:ext uri="{FF2B5EF4-FFF2-40B4-BE49-F238E27FC236}">
                  <a16:creationId xmlns:a16="http://schemas.microsoft.com/office/drawing/2014/main" xmlns="" id="{ECCC2353-B094-40DF-B81F-5EF991C7407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715000" y="2978150"/>
              <a:ext cx="1" cy="165101"/>
            </a:xfrm>
            <a:custGeom>
              <a:avLst/>
              <a:gdLst/>
              <a:ahLst/>
              <a:cxnLst/>
              <a:rect l="0" t="0" r="0" b="0"/>
              <a:pathLst>
                <a:path w="1" h="165101">
                  <a:moveTo>
                    <a:pt x="0" y="0"/>
                  </a:moveTo>
                  <a:lnTo>
                    <a:pt x="0" y="0"/>
                  </a:lnTo>
                  <a:lnTo>
                    <a:pt x="0" y="44458"/>
                  </a:lnTo>
                  <a:lnTo>
                    <a:pt x="0" y="82239"/>
                  </a:lnTo>
                  <a:lnTo>
                    <a:pt x="0" y="11985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982">
              <a:extLst>
                <a:ext uri="{FF2B5EF4-FFF2-40B4-BE49-F238E27FC236}">
                  <a16:creationId xmlns:a16="http://schemas.microsoft.com/office/drawing/2014/main" xmlns="" id="{D6757E33-80BE-4256-8F55-1C2D41C3434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82483" y="2423228"/>
              <a:ext cx="661335" cy="535873"/>
            </a:xfrm>
            <a:custGeom>
              <a:avLst/>
              <a:gdLst/>
              <a:ahLst/>
              <a:cxnLst/>
              <a:rect l="0" t="0" r="0" b="0"/>
              <a:pathLst>
                <a:path w="661335" h="535873">
                  <a:moveTo>
                    <a:pt x="5467" y="535872"/>
                  </a:moveTo>
                  <a:lnTo>
                    <a:pt x="5467" y="535872"/>
                  </a:lnTo>
                  <a:lnTo>
                    <a:pt x="0" y="535872"/>
                  </a:lnTo>
                  <a:lnTo>
                    <a:pt x="6120" y="529130"/>
                  </a:lnTo>
                  <a:lnTo>
                    <a:pt x="43226" y="501249"/>
                  </a:lnTo>
                  <a:lnTo>
                    <a:pt x="74459" y="474858"/>
                  </a:lnTo>
                  <a:lnTo>
                    <a:pt x="120797" y="438669"/>
                  </a:lnTo>
                  <a:lnTo>
                    <a:pt x="147970" y="418153"/>
                  </a:lnTo>
                  <a:lnTo>
                    <a:pt x="179491" y="393893"/>
                  </a:lnTo>
                  <a:lnTo>
                    <a:pt x="213911" y="367136"/>
                  </a:lnTo>
                  <a:lnTo>
                    <a:pt x="250263" y="338715"/>
                  </a:lnTo>
                  <a:lnTo>
                    <a:pt x="287903" y="309184"/>
                  </a:lnTo>
                  <a:lnTo>
                    <a:pt x="326402" y="278913"/>
                  </a:lnTo>
                  <a:lnTo>
                    <a:pt x="365474" y="248150"/>
                  </a:lnTo>
                  <a:lnTo>
                    <a:pt x="404222" y="217763"/>
                  </a:lnTo>
                  <a:lnTo>
                    <a:pt x="442753" y="187627"/>
                  </a:lnTo>
                  <a:lnTo>
                    <a:pt x="481141" y="157659"/>
                  </a:lnTo>
                  <a:lnTo>
                    <a:pt x="514494" y="130624"/>
                  </a:lnTo>
                  <a:lnTo>
                    <a:pt x="544491" y="105546"/>
                  </a:lnTo>
                  <a:lnTo>
                    <a:pt x="572249" y="81771"/>
                  </a:lnTo>
                  <a:lnTo>
                    <a:pt x="614381" y="45948"/>
                  </a:lnTo>
                  <a:lnTo>
                    <a:pt x="659068" y="4318"/>
                  </a:lnTo>
                  <a:lnTo>
                    <a:pt x="661334" y="880"/>
                  </a:lnTo>
                  <a:lnTo>
                    <a:pt x="660728" y="0"/>
                  </a:lnTo>
                  <a:lnTo>
                    <a:pt x="658207" y="824"/>
                  </a:lnTo>
                  <a:lnTo>
                    <a:pt x="627767" y="27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983">
              <a:extLst>
                <a:ext uri="{FF2B5EF4-FFF2-40B4-BE49-F238E27FC236}">
                  <a16:creationId xmlns:a16="http://schemas.microsoft.com/office/drawing/2014/main" xmlns="" id="{1CC3D9E9-A7B9-44B4-99AE-DC9035C8BF6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12519" y="2374900"/>
              <a:ext cx="160638" cy="177801"/>
            </a:xfrm>
            <a:custGeom>
              <a:avLst/>
              <a:gdLst/>
              <a:ahLst/>
              <a:cxnLst/>
              <a:rect l="0" t="0" r="0" b="0"/>
              <a:pathLst>
                <a:path w="160638" h="177801">
                  <a:moveTo>
                    <a:pt x="15181" y="0"/>
                  </a:moveTo>
                  <a:lnTo>
                    <a:pt x="15181" y="0"/>
                  </a:lnTo>
                  <a:lnTo>
                    <a:pt x="8439" y="0"/>
                  </a:lnTo>
                  <a:lnTo>
                    <a:pt x="3248" y="1881"/>
                  </a:lnTo>
                  <a:lnTo>
                    <a:pt x="876" y="3371"/>
                  </a:lnTo>
                  <a:lnTo>
                    <a:pt x="0" y="5775"/>
                  </a:lnTo>
                  <a:lnTo>
                    <a:pt x="908" y="12209"/>
                  </a:lnTo>
                  <a:lnTo>
                    <a:pt x="4960" y="15195"/>
                  </a:lnTo>
                  <a:lnTo>
                    <a:pt x="18870" y="20394"/>
                  </a:lnTo>
                  <a:lnTo>
                    <a:pt x="56647" y="23917"/>
                  </a:lnTo>
                  <a:lnTo>
                    <a:pt x="100218" y="28332"/>
                  </a:lnTo>
                  <a:lnTo>
                    <a:pt x="134295" y="40850"/>
                  </a:lnTo>
                  <a:lnTo>
                    <a:pt x="155523" y="57965"/>
                  </a:lnTo>
                  <a:lnTo>
                    <a:pt x="158837" y="65455"/>
                  </a:lnTo>
                  <a:lnTo>
                    <a:pt x="160637" y="83184"/>
                  </a:lnTo>
                  <a:lnTo>
                    <a:pt x="147571" y="116369"/>
                  </a:lnTo>
                  <a:lnTo>
                    <a:pt x="120694" y="161275"/>
                  </a:lnTo>
                  <a:lnTo>
                    <a:pt x="110431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984">
              <a:extLst>
                <a:ext uri="{FF2B5EF4-FFF2-40B4-BE49-F238E27FC236}">
                  <a16:creationId xmlns:a16="http://schemas.microsoft.com/office/drawing/2014/main" xmlns="" id="{5B92A020-52C2-48B0-B34E-C3C22347222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841638" y="3084239"/>
              <a:ext cx="130413" cy="220609"/>
            </a:xfrm>
            <a:custGeom>
              <a:avLst/>
              <a:gdLst/>
              <a:ahLst/>
              <a:cxnLst/>
              <a:rect l="0" t="0" r="0" b="0"/>
              <a:pathLst>
                <a:path w="130413" h="220609">
                  <a:moveTo>
                    <a:pt x="92312" y="39961"/>
                  </a:moveTo>
                  <a:lnTo>
                    <a:pt x="92312" y="39961"/>
                  </a:lnTo>
                  <a:lnTo>
                    <a:pt x="91606" y="25458"/>
                  </a:lnTo>
                  <a:lnTo>
                    <a:pt x="87243" y="13242"/>
                  </a:lnTo>
                  <a:lnTo>
                    <a:pt x="77385" y="128"/>
                  </a:lnTo>
                  <a:lnTo>
                    <a:pt x="73894" y="0"/>
                  </a:lnTo>
                  <a:lnTo>
                    <a:pt x="43738" y="13593"/>
                  </a:lnTo>
                  <a:lnTo>
                    <a:pt x="23122" y="35598"/>
                  </a:lnTo>
                  <a:lnTo>
                    <a:pt x="6979" y="74573"/>
                  </a:lnTo>
                  <a:lnTo>
                    <a:pt x="0" y="118498"/>
                  </a:lnTo>
                  <a:lnTo>
                    <a:pt x="4674" y="159422"/>
                  </a:lnTo>
                  <a:lnTo>
                    <a:pt x="14996" y="191617"/>
                  </a:lnTo>
                  <a:lnTo>
                    <a:pt x="28552" y="206376"/>
                  </a:lnTo>
                  <a:lnTo>
                    <a:pt x="37105" y="212288"/>
                  </a:lnTo>
                  <a:lnTo>
                    <a:pt x="57898" y="218856"/>
                  </a:lnTo>
                  <a:lnTo>
                    <a:pt x="69369" y="220608"/>
                  </a:lnTo>
                  <a:lnTo>
                    <a:pt x="93404" y="216910"/>
                  </a:lnTo>
                  <a:lnTo>
                    <a:pt x="130412" y="205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985">
              <a:extLst>
                <a:ext uri="{FF2B5EF4-FFF2-40B4-BE49-F238E27FC236}">
                  <a16:creationId xmlns:a16="http://schemas.microsoft.com/office/drawing/2014/main" xmlns="" id="{9BE8AC08-420A-4F59-8E4C-1D3B18AFF88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62244" y="3181350"/>
              <a:ext cx="30457" cy="101601"/>
            </a:xfrm>
            <a:custGeom>
              <a:avLst/>
              <a:gdLst/>
              <a:ahLst/>
              <a:cxnLst/>
              <a:rect l="0" t="0" r="0" b="0"/>
              <a:pathLst>
                <a:path w="30457" h="1016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7312"/>
                  </a:lnTo>
                  <a:lnTo>
                    <a:pt x="4655" y="37271"/>
                  </a:lnTo>
                  <a:lnTo>
                    <a:pt x="21489" y="79785"/>
                  </a:lnTo>
                  <a:lnTo>
                    <a:pt x="30456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986">
              <a:extLst>
                <a:ext uri="{FF2B5EF4-FFF2-40B4-BE49-F238E27FC236}">
                  <a16:creationId xmlns:a16="http://schemas.microsoft.com/office/drawing/2014/main" xmlns="" id="{27AA5AF9-8AC9-4DFA-B811-4599213B874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67978" y="3080633"/>
              <a:ext cx="36700" cy="39084"/>
            </a:xfrm>
            <a:custGeom>
              <a:avLst/>
              <a:gdLst/>
              <a:ahLst/>
              <a:cxnLst/>
              <a:rect l="0" t="0" r="0" b="0"/>
              <a:pathLst>
                <a:path w="36700" h="39084">
                  <a:moveTo>
                    <a:pt x="24722" y="5467"/>
                  </a:moveTo>
                  <a:lnTo>
                    <a:pt x="24722" y="5467"/>
                  </a:lnTo>
                  <a:lnTo>
                    <a:pt x="14583" y="1103"/>
                  </a:lnTo>
                  <a:lnTo>
                    <a:pt x="7045" y="0"/>
                  </a:lnTo>
                  <a:lnTo>
                    <a:pt x="4471" y="1822"/>
                  </a:lnTo>
                  <a:lnTo>
                    <a:pt x="1610" y="9491"/>
                  </a:lnTo>
                  <a:lnTo>
                    <a:pt x="0" y="22338"/>
                  </a:lnTo>
                  <a:lnTo>
                    <a:pt x="1185" y="25887"/>
                  </a:lnTo>
                  <a:lnTo>
                    <a:pt x="6265" y="31711"/>
                  </a:lnTo>
                  <a:lnTo>
                    <a:pt x="17058" y="38957"/>
                  </a:lnTo>
                  <a:lnTo>
                    <a:pt x="21023" y="39083"/>
                  </a:lnTo>
                  <a:lnTo>
                    <a:pt x="29193" y="35459"/>
                  </a:lnTo>
                  <a:lnTo>
                    <a:pt x="31936" y="31812"/>
                  </a:lnTo>
                  <a:lnTo>
                    <a:pt x="35797" y="17976"/>
                  </a:lnTo>
                  <a:lnTo>
                    <a:pt x="36699" y="11497"/>
                  </a:lnTo>
                  <a:lnTo>
                    <a:pt x="35529" y="8782"/>
                  </a:lnTo>
                  <a:lnTo>
                    <a:pt x="30466" y="3883"/>
                  </a:lnTo>
                  <a:lnTo>
                    <a:pt x="25393" y="1235"/>
                  </a:lnTo>
                  <a:lnTo>
                    <a:pt x="23053" y="529"/>
                  </a:lnTo>
                  <a:lnTo>
                    <a:pt x="21493" y="1470"/>
                  </a:lnTo>
                  <a:lnTo>
                    <a:pt x="20452" y="3508"/>
                  </a:lnTo>
                  <a:lnTo>
                    <a:pt x="18372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987">
              <a:extLst>
                <a:ext uri="{FF2B5EF4-FFF2-40B4-BE49-F238E27FC236}">
                  <a16:creationId xmlns:a16="http://schemas.microsoft.com/office/drawing/2014/main" xmlns="" id="{26E5C1A3-20A5-4CCB-B59F-C28DE3409F0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07000" y="31686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12242" y="11994"/>
                  </a:lnTo>
                  <a:lnTo>
                    <a:pt x="56171" y="486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988">
              <a:extLst>
                <a:ext uri="{FF2B5EF4-FFF2-40B4-BE49-F238E27FC236}">
                  <a16:creationId xmlns:a16="http://schemas.microsoft.com/office/drawing/2014/main" xmlns="" id="{01938BA8-B310-4CA7-843F-799760E3EBE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378450" y="308610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0" y="0"/>
                  </a:moveTo>
                  <a:lnTo>
                    <a:pt x="0" y="0"/>
                  </a:lnTo>
                  <a:lnTo>
                    <a:pt x="3371" y="35974"/>
                  </a:lnTo>
                  <a:lnTo>
                    <a:pt x="14489" y="76877"/>
                  </a:lnTo>
                  <a:lnTo>
                    <a:pt x="25191" y="122298"/>
                  </a:lnTo>
                  <a:lnTo>
                    <a:pt x="3175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989">
              <a:extLst>
                <a:ext uri="{FF2B5EF4-FFF2-40B4-BE49-F238E27FC236}">
                  <a16:creationId xmlns:a16="http://schemas.microsoft.com/office/drawing/2014/main" xmlns="" id="{0EEDC793-BD07-46EB-938D-F09E2F34435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461000" y="3048000"/>
              <a:ext cx="74767" cy="196851"/>
            </a:xfrm>
            <a:custGeom>
              <a:avLst/>
              <a:gdLst/>
              <a:ahLst/>
              <a:cxnLst/>
              <a:rect l="0" t="0" r="0" b="0"/>
              <a:pathLst>
                <a:path w="74767" h="1968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7" y="6742"/>
                  </a:lnTo>
                  <a:lnTo>
                    <a:pt x="42063" y="24419"/>
                  </a:lnTo>
                  <a:lnTo>
                    <a:pt x="59422" y="50901"/>
                  </a:lnTo>
                  <a:lnTo>
                    <a:pt x="73502" y="84461"/>
                  </a:lnTo>
                  <a:lnTo>
                    <a:pt x="74766" y="108799"/>
                  </a:lnTo>
                  <a:lnTo>
                    <a:pt x="69918" y="133022"/>
                  </a:lnTo>
                  <a:lnTo>
                    <a:pt x="54583" y="165081"/>
                  </a:lnTo>
                  <a:lnTo>
                    <a:pt x="34595" y="186496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4301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622">
            <a:extLst>
              <a:ext uri="{FF2B5EF4-FFF2-40B4-BE49-F238E27FC236}">
                <a16:creationId xmlns:a16="http://schemas.microsoft.com/office/drawing/2014/main" xmlns="" id="{B2BC6BA1-4417-4D6F-B9B3-A70AEF5515D8}"/>
              </a:ext>
            </a:extLst>
          </p:cNvPr>
          <p:cNvGrpSpPr/>
          <p:nvPr/>
        </p:nvGrpSpPr>
        <p:grpSpPr>
          <a:xfrm>
            <a:off x="889072" y="617357"/>
            <a:ext cx="1502424" cy="570132"/>
            <a:chOff x="889072" y="617357"/>
            <a:chExt cx="1502424" cy="570132"/>
          </a:xfrm>
        </p:grpSpPr>
        <p:sp>
          <p:nvSpPr>
            <p:cNvPr id="2" name="SMARTInkShape-2990">
              <a:extLst>
                <a:ext uri="{FF2B5EF4-FFF2-40B4-BE49-F238E27FC236}">
                  <a16:creationId xmlns:a16="http://schemas.microsoft.com/office/drawing/2014/main" xmlns="" id="{BDF6330A-C8B6-40A2-A894-B5F5B0BF6F31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889072" y="674599"/>
              <a:ext cx="372029" cy="499043"/>
            </a:xfrm>
            <a:custGeom>
              <a:avLst/>
              <a:gdLst/>
              <a:ahLst/>
              <a:cxnLst/>
              <a:rect l="0" t="0" r="0" b="0"/>
              <a:pathLst>
                <a:path w="372029" h="499043">
                  <a:moveTo>
                    <a:pt x="342828" y="23901"/>
                  </a:moveTo>
                  <a:lnTo>
                    <a:pt x="342828" y="23901"/>
                  </a:lnTo>
                  <a:lnTo>
                    <a:pt x="357331" y="15173"/>
                  </a:lnTo>
                  <a:lnTo>
                    <a:pt x="368841" y="11672"/>
                  </a:lnTo>
                  <a:lnTo>
                    <a:pt x="370753" y="10104"/>
                  </a:lnTo>
                  <a:lnTo>
                    <a:pt x="372028" y="8353"/>
                  </a:lnTo>
                  <a:lnTo>
                    <a:pt x="370056" y="6480"/>
                  </a:lnTo>
                  <a:lnTo>
                    <a:pt x="360338" y="2518"/>
                  </a:lnTo>
                  <a:lnTo>
                    <a:pt x="313073" y="0"/>
                  </a:lnTo>
                  <a:lnTo>
                    <a:pt x="274806" y="2225"/>
                  </a:lnTo>
                  <a:lnTo>
                    <a:pt x="230046" y="7447"/>
                  </a:lnTo>
                  <a:lnTo>
                    <a:pt x="184047" y="15882"/>
                  </a:lnTo>
                  <a:lnTo>
                    <a:pt x="142436" y="29039"/>
                  </a:lnTo>
                  <a:lnTo>
                    <a:pt x="102776" y="46175"/>
                  </a:lnTo>
                  <a:lnTo>
                    <a:pt x="66805" y="65551"/>
                  </a:lnTo>
                  <a:lnTo>
                    <a:pt x="39058" y="85921"/>
                  </a:lnTo>
                  <a:lnTo>
                    <a:pt x="22493" y="110497"/>
                  </a:lnTo>
                  <a:lnTo>
                    <a:pt x="9201" y="157744"/>
                  </a:lnTo>
                  <a:lnTo>
                    <a:pt x="4049" y="196981"/>
                  </a:lnTo>
                  <a:lnTo>
                    <a:pt x="1760" y="240290"/>
                  </a:lnTo>
                  <a:lnTo>
                    <a:pt x="742" y="285409"/>
                  </a:lnTo>
                  <a:lnTo>
                    <a:pt x="290" y="329921"/>
                  </a:lnTo>
                  <a:lnTo>
                    <a:pt x="89" y="370871"/>
                  </a:lnTo>
                  <a:lnTo>
                    <a:pt x="0" y="408356"/>
                  </a:lnTo>
                  <a:lnTo>
                    <a:pt x="3712" y="453667"/>
                  </a:lnTo>
                  <a:lnTo>
                    <a:pt x="13749" y="481204"/>
                  </a:lnTo>
                  <a:lnTo>
                    <a:pt x="17609" y="487520"/>
                  </a:lnTo>
                  <a:lnTo>
                    <a:pt x="23710" y="491730"/>
                  </a:lnTo>
                  <a:lnTo>
                    <a:pt x="39896" y="496408"/>
                  </a:lnTo>
                  <a:lnTo>
                    <a:pt x="78955" y="499042"/>
                  </a:lnTo>
                  <a:lnTo>
                    <a:pt x="115720" y="497777"/>
                  </a:lnTo>
                  <a:lnTo>
                    <a:pt x="159341" y="494157"/>
                  </a:lnTo>
                  <a:lnTo>
                    <a:pt x="183814" y="491216"/>
                  </a:lnTo>
                  <a:lnTo>
                    <a:pt x="209302" y="487844"/>
                  </a:lnTo>
                  <a:lnTo>
                    <a:pt x="254555" y="484098"/>
                  </a:lnTo>
                  <a:lnTo>
                    <a:pt x="293012" y="482433"/>
                  </a:lnTo>
                  <a:lnTo>
                    <a:pt x="349178" y="481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91">
              <a:extLst>
                <a:ext uri="{FF2B5EF4-FFF2-40B4-BE49-F238E27FC236}">
                  <a16:creationId xmlns:a16="http://schemas.microsoft.com/office/drawing/2014/main" xmlns="" id="{D1EE63BC-C0A8-4907-8398-7F92DCED93F5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923442" y="933450"/>
              <a:ext cx="283059" cy="76201"/>
            </a:xfrm>
            <a:custGeom>
              <a:avLst/>
              <a:gdLst/>
              <a:ahLst/>
              <a:cxnLst/>
              <a:rect l="0" t="0" r="0" b="0"/>
              <a:pathLst>
                <a:path w="283059" h="76201">
                  <a:moveTo>
                    <a:pt x="3658" y="76200"/>
                  </a:moveTo>
                  <a:lnTo>
                    <a:pt x="3658" y="76200"/>
                  </a:lnTo>
                  <a:lnTo>
                    <a:pt x="287" y="76200"/>
                  </a:lnTo>
                  <a:lnTo>
                    <a:pt x="0" y="75494"/>
                  </a:lnTo>
                  <a:lnTo>
                    <a:pt x="1562" y="72829"/>
                  </a:lnTo>
                  <a:lnTo>
                    <a:pt x="47327" y="59572"/>
                  </a:lnTo>
                  <a:lnTo>
                    <a:pt x="85155" y="49054"/>
                  </a:lnTo>
                  <a:lnTo>
                    <a:pt x="132542" y="37324"/>
                  </a:lnTo>
                  <a:lnTo>
                    <a:pt x="160136" y="30527"/>
                  </a:lnTo>
                  <a:lnTo>
                    <a:pt x="189821" y="23174"/>
                  </a:lnTo>
                  <a:lnTo>
                    <a:pt x="220900" y="15449"/>
                  </a:lnTo>
                  <a:lnTo>
                    <a:pt x="283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92">
              <a:extLst>
                <a:ext uri="{FF2B5EF4-FFF2-40B4-BE49-F238E27FC236}">
                  <a16:creationId xmlns:a16="http://schemas.microsoft.com/office/drawing/2014/main" xmlns="" id="{525E4DCF-B21C-497A-AFA8-7518B275562F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155629" y="617357"/>
              <a:ext cx="235867" cy="570132"/>
            </a:xfrm>
            <a:custGeom>
              <a:avLst/>
              <a:gdLst/>
              <a:ahLst/>
              <a:cxnLst/>
              <a:rect l="0" t="0" r="0" b="0"/>
              <a:pathLst>
                <a:path w="235867" h="570132">
                  <a:moveTo>
                    <a:pt x="3371" y="36693"/>
                  </a:moveTo>
                  <a:lnTo>
                    <a:pt x="3371" y="36693"/>
                  </a:lnTo>
                  <a:lnTo>
                    <a:pt x="0" y="23209"/>
                  </a:lnTo>
                  <a:lnTo>
                    <a:pt x="418" y="18532"/>
                  </a:lnTo>
                  <a:lnTo>
                    <a:pt x="2108" y="14708"/>
                  </a:lnTo>
                  <a:lnTo>
                    <a:pt x="4646" y="11453"/>
                  </a:lnTo>
                  <a:lnTo>
                    <a:pt x="14991" y="7836"/>
                  </a:lnTo>
                  <a:lnTo>
                    <a:pt x="58112" y="2143"/>
                  </a:lnTo>
                  <a:lnTo>
                    <a:pt x="90495" y="171"/>
                  </a:lnTo>
                  <a:lnTo>
                    <a:pt x="125348" y="0"/>
                  </a:lnTo>
                  <a:lnTo>
                    <a:pt x="159654" y="2276"/>
                  </a:lnTo>
                  <a:lnTo>
                    <a:pt x="200587" y="7524"/>
                  </a:lnTo>
                  <a:lnTo>
                    <a:pt x="216377" y="15262"/>
                  </a:lnTo>
                  <a:lnTo>
                    <a:pt x="221575" y="20289"/>
                  </a:lnTo>
                  <a:lnTo>
                    <a:pt x="227350" y="37164"/>
                  </a:lnTo>
                  <a:lnTo>
                    <a:pt x="228506" y="60185"/>
                  </a:lnTo>
                  <a:lnTo>
                    <a:pt x="221929" y="107703"/>
                  </a:lnTo>
                  <a:lnTo>
                    <a:pt x="217395" y="150803"/>
                  </a:lnTo>
                  <a:lnTo>
                    <a:pt x="211146" y="198181"/>
                  </a:lnTo>
                  <a:lnTo>
                    <a:pt x="207505" y="222668"/>
                  </a:lnTo>
                  <a:lnTo>
                    <a:pt x="204371" y="248165"/>
                  </a:lnTo>
                  <a:lnTo>
                    <a:pt x="201577" y="274336"/>
                  </a:lnTo>
                  <a:lnTo>
                    <a:pt x="199008" y="300955"/>
                  </a:lnTo>
                  <a:lnTo>
                    <a:pt x="198001" y="325756"/>
                  </a:lnTo>
                  <a:lnTo>
                    <a:pt x="198764" y="372129"/>
                  </a:lnTo>
                  <a:lnTo>
                    <a:pt x="203337" y="410613"/>
                  </a:lnTo>
                  <a:lnTo>
                    <a:pt x="213844" y="454401"/>
                  </a:lnTo>
                  <a:lnTo>
                    <a:pt x="232798" y="497682"/>
                  </a:lnTo>
                  <a:lnTo>
                    <a:pt x="235866" y="508747"/>
                  </a:lnTo>
                  <a:lnTo>
                    <a:pt x="232451" y="515085"/>
                  </a:lnTo>
                  <a:lnTo>
                    <a:pt x="217368" y="529652"/>
                  </a:lnTo>
                  <a:lnTo>
                    <a:pt x="187145" y="543653"/>
                  </a:lnTo>
                  <a:lnTo>
                    <a:pt x="148549" y="556225"/>
                  </a:lnTo>
                  <a:lnTo>
                    <a:pt x="107876" y="566517"/>
                  </a:lnTo>
                  <a:lnTo>
                    <a:pt x="62166" y="570131"/>
                  </a:lnTo>
                  <a:lnTo>
                    <a:pt x="35121" y="570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93">
              <a:extLst>
                <a:ext uri="{FF2B5EF4-FFF2-40B4-BE49-F238E27FC236}">
                  <a16:creationId xmlns:a16="http://schemas.microsoft.com/office/drawing/2014/main" xmlns="" id="{26B79566-71A9-46FC-89BF-1A3526A5CD1F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877038" y="841179"/>
              <a:ext cx="205763" cy="289151"/>
            </a:xfrm>
            <a:custGeom>
              <a:avLst/>
              <a:gdLst/>
              <a:ahLst/>
              <a:cxnLst/>
              <a:rect l="0" t="0" r="0" b="0"/>
              <a:pathLst>
                <a:path w="205763" h="289151">
                  <a:moveTo>
                    <a:pt x="205762" y="3371"/>
                  </a:moveTo>
                  <a:lnTo>
                    <a:pt x="205762" y="3371"/>
                  </a:lnTo>
                  <a:lnTo>
                    <a:pt x="199020" y="0"/>
                  </a:lnTo>
                  <a:lnTo>
                    <a:pt x="194917" y="2535"/>
                  </a:lnTo>
                  <a:lnTo>
                    <a:pt x="165598" y="39477"/>
                  </a:lnTo>
                  <a:lnTo>
                    <a:pt x="139228" y="73746"/>
                  </a:lnTo>
                  <a:lnTo>
                    <a:pt x="106341" y="117199"/>
                  </a:lnTo>
                  <a:lnTo>
                    <a:pt x="70558" y="162852"/>
                  </a:lnTo>
                  <a:lnTo>
                    <a:pt x="37016" y="206896"/>
                  </a:lnTo>
                  <a:lnTo>
                    <a:pt x="12701" y="245286"/>
                  </a:lnTo>
                  <a:lnTo>
                    <a:pt x="1894" y="271755"/>
                  </a:lnTo>
                  <a:lnTo>
                    <a:pt x="0" y="281777"/>
                  </a:lnTo>
                  <a:lnTo>
                    <a:pt x="2971" y="287047"/>
                  </a:lnTo>
                  <a:lnTo>
                    <a:pt x="9185" y="289150"/>
                  </a:lnTo>
                  <a:lnTo>
                    <a:pt x="34312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94">
              <a:extLst>
                <a:ext uri="{FF2B5EF4-FFF2-40B4-BE49-F238E27FC236}">
                  <a16:creationId xmlns:a16="http://schemas.microsoft.com/office/drawing/2014/main" xmlns="" id="{E1BEF6AD-450E-4B04-898D-00C94930A301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809750" y="828192"/>
              <a:ext cx="260351" cy="270359"/>
            </a:xfrm>
            <a:custGeom>
              <a:avLst/>
              <a:gdLst/>
              <a:ahLst/>
              <a:cxnLst/>
              <a:rect l="0" t="0" r="0" b="0"/>
              <a:pathLst>
                <a:path w="260351" h="2703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52097" y="41682"/>
                  </a:lnTo>
                  <a:lnTo>
                    <a:pt x="99397" y="87361"/>
                  </a:lnTo>
                  <a:lnTo>
                    <a:pt x="134488" y="125526"/>
                  </a:lnTo>
                  <a:lnTo>
                    <a:pt x="168898" y="166007"/>
                  </a:lnTo>
                  <a:lnTo>
                    <a:pt x="197362" y="201872"/>
                  </a:lnTo>
                  <a:lnTo>
                    <a:pt x="231339" y="244186"/>
                  </a:lnTo>
                  <a:lnTo>
                    <a:pt x="251754" y="265190"/>
                  </a:lnTo>
                  <a:lnTo>
                    <a:pt x="26035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95">
              <a:extLst>
                <a:ext uri="{FF2B5EF4-FFF2-40B4-BE49-F238E27FC236}">
                  <a16:creationId xmlns:a16="http://schemas.microsoft.com/office/drawing/2014/main" xmlns="" id="{8CF9FC55-8FA4-4D5A-8C61-4F97054782C8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462834" y="623594"/>
              <a:ext cx="346917" cy="551157"/>
            </a:xfrm>
            <a:custGeom>
              <a:avLst/>
              <a:gdLst/>
              <a:ahLst/>
              <a:cxnLst/>
              <a:rect l="0" t="0" r="0" b="0"/>
              <a:pathLst>
                <a:path w="346917" h="551157">
                  <a:moveTo>
                    <a:pt x="346916" y="5056"/>
                  </a:moveTo>
                  <a:lnTo>
                    <a:pt x="346916" y="5056"/>
                  </a:lnTo>
                  <a:lnTo>
                    <a:pt x="307942" y="692"/>
                  </a:lnTo>
                  <a:lnTo>
                    <a:pt x="272103" y="0"/>
                  </a:lnTo>
                  <a:lnTo>
                    <a:pt x="237231" y="2338"/>
                  </a:lnTo>
                  <a:lnTo>
                    <a:pt x="192569" y="7611"/>
                  </a:lnTo>
                  <a:lnTo>
                    <a:pt x="144967" y="15364"/>
                  </a:lnTo>
                  <a:lnTo>
                    <a:pt x="102644" y="25865"/>
                  </a:lnTo>
                  <a:lnTo>
                    <a:pt x="66430" y="37588"/>
                  </a:lnTo>
                  <a:lnTo>
                    <a:pt x="37400" y="50559"/>
                  </a:lnTo>
                  <a:lnTo>
                    <a:pt x="19794" y="65731"/>
                  </a:lnTo>
                  <a:lnTo>
                    <a:pt x="11028" y="83764"/>
                  </a:lnTo>
                  <a:lnTo>
                    <a:pt x="7838" y="105654"/>
                  </a:lnTo>
                  <a:lnTo>
                    <a:pt x="10009" y="151828"/>
                  </a:lnTo>
                  <a:lnTo>
                    <a:pt x="13265" y="192114"/>
                  </a:lnTo>
                  <a:lnTo>
                    <a:pt x="17063" y="237771"/>
                  </a:lnTo>
                  <a:lnTo>
                    <a:pt x="19064" y="261799"/>
                  </a:lnTo>
                  <a:lnTo>
                    <a:pt x="23169" y="309194"/>
                  </a:lnTo>
                  <a:lnTo>
                    <a:pt x="25934" y="356128"/>
                  </a:lnTo>
                  <a:lnTo>
                    <a:pt x="24811" y="402858"/>
                  </a:lnTo>
                  <a:lnTo>
                    <a:pt x="20078" y="443853"/>
                  </a:lnTo>
                  <a:lnTo>
                    <a:pt x="9481" y="491140"/>
                  </a:lnTo>
                  <a:lnTo>
                    <a:pt x="0" y="529031"/>
                  </a:lnTo>
                  <a:lnTo>
                    <a:pt x="633" y="534995"/>
                  </a:lnTo>
                  <a:lnTo>
                    <a:pt x="2466" y="539676"/>
                  </a:lnTo>
                  <a:lnTo>
                    <a:pt x="5099" y="543503"/>
                  </a:lnTo>
                  <a:lnTo>
                    <a:pt x="19314" y="547755"/>
                  </a:lnTo>
                  <a:lnTo>
                    <a:pt x="60525" y="550148"/>
                  </a:lnTo>
                  <a:lnTo>
                    <a:pt x="101803" y="550708"/>
                  </a:lnTo>
                  <a:lnTo>
                    <a:pt x="125652" y="550857"/>
                  </a:lnTo>
                  <a:lnTo>
                    <a:pt x="150723" y="550957"/>
                  </a:lnTo>
                  <a:lnTo>
                    <a:pt x="197395" y="551067"/>
                  </a:lnTo>
                  <a:lnTo>
                    <a:pt x="264366" y="55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623">
            <a:extLst>
              <a:ext uri="{FF2B5EF4-FFF2-40B4-BE49-F238E27FC236}">
                <a16:creationId xmlns:a16="http://schemas.microsoft.com/office/drawing/2014/main" xmlns="" id="{CD663894-3A78-41F6-A30D-A794EEAACCB6}"/>
              </a:ext>
            </a:extLst>
          </p:cNvPr>
          <p:cNvGrpSpPr/>
          <p:nvPr/>
        </p:nvGrpSpPr>
        <p:grpSpPr>
          <a:xfrm>
            <a:off x="2758879" y="876300"/>
            <a:ext cx="295472" cy="150636"/>
            <a:chOff x="2758879" y="876300"/>
            <a:chExt cx="295472" cy="150636"/>
          </a:xfrm>
        </p:grpSpPr>
        <p:sp>
          <p:nvSpPr>
            <p:cNvPr id="9" name="SMARTInkShape-2996">
              <a:extLst>
                <a:ext uri="{FF2B5EF4-FFF2-40B4-BE49-F238E27FC236}">
                  <a16:creationId xmlns:a16="http://schemas.microsoft.com/office/drawing/2014/main" xmlns="" id="{11026237-AC39-48DC-BE77-C5EB5DE893FD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2771579" y="1003300"/>
              <a:ext cx="282772" cy="23636"/>
            </a:xfrm>
            <a:custGeom>
              <a:avLst/>
              <a:gdLst/>
              <a:ahLst/>
              <a:cxnLst/>
              <a:rect l="0" t="0" r="0" b="0"/>
              <a:pathLst>
                <a:path w="282772" h="23636">
                  <a:moveTo>
                    <a:pt x="3371" y="12700"/>
                  </a:moveTo>
                  <a:lnTo>
                    <a:pt x="3371" y="12700"/>
                  </a:lnTo>
                  <a:lnTo>
                    <a:pt x="0" y="19442"/>
                  </a:lnTo>
                  <a:lnTo>
                    <a:pt x="1829" y="21428"/>
                  </a:lnTo>
                  <a:lnTo>
                    <a:pt x="11388" y="23635"/>
                  </a:lnTo>
                  <a:lnTo>
                    <a:pt x="52862" y="18135"/>
                  </a:lnTo>
                  <a:lnTo>
                    <a:pt x="75170" y="14912"/>
                  </a:lnTo>
                  <a:lnTo>
                    <a:pt x="101332" y="11353"/>
                  </a:lnTo>
                  <a:lnTo>
                    <a:pt x="130062" y="7568"/>
                  </a:lnTo>
                  <a:lnTo>
                    <a:pt x="159798" y="5046"/>
                  </a:lnTo>
                  <a:lnTo>
                    <a:pt x="190206" y="3364"/>
                  </a:lnTo>
                  <a:lnTo>
                    <a:pt x="221061" y="2242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97">
              <a:extLst>
                <a:ext uri="{FF2B5EF4-FFF2-40B4-BE49-F238E27FC236}">
                  <a16:creationId xmlns:a16="http://schemas.microsoft.com/office/drawing/2014/main" xmlns="" id="{EFDF509A-6059-4A03-B1A9-9A6BE74F318E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758879" y="876300"/>
              <a:ext cx="212922" cy="19051"/>
            </a:xfrm>
            <a:custGeom>
              <a:avLst/>
              <a:gdLst/>
              <a:ahLst/>
              <a:cxnLst/>
              <a:rect l="0" t="0" r="0" b="0"/>
              <a:pathLst>
                <a:path w="212922" h="19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5070"/>
                  </a:lnTo>
                  <a:lnTo>
                    <a:pt x="8017" y="8838"/>
                  </a:lnTo>
                  <a:lnTo>
                    <a:pt x="40652" y="11556"/>
                  </a:lnTo>
                  <a:lnTo>
                    <a:pt x="77796" y="12191"/>
                  </a:lnTo>
                  <a:lnTo>
                    <a:pt x="121821" y="13180"/>
                  </a:lnTo>
                  <a:lnTo>
                    <a:pt x="167258" y="15971"/>
                  </a:lnTo>
                  <a:lnTo>
                    <a:pt x="2129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624">
            <a:extLst>
              <a:ext uri="{FF2B5EF4-FFF2-40B4-BE49-F238E27FC236}">
                <a16:creationId xmlns:a16="http://schemas.microsoft.com/office/drawing/2014/main" xmlns="" id="{B005F760-E237-4621-8131-857709D7C107}"/>
              </a:ext>
            </a:extLst>
          </p:cNvPr>
          <p:cNvGrpSpPr/>
          <p:nvPr/>
        </p:nvGrpSpPr>
        <p:grpSpPr>
          <a:xfrm>
            <a:off x="3300425" y="451864"/>
            <a:ext cx="484176" cy="1065787"/>
            <a:chOff x="3300425" y="451864"/>
            <a:chExt cx="484176" cy="1065787"/>
          </a:xfrm>
        </p:grpSpPr>
        <p:sp>
          <p:nvSpPr>
            <p:cNvPr id="12" name="SMARTInkShape-2998">
              <a:extLst>
                <a:ext uri="{FF2B5EF4-FFF2-40B4-BE49-F238E27FC236}">
                  <a16:creationId xmlns:a16="http://schemas.microsoft.com/office/drawing/2014/main" xmlns="" id="{3C8D2B06-AF5A-4F61-ABF5-034A59F43A5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517900" y="451864"/>
              <a:ext cx="177801" cy="186051"/>
            </a:xfrm>
            <a:custGeom>
              <a:avLst/>
              <a:gdLst/>
              <a:ahLst/>
              <a:cxnLst/>
              <a:rect l="0" t="0" r="0" b="0"/>
              <a:pathLst>
                <a:path w="177801" h="186051">
                  <a:moveTo>
                    <a:pt x="0" y="56136"/>
                  </a:moveTo>
                  <a:lnTo>
                    <a:pt x="0" y="56136"/>
                  </a:lnTo>
                  <a:lnTo>
                    <a:pt x="0" y="52478"/>
                  </a:lnTo>
                  <a:lnTo>
                    <a:pt x="0" y="54040"/>
                  </a:lnTo>
                  <a:lnTo>
                    <a:pt x="8838" y="92580"/>
                  </a:lnTo>
                  <a:lnTo>
                    <a:pt x="16301" y="138202"/>
                  </a:lnTo>
                  <a:lnTo>
                    <a:pt x="18889" y="184332"/>
                  </a:lnTo>
                  <a:lnTo>
                    <a:pt x="18943" y="186050"/>
                  </a:lnTo>
                  <a:lnTo>
                    <a:pt x="15647" y="174984"/>
                  </a:lnTo>
                  <a:lnTo>
                    <a:pt x="13573" y="140347"/>
                  </a:lnTo>
                  <a:lnTo>
                    <a:pt x="13088" y="108380"/>
                  </a:lnTo>
                  <a:lnTo>
                    <a:pt x="13578" y="75122"/>
                  </a:lnTo>
                  <a:lnTo>
                    <a:pt x="19232" y="34715"/>
                  </a:lnTo>
                  <a:lnTo>
                    <a:pt x="28303" y="16277"/>
                  </a:lnTo>
                  <a:lnTo>
                    <a:pt x="41272" y="4789"/>
                  </a:lnTo>
                  <a:lnTo>
                    <a:pt x="48681" y="738"/>
                  </a:lnTo>
                  <a:lnTo>
                    <a:pt x="70084" y="0"/>
                  </a:lnTo>
                  <a:lnTo>
                    <a:pt x="95354" y="5787"/>
                  </a:lnTo>
                  <a:lnTo>
                    <a:pt x="120696" y="17766"/>
                  </a:lnTo>
                  <a:lnTo>
                    <a:pt x="152021" y="47119"/>
                  </a:lnTo>
                  <a:lnTo>
                    <a:pt x="172435" y="82627"/>
                  </a:lnTo>
                  <a:lnTo>
                    <a:pt x="177062" y="107421"/>
                  </a:lnTo>
                  <a:lnTo>
                    <a:pt x="177800" y="145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99">
              <a:extLst>
                <a:ext uri="{FF2B5EF4-FFF2-40B4-BE49-F238E27FC236}">
                  <a16:creationId xmlns:a16="http://schemas.microsoft.com/office/drawing/2014/main" xmlns="" id="{489D186A-21FF-4ED1-8820-15E9EF7552DF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429000" y="15113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37590" y="5644"/>
                  </a:lnTo>
                  <a:lnTo>
                    <a:pt x="80596" y="198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00">
              <a:extLst>
                <a:ext uri="{FF2B5EF4-FFF2-40B4-BE49-F238E27FC236}">
                  <a16:creationId xmlns:a16="http://schemas.microsoft.com/office/drawing/2014/main" xmlns="" id="{65928DB5-FCB6-4E00-A0C7-1E9EFA19B53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704741" y="1346200"/>
              <a:ext cx="10010" cy="127001"/>
            </a:xfrm>
            <a:custGeom>
              <a:avLst/>
              <a:gdLst/>
              <a:ahLst/>
              <a:cxnLst/>
              <a:rect l="0" t="0" r="0" b="0"/>
              <a:pathLst>
                <a:path w="10010" h="1270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5264" y="48334"/>
                  </a:lnTo>
                  <a:lnTo>
                    <a:pt x="8603" y="85582"/>
                  </a:lnTo>
                  <a:lnTo>
                    <a:pt x="1000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01">
              <a:extLst>
                <a:ext uri="{FF2B5EF4-FFF2-40B4-BE49-F238E27FC236}">
                  <a16:creationId xmlns:a16="http://schemas.microsoft.com/office/drawing/2014/main" xmlns="" id="{DB01BF5C-A1B8-46F2-B8AE-11A6F31529DE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448933" y="1428750"/>
              <a:ext cx="176918" cy="30868"/>
            </a:xfrm>
            <a:custGeom>
              <a:avLst/>
              <a:gdLst/>
              <a:ahLst/>
              <a:cxnLst/>
              <a:rect l="0" t="0" r="0" b="0"/>
              <a:pathLst>
                <a:path w="176918" h="30868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39415" y="19700"/>
                  </a:lnTo>
                  <a:lnTo>
                    <a:pt x="82318" y="11011"/>
                  </a:lnTo>
                  <a:lnTo>
                    <a:pt x="128191" y="3263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02">
              <a:extLst>
                <a:ext uri="{FF2B5EF4-FFF2-40B4-BE49-F238E27FC236}">
                  <a16:creationId xmlns:a16="http://schemas.microsoft.com/office/drawing/2014/main" xmlns="" id="{6D83A765-EDB3-4702-BACF-FAD4ECD16E94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300425" y="1262613"/>
              <a:ext cx="70462" cy="32788"/>
            </a:xfrm>
            <a:custGeom>
              <a:avLst/>
              <a:gdLst/>
              <a:ahLst/>
              <a:cxnLst/>
              <a:rect l="0" t="0" r="0" b="0"/>
              <a:pathLst>
                <a:path w="70462" h="32788">
                  <a:moveTo>
                    <a:pt x="26975" y="13737"/>
                  </a:moveTo>
                  <a:lnTo>
                    <a:pt x="26975" y="13737"/>
                  </a:lnTo>
                  <a:lnTo>
                    <a:pt x="8813" y="14443"/>
                  </a:lnTo>
                  <a:lnTo>
                    <a:pt x="1735" y="17108"/>
                  </a:lnTo>
                  <a:lnTo>
                    <a:pt x="270" y="18807"/>
                  </a:lnTo>
                  <a:lnTo>
                    <a:pt x="0" y="20644"/>
                  </a:lnTo>
                  <a:lnTo>
                    <a:pt x="525" y="22575"/>
                  </a:lnTo>
                  <a:lnTo>
                    <a:pt x="6753" y="26602"/>
                  </a:lnTo>
                  <a:lnTo>
                    <a:pt x="11377" y="28664"/>
                  </a:lnTo>
                  <a:lnTo>
                    <a:pt x="24041" y="29073"/>
                  </a:lnTo>
                  <a:lnTo>
                    <a:pt x="47037" y="23455"/>
                  </a:lnTo>
                  <a:lnTo>
                    <a:pt x="61291" y="16645"/>
                  </a:lnTo>
                  <a:lnTo>
                    <a:pt x="69979" y="8915"/>
                  </a:lnTo>
                  <a:lnTo>
                    <a:pt x="70461" y="5583"/>
                  </a:lnTo>
                  <a:lnTo>
                    <a:pt x="68665" y="2657"/>
                  </a:lnTo>
                  <a:lnTo>
                    <a:pt x="65352" y="0"/>
                  </a:lnTo>
                  <a:lnTo>
                    <a:pt x="52263" y="811"/>
                  </a:lnTo>
                  <a:lnTo>
                    <a:pt x="18486" y="12830"/>
                  </a:lnTo>
                  <a:lnTo>
                    <a:pt x="14966" y="16660"/>
                  </a:lnTo>
                  <a:lnTo>
                    <a:pt x="14735" y="20625"/>
                  </a:lnTo>
                  <a:lnTo>
                    <a:pt x="20625" y="32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03">
              <a:extLst>
                <a:ext uri="{FF2B5EF4-FFF2-40B4-BE49-F238E27FC236}">
                  <a16:creationId xmlns:a16="http://schemas.microsoft.com/office/drawing/2014/main" xmlns="" id="{63BB4F16-3971-40C2-9125-3795848D82FB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321050" y="137160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7007" y="46996"/>
                  </a:lnTo>
                  <a:lnTo>
                    <a:pt x="23533" y="88985"/>
                  </a:lnTo>
                  <a:lnTo>
                    <a:pt x="317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04">
              <a:extLst>
                <a:ext uri="{FF2B5EF4-FFF2-40B4-BE49-F238E27FC236}">
                  <a16:creationId xmlns:a16="http://schemas.microsoft.com/office/drawing/2014/main" xmlns="" id="{8A36C9B2-B08F-4B3A-9E07-C170D5D4AD54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301118" y="686944"/>
              <a:ext cx="483483" cy="401665"/>
            </a:xfrm>
            <a:custGeom>
              <a:avLst/>
              <a:gdLst/>
              <a:ahLst/>
              <a:cxnLst/>
              <a:rect l="0" t="0" r="0" b="0"/>
              <a:pathLst>
                <a:path w="483483" h="401665">
                  <a:moveTo>
                    <a:pt x="470782" y="11556"/>
                  </a:moveTo>
                  <a:lnTo>
                    <a:pt x="470782" y="11556"/>
                  </a:lnTo>
                  <a:lnTo>
                    <a:pt x="482337" y="0"/>
                  </a:lnTo>
                  <a:lnTo>
                    <a:pt x="442108" y="11166"/>
                  </a:lnTo>
                  <a:lnTo>
                    <a:pt x="401828" y="24318"/>
                  </a:lnTo>
                  <a:lnTo>
                    <a:pt x="378246" y="32764"/>
                  </a:lnTo>
                  <a:lnTo>
                    <a:pt x="351942" y="41922"/>
                  </a:lnTo>
                  <a:lnTo>
                    <a:pt x="323822" y="51556"/>
                  </a:lnTo>
                  <a:lnTo>
                    <a:pt x="294492" y="61506"/>
                  </a:lnTo>
                  <a:lnTo>
                    <a:pt x="265061" y="72373"/>
                  </a:lnTo>
                  <a:lnTo>
                    <a:pt x="235563" y="83850"/>
                  </a:lnTo>
                  <a:lnTo>
                    <a:pt x="206019" y="95736"/>
                  </a:lnTo>
                  <a:lnTo>
                    <a:pt x="179267" y="106481"/>
                  </a:lnTo>
                  <a:lnTo>
                    <a:pt x="154378" y="116467"/>
                  </a:lnTo>
                  <a:lnTo>
                    <a:pt x="114258" y="133678"/>
                  </a:lnTo>
                  <a:lnTo>
                    <a:pt x="94075" y="146030"/>
                  </a:lnTo>
                  <a:lnTo>
                    <a:pt x="93349" y="151300"/>
                  </a:lnTo>
                  <a:lnTo>
                    <a:pt x="97804" y="156224"/>
                  </a:lnTo>
                  <a:lnTo>
                    <a:pt x="118747" y="165459"/>
                  </a:lnTo>
                  <a:lnTo>
                    <a:pt x="153926" y="174266"/>
                  </a:lnTo>
                  <a:lnTo>
                    <a:pt x="197312" y="182885"/>
                  </a:lnTo>
                  <a:lnTo>
                    <a:pt x="240584" y="191419"/>
                  </a:lnTo>
                  <a:lnTo>
                    <a:pt x="273927" y="199915"/>
                  </a:lnTo>
                  <a:lnTo>
                    <a:pt x="283807" y="204862"/>
                  </a:lnTo>
                  <a:lnTo>
                    <a:pt x="289687" y="210277"/>
                  </a:lnTo>
                  <a:lnTo>
                    <a:pt x="292902" y="216003"/>
                  </a:lnTo>
                  <a:lnTo>
                    <a:pt x="287990" y="224054"/>
                  </a:lnTo>
                  <a:lnTo>
                    <a:pt x="243133" y="257022"/>
                  </a:lnTo>
                  <a:lnTo>
                    <a:pt x="218121" y="271156"/>
                  </a:lnTo>
                  <a:lnTo>
                    <a:pt x="190158" y="286222"/>
                  </a:lnTo>
                  <a:lnTo>
                    <a:pt x="160227" y="301206"/>
                  </a:lnTo>
                  <a:lnTo>
                    <a:pt x="128984" y="316134"/>
                  </a:lnTo>
                  <a:lnTo>
                    <a:pt x="96867" y="331024"/>
                  </a:lnTo>
                  <a:lnTo>
                    <a:pt x="70517" y="344479"/>
                  </a:lnTo>
                  <a:lnTo>
                    <a:pt x="28068" y="368837"/>
                  </a:lnTo>
                  <a:lnTo>
                    <a:pt x="0" y="392270"/>
                  </a:lnTo>
                  <a:lnTo>
                    <a:pt x="2411" y="396599"/>
                  </a:lnTo>
                  <a:lnTo>
                    <a:pt x="22022" y="401408"/>
                  </a:lnTo>
                  <a:lnTo>
                    <a:pt x="65076" y="401664"/>
                  </a:lnTo>
                  <a:lnTo>
                    <a:pt x="92361" y="400745"/>
                  </a:lnTo>
                  <a:lnTo>
                    <a:pt x="125368" y="398721"/>
                  </a:lnTo>
                  <a:lnTo>
                    <a:pt x="162190" y="395960"/>
                  </a:lnTo>
                  <a:lnTo>
                    <a:pt x="201554" y="392709"/>
                  </a:lnTo>
                  <a:lnTo>
                    <a:pt x="241908" y="389836"/>
                  </a:lnTo>
                  <a:lnTo>
                    <a:pt x="282921" y="387215"/>
                  </a:lnTo>
                  <a:lnTo>
                    <a:pt x="324375" y="384762"/>
                  </a:lnTo>
                  <a:lnTo>
                    <a:pt x="360477" y="383126"/>
                  </a:lnTo>
                  <a:lnTo>
                    <a:pt x="393012" y="382036"/>
                  </a:lnTo>
                  <a:lnTo>
                    <a:pt x="423169" y="381309"/>
                  </a:lnTo>
                  <a:lnTo>
                    <a:pt x="483482" y="37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25">
            <a:extLst>
              <a:ext uri="{FF2B5EF4-FFF2-40B4-BE49-F238E27FC236}">
                <a16:creationId xmlns:a16="http://schemas.microsoft.com/office/drawing/2014/main" xmlns="" id="{24103FB5-2492-4BFA-9CCF-F3D9E8F46EF1}"/>
              </a:ext>
            </a:extLst>
          </p:cNvPr>
          <p:cNvGrpSpPr/>
          <p:nvPr/>
        </p:nvGrpSpPr>
        <p:grpSpPr>
          <a:xfrm>
            <a:off x="4244779" y="439915"/>
            <a:ext cx="1108272" cy="553046"/>
            <a:chOff x="4244779" y="439915"/>
            <a:chExt cx="1108272" cy="553046"/>
          </a:xfrm>
        </p:grpSpPr>
        <p:sp>
          <p:nvSpPr>
            <p:cNvPr id="20" name="SMARTInkShape-3005">
              <a:extLst>
                <a:ext uri="{FF2B5EF4-FFF2-40B4-BE49-F238E27FC236}">
                  <a16:creationId xmlns:a16="http://schemas.microsoft.com/office/drawing/2014/main" xmlns="" id="{1CB252AA-E27E-445E-9EC1-959649CA395D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244779" y="945873"/>
              <a:ext cx="1108272" cy="47088"/>
            </a:xfrm>
            <a:custGeom>
              <a:avLst/>
              <a:gdLst/>
              <a:ahLst/>
              <a:cxnLst/>
              <a:rect l="0" t="0" r="0" b="0"/>
              <a:pathLst>
                <a:path w="1108272" h="47088">
                  <a:moveTo>
                    <a:pt x="3371" y="32027"/>
                  </a:moveTo>
                  <a:lnTo>
                    <a:pt x="3371" y="32027"/>
                  </a:lnTo>
                  <a:lnTo>
                    <a:pt x="0" y="38769"/>
                  </a:lnTo>
                  <a:lnTo>
                    <a:pt x="4652" y="41461"/>
                  </a:lnTo>
                  <a:lnTo>
                    <a:pt x="24872" y="46333"/>
                  </a:lnTo>
                  <a:lnTo>
                    <a:pt x="71488" y="47087"/>
                  </a:lnTo>
                  <a:lnTo>
                    <a:pt x="101699" y="46300"/>
                  </a:lnTo>
                  <a:lnTo>
                    <a:pt x="144417" y="43659"/>
                  </a:lnTo>
                  <a:lnTo>
                    <a:pt x="195474" y="39782"/>
                  </a:lnTo>
                  <a:lnTo>
                    <a:pt x="252090" y="35080"/>
                  </a:lnTo>
                  <a:lnTo>
                    <a:pt x="318761" y="29829"/>
                  </a:lnTo>
                  <a:lnTo>
                    <a:pt x="392137" y="24212"/>
                  </a:lnTo>
                  <a:lnTo>
                    <a:pt x="469982" y="18350"/>
                  </a:lnTo>
                  <a:lnTo>
                    <a:pt x="548689" y="13031"/>
                  </a:lnTo>
                  <a:lnTo>
                    <a:pt x="627972" y="8074"/>
                  </a:lnTo>
                  <a:lnTo>
                    <a:pt x="707638" y="3358"/>
                  </a:lnTo>
                  <a:lnTo>
                    <a:pt x="778388" y="920"/>
                  </a:lnTo>
                  <a:lnTo>
                    <a:pt x="843193" y="0"/>
                  </a:lnTo>
                  <a:lnTo>
                    <a:pt x="904036" y="93"/>
                  </a:lnTo>
                  <a:lnTo>
                    <a:pt x="953064" y="154"/>
                  </a:lnTo>
                  <a:lnTo>
                    <a:pt x="994216" y="195"/>
                  </a:lnTo>
                  <a:lnTo>
                    <a:pt x="1030118" y="222"/>
                  </a:lnTo>
                  <a:lnTo>
                    <a:pt x="1077535" y="253"/>
                  </a:lnTo>
                  <a:lnTo>
                    <a:pt x="1103076" y="972"/>
                  </a:lnTo>
                  <a:lnTo>
                    <a:pt x="1106925" y="2151"/>
                  </a:lnTo>
                  <a:lnTo>
                    <a:pt x="1108271" y="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06">
              <a:extLst>
                <a:ext uri="{FF2B5EF4-FFF2-40B4-BE49-F238E27FC236}">
                  <a16:creationId xmlns:a16="http://schemas.microsoft.com/office/drawing/2014/main" xmlns="" id="{25AA0813-3DAE-4A86-A1CA-3CD117E83A32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811061" y="787400"/>
              <a:ext cx="62213" cy="67254"/>
            </a:xfrm>
            <a:custGeom>
              <a:avLst/>
              <a:gdLst/>
              <a:ahLst/>
              <a:cxnLst/>
              <a:rect l="0" t="0" r="0" b="0"/>
              <a:pathLst>
                <a:path w="62213" h="67254">
                  <a:moveTo>
                    <a:pt x="59389" y="0"/>
                  </a:moveTo>
                  <a:lnTo>
                    <a:pt x="59389" y="0"/>
                  </a:lnTo>
                  <a:lnTo>
                    <a:pt x="31599" y="3371"/>
                  </a:lnTo>
                  <a:lnTo>
                    <a:pt x="16699" y="10670"/>
                  </a:lnTo>
                  <a:lnTo>
                    <a:pt x="9762" y="15580"/>
                  </a:lnTo>
                  <a:lnTo>
                    <a:pt x="2055" y="26680"/>
                  </a:lnTo>
                  <a:lnTo>
                    <a:pt x="0" y="32603"/>
                  </a:lnTo>
                  <a:lnTo>
                    <a:pt x="41" y="37963"/>
                  </a:lnTo>
                  <a:lnTo>
                    <a:pt x="3849" y="47682"/>
                  </a:lnTo>
                  <a:lnTo>
                    <a:pt x="17297" y="61086"/>
                  </a:lnTo>
                  <a:lnTo>
                    <a:pt x="28687" y="65955"/>
                  </a:lnTo>
                  <a:lnTo>
                    <a:pt x="34687" y="67253"/>
                  </a:lnTo>
                  <a:lnTo>
                    <a:pt x="40804" y="66002"/>
                  </a:lnTo>
                  <a:lnTo>
                    <a:pt x="53246" y="58968"/>
                  </a:lnTo>
                  <a:lnTo>
                    <a:pt x="60186" y="50667"/>
                  </a:lnTo>
                  <a:lnTo>
                    <a:pt x="62037" y="46478"/>
                  </a:lnTo>
                  <a:lnTo>
                    <a:pt x="62212" y="36179"/>
                  </a:lnTo>
                  <a:lnTo>
                    <a:pt x="59232" y="24546"/>
                  </a:lnTo>
                  <a:lnTo>
                    <a:pt x="46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07">
              <a:extLst>
                <a:ext uri="{FF2B5EF4-FFF2-40B4-BE49-F238E27FC236}">
                  <a16:creationId xmlns:a16="http://schemas.microsoft.com/office/drawing/2014/main" xmlns="" id="{413C2A79-520D-4E14-A4C0-81BF83576C06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851400" y="439915"/>
              <a:ext cx="12701" cy="252236"/>
            </a:xfrm>
            <a:custGeom>
              <a:avLst/>
              <a:gdLst/>
              <a:ahLst/>
              <a:cxnLst/>
              <a:rect l="0" t="0" r="0" b="0"/>
              <a:pathLst>
                <a:path w="12701" h="252236">
                  <a:moveTo>
                    <a:pt x="12700" y="10935"/>
                  </a:moveTo>
                  <a:lnTo>
                    <a:pt x="12700" y="10935"/>
                  </a:lnTo>
                  <a:lnTo>
                    <a:pt x="7233" y="0"/>
                  </a:lnTo>
                  <a:lnTo>
                    <a:pt x="6428" y="43856"/>
                  </a:lnTo>
                  <a:lnTo>
                    <a:pt x="6372" y="91245"/>
                  </a:lnTo>
                  <a:lnTo>
                    <a:pt x="4479" y="128943"/>
                  </a:lnTo>
                  <a:lnTo>
                    <a:pt x="1991" y="169216"/>
                  </a:lnTo>
                  <a:lnTo>
                    <a:pt x="884" y="210634"/>
                  </a:lnTo>
                  <a:lnTo>
                    <a:pt x="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08">
              <a:extLst>
                <a:ext uri="{FF2B5EF4-FFF2-40B4-BE49-F238E27FC236}">
                  <a16:creationId xmlns:a16="http://schemas.microsoft.com/office/drawing/2014/main" xmlns="" id="{2441F1C8-EEC0-4147-AC89-244D92325B67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438912" y="556311"/>
              <a:ext cx="215639" cy="227803"/>
            </a:xfrm>
            <a:custGeom>
              <a:avLst/>
              <a:gdLst/>
              <a:ahLst/>
              <a:cxnLst/>
              <a:rect l="0" t="0" r="0" b="0"/>
              <a:pathLst>
                <a:path w="215639" h="227803">
                  <a:moveTo>
                    <a:pt x="6088" y="27889"/>
                  </a:moveTo>
                  <a:lnTo>
                    <a:pt x="6088" y="27889"/>
                  </a:lnTo>
                  <a:lnTo>
                    <a:pt x="621" y="16954"/>
                  </a:lnTo>
                  <a:lnTo>
                    <a:pt x="326" y="17777"/>
                  </a:lnTo>
                  <a:lnTo>
                    <a:pt x="0" y="22454"/>
                  </a:lnTo>
                  <a:lnTo>
                    <a:pt x="16732" y="55422"/>
                  </a:lnTo>
                  <a:lnTo>
                    <a:pt x="26410" y="93902"/>
                  </a:lnTo>
                  <a:lnTo>
                    <a:pt x="34452" y="138465"/>
                  </a:lnTo>
                  <a:lnTo>
                    <a:pt x="36835" y="183654"/>
                  </a:lnTo>
                  <a:lnTo>
                    <a:pt x="37000" y="223693"/>
                  </a:lnTo>
                  <a:lnTo>
                    <a:pt x="35868" y="226158"/>
                  </a:lnTo>
                  <a:lnTo>
                    <a:pt x="34408" y="227802"/>
                  </a:lnTo>
                  <a:lnTo>
                    <a:pt x="32729" y="226075"/>
                  </a:lnTo>
                  <a:lnTo>
                    <a:pt x="28982" y="216631"/>
                  </a:lnTo>
                  <a:lnTo>
                    <a:pt x="22906" y="178592"/>
                  </a:lnTo>
                  <a:lnTo>
                    <a:pt x="24381" y="141200"/>
                  </a:lnTo>
                  <a:lnTo>
                    <a:pt x="29035" y="101533"/>
                  </a:lnTo>
                  <a:lnTo>
                    <a:pt x="33455" y="67440"/>
                  </a:lnTo>
                  <a:lnTo>
                    <a:pt x="46652" y="30592"/>
                  </a:lnTo>
                  <a:lnTo>
                    <a:pt x="59865" y="14744"/>
                  </a:lnTo>
                  <a:lnTo>
                    <a:pt x="67339" y="8542"/>
                  </a:lnTo>
                  <a:lnTo>
                    <a:pt x="85051" y="1652"/>
                  </a:lnTo>
                  <a:lnTo>
                    <a:pt x="104683" y="0"/>
                  </a:lnTo>
                  <a:lnTo>
                    <a:pt x="125167" y="3970"/>
                  </a:lnTo>
                  <a:lnTo>
                    <a:pt x="146030" y="17964"/>
                  </a:lnTo>
                  <a:lnTo>
                    <a:pt x="156533" y="27622"/>
                  </a:lnTo>
                  <a:lnTo>
                    <a:pt x="170083" y="53406"/>
                  </a:lnTo>
                  <a:lnTo>
                    <a:pt x="179798" y="95892"/>
                  </a:lnTo>
                  <a:lnTo>
                    <a:pt x="182676" y="133410"/>
                  </a:lnTo>
                  <a:lnTo>
                    <a:pt x="187020" y="170951"/>
                  </a:lnTo>
                  <a:lnTo>
                    <a:pt x="190915" y="176180"/>
                  </a:lnTo>
                  <a:lnTo>
                    <a:pt x="196334" y="179666"/>
                  </a:lnTo>
                  <a:lnTo>
                    <a:pt x="215638" y="186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626">
            <a:extLst>
              <a:ext uri="{FF2B5EF4-FFF2-40B4-BE49-F238E27FC236}">
                <a16:creationId xmlns:a16="http://schemas.microsoft.com/office/drawing/2014/main" xmlns="" id="{252EBBCC-FC70-4879-8F92-100CFE19F575}"/>
              </a:ext>
            </a:extLst>
          </p:cNvPr>
          <p:cNvGrpSpPr/>
          <p:nvPr/>
        </p:nvGrpSpPr>
        <p:grpSpPr>
          <a:xfrm>
            <a:off x="4226072" y="1187450"/>
            <a:ext cx="615598" cy="416658"/>
            <a:chOff x="4226072" y="1187450"/>
            <a:chExt cx="615598" cy="416658"/>
          </a:xfrm>
        </p:grpSpPr>
        <p:sp>
          <p:nvSpPr>
            <p:cNvPr id="25" name="SMARTInkShape-3009">
              <a:extLst>
                <a:ext uri="{FF2B5EF4-FFF2-40B4-BE49-F238E27FC236}">
                  <a16:creationId xmlns:a16="http://schemas.microsoft.com/office/drawing/2014/main" xmlns="" id="{1A913E08-8248-440E-9F7A-75E16972B8EC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773656" y="1555750"/>
              <a:ext cx="68014" cy="48358"/>
            </a:xfrm>
            <a:custGeom>
              <a:avLst/>
              <a:gdLst/>
              <a:ahLst/>
              <a:cxnLst/>
              <a:rect l="0" t="0" r="0" b="0"/>
              <a:pathLst>
                <a:path w="68014" h="48358">
                  <a:moveTo>
                    <a:pt x="33294" y="12700"/>
                  </a:moveTo>
                  <a:lnTo>
                    <a:pt x="33294" y="12700"/>
                  </a:lnTo>
                  <a:lnTo>
                    <a:pt x="12246" y="12700"/>
                  </a:lnTo>
                  <a:lnTo>
                    <a:pt x="7973" y="14111"/>
                  </a:lnTo>
                  <a:lnTo>
                    <a:pt x="1344" y="19442"/>
                  </a:lnTo>
                  <a:lnTo>
                    <a:pt x="0" y="22839"/>
                  </a:lnTo>
                  <a:lnTo>
                    <a:pt x="387" y="30377"/>
                  </a:lnTo>
                  <a:lnTo>
                    <a:pt x="8556" y="38430"/>
                  </a:lnTo>
                  <a:lnTo>
                    <a:pt x="21593" y="45302"/>
                  </a:lnTo>
                  <a:lnTo>
                    <a:pt x="36796" y="48357"/>
                  </a:lnTo>
                  <a:lnTo>
                    <a:pt x="51078" y="45951"/>
                  </a:lnTo>
                  <a:lnTo>
                    <a:pt x="57850" y="43334"/>
                  </a:lnTo>
                  <a:lnTo>
                    <a:pt x="62364" y="40178"/>
                  </a:lnTo>
                  <a:lnTo>
                    <a:pt x="67381" y="32909"/>
                  </a:lnTo>
                  <a:lnTo>
                    <a:pt x="68013" y="28995"/>
                  </a:lnTo>
                  <a:lnTo>
                    <a:pt x="66834" y="20883"/>
                  </a:lnTo>
                  <a:lnTo>
                    <a:pt x="58832" y="8383"/>
                  </a:lnTo>
                  <a:lnTo>
                    <a:pt x="53346" y="3726"/>
                  </a:lnTo>
                  <a:lnTo>
                    <a:pt x="45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10">
              <a:extLst>
                <a:ext uri="{FF2B5EF4-FFF2-40B4-BE49-F238E27FC236}">
                  <a16:creationId xmlns:a16="http://schemas.microsoft.com/office/drawing/2014/main" xmlns="" id="{8B2C8DA3-BFB2-4EF5-8502-4CC3323070F2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800600" y="1187450"/>
              <a:ext cx="6351" cy="203201"/>
            </a:xfrm>
            <a:custGeom>
              <a:avLst/>
              <a:gdLst/>
              <a:ahLst/>
              <a:cxnLst/>
              <a:rect l="0" t="0" r="0" b="0"/>
              <a:pathLst>
                <a:path w="6351" h="203201">
                  <a:moveTo>
                    <a:pt x="6350" y="0"/>
                  </a:moveTo>
                  <a:lnTo>
                    <a:pt x="6350" y="0"/>
                  </a:lnTo>
                  <a:lnTo>
                    <a:pt x="6350" y="36628"/>
                  </a:lnTo>
                  <a:lnTo>
                    <a:pt x="6350" y="78037"/>
                  </a:lnTo>
                  <a:lnTo>
                    <a:pt x="6350" y="109707"/>
                  </a:lnTo>
                  <a:lnTo>
                    <a:pt x="5644" y="141892"/>
                  </a:lnTo>
                  <a:lnTo>
                    <a:pt x="1986" y="18284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011">
              <a:extLst>
                <a:ext uri="{FF2B5EF4-FFF2-40B4-BE49-F238E27FC236}">
                  <a16:creationId xmlns:a16="http://schemas.microsoft.com/office/drawing/2014/main" xmlns="" id="{99E1B395-874B-46FF-8EB7-72F25DBA117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667250" y="1257300"/>
              <a:ext cx="51596" cy="222251"/>
            </a:xfrm>
            <a:custGeom>
              <a:avLst/>
              <a:gdLst/>
              <a:ahLst/>
              <a:cxnLst/>
              <a:rect l="0" t="0" r="0" b="0"/>
              <a:pathLst>
                <a:path w="51596" h="222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1675" y="16620"/>
                  </a:lnTo>
                  <a:lnTo>
                    <a:pt x="35974" y="33257"/>
                  </a:lnTo>
                  <a:lnTo>
                    <a:pt x="49778" y="72570"/>
                  </a:lnTo>
                  <a:lnTo>
                    <a:pt x="51595" y="116595"/>
                  </a:lnTo>
                  <a:lnTo>
                    <a:pt x="44293" y="160920"/>
                  </a:lnTo>
                  <a:lnTo>
                    <a:pt x="29822" y="191848"/>
                  </a:lnTo>
                  <a:lnTo>
                    <a:pt x="63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12">
              <a:extLst>
                <a:ext uri="{FF2B5EF4-FFF2-40B4-BE49-F238E27FC236}">
                  <a16:creationId xmlns:a16="http://schemas.microsoft.com/office/drawing/2014/main" xmlns="" id="{B3AC4BCC-028E-441E-B010-D60E9AD138DB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625492" y="1327150"/>
              <a:ext cx="22709" cy="114301"/>
            </a:xfrm>
            <a:custGeom>
              <a:avLst/>
              <a:gdLst/>
              <a:ahLst/>
              <a:cxnLst/>
              <a:rect l="0" t="0" r="0" b="0"/>
              <a:pathLst>
                <a:path w="22709" h="114301">
                  <a:moveTo>
                    <a:pt x="3658" y="0"/>
                  </a:moveTo>
                  <a:lnTo>
                    <a:pt x="3658" y="0"/>
                  </a:lnTo>
                  <a:lnTo>
                    <a:pt x="1776" y="12552"/>
                  </a:lnTo>
                  <a:lnTo>
                    <a:pt x="0" y="26040"/>
                  </a:lnTo>
                  <a:lnTo>
                    <a:pt x="6408" y="69351"/>
                  </a:lnTo>
                  <a:lnTo>
                    <a:pt x="2270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13">
              <a:extLst>
                <a:ext uri="{FF2B5EF4-FFF2-40B4-BE49-F238E27FC236}">
                  <a16:creationId xmlns:a16="http://schemas.microsoft.com/office/drawing/2014/main" xmlns="" id="{4D79F448-A642-4EE5-9686-95A3BC408897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451350" y="14033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40495" y="12142"/>
                  </a:lnTo>
                  <a:lnTo>
                    <a:pt x="84278" y="412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14">
              <a:extLst>
                <a:ext uri="{FF2B5EF4-FFF2-40B4-BE49-F238E27FC236}">
                  <a16:creationId xmlns:a16="http://schemas.microsoft.com/office/drawing/2014/main" xmlns="" id="{15AC1449-33BF-448A-B9AF-C6A27E4A474F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342713" y="1276350"/>
              <a:ext cx="48518" cy="21653"/>
            </a:xfrm>
            <a:custGeom>
              <a:avLst/>
              <a:gdLst/>
              <a:ahLst/>
              <a:cxnLst/>
              <a:rect l="0" t="0" r="0" b="0"/>
              <a:pathLst>
                <a:path w="48518" h="21653">
                  <a:moveTo>
                    <a:pt x="38787" y="0"/>
                  </a:moveTo>
                  <a:lnTo>
                    <a:pt x="38787" y="0"/>
                  </a:lnTo>
                  <a:lnTo>
                    <a:pt x="24283" y="706"/>
                  </a:lnTo>
                  <a:lnTo>
                    <a:pt x="2845" y="8838"/>
                  </a:lnTo>
                  <a:lnTo>
                    <a:pt x="715" y="10831"/>
                  </a:lnTo>
                  <a:lnTo>
                    <a:pt x="0" y="12865"/>
                  </a:lnTo>
                  <a:lnTo>
                    <a:pt x="229" y="14927"/>
                  </a:lnTo>
                  <a:lnTo>
                    <a:pt x="4246" y="19099"/>
                  </a:lnTo>
                  <a:lnTo>
                    <a:pt x="7293" y="21199"/>
                  </a:lnTo>
                  <a:lnTo>
                    <a:pt x="18205" y="21652"/>
                  </a:lnTo>
                  <a:lnTo>
                    <a:pt x="31050" y="18795"/>
                  </a:lnTo>
                  <a:lnTo>
                    <a:pt x="41464" y="12822"/>
                  </a:lnTo>
                  <a:lnTo>
                    <a:pt x="47032" y="7345"/>
                  </a:lnTo>
                  <a:lnTo>
                    <a:pt x="48517" y="4897"/>
                  </a:lnTo>
                  <a:lnTo>
                    <a:pt x="48096" y="3264"/>
                  </a:lnTo>
                  <a:lnTo>
                    <a:pt x="46404" y="2176"/>
                  </a:lnTo>
                  <a:lnTo>
                    <a:pt x="43865" y="1451"/>
                  </a:lnTo>
                  <a:lnTo>
                    <a:pt x="40761" y="3084"/>
                  </a:lnTo>
                  <a:lnTo>
                    <a:pt x="2608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15">
              <a:extLst>
                <a:ext uri="{FF2B5EF4-FFF2-40B4-BE49-F238E27FC236}">
                  <a16:creationId xmlns:a16="http://schemas.microsoft.com/office/drawing/2014/main" xmlns="" id="{00E752C8-2840-4E96-96C9-97C84BABFC13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356100" y="13843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674" y="20722"/>
                  </a:lnTo>
                  <a:lnTo>
                    <a:pt x="1440" y="6232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16">
              <a:extLst>
                <a:ext uri="{FF2B5EF4-FFF2-40B4-BE49-F238E27FC236}">
                  <a16:creationId xmlns:a16="http://schemas.microsoft.com/office/drawing/2014/main" xmlns="" id="{338863C1-268D-4A1F-B4AC-5B82ACE8F008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226072" y="1244862"/>
              <a:ext cx="85579" cy="209289"/>
            </a:xfrm>
            <a:custGeom>
              <a:avLst/>
              <a:gdLst/>
              <a:ahLst/>
              <a:cxnLst/>
              <a:rect l="0" t="0" r="0" b="0"/>
              <a:pathLst>
                <a:path w="85579" h="209289">
                  <a:moveTo>
                    <a:pt x="85578" y="6088"/>
                  </a:moveTo>
                  <a:lnTo>
                    <a:pt x="85578" y="6088"/>
                  </a:lnTo>
                  <a:lnTo>
                    <a:pt x="82207" y="2717"/>
                  </a:lnTo>
                  <a:lnTo>
                    <a:pt x="76789" y="1062"/>
                  </a:lnTo>
                  <a:lnTo>
                    <a:pt x="58442" y="0"/>
                  </a:lnTo>
                  <a:lnTo>
                    <a:pt x="40613" y="3186"/>
                  </a:lnTo>
                  <a:lnTo>
                    <a:pt x="28199" y="12324"/>
                  </a:lnTo>
                  <a:lnTo>
                    <a:pt x="16332" y="27204"/>
                  </a:lnTo>
                  <a:lnTo>
                    <a:pt x="3128" y="60087"/>
                  </a:lnTo>
                  <a:lnTo>
                    <a:pt x="0" y="100796"/>
                  </a:lnTo>
                  <a:lnTo>
                    <a:pt x="7384" y="142727"/>
                  </a:lnTo>
                  <a:lnTo>
                    <a:pt x="14606" y="166770"/>
                  </a:lnTo>
                  <a:lnTo>
                    <a:pt x="28165" y="185452"/>
                  </a:lnTo>
                  <a:lnTo>
                    <a:pt x="53828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3017">
            <a:extLst>
              <a:ext uri="{FF2B5EF4-FFF2-40B4-BE49-F238E27FC236}">
                <a16:creationId xmlns:a16="http://schemas.microsoft.com/office/drawing/2014/main" xmlns="" id="{D7DF417D-390B-4321-BBA3-0B9C3ADEFF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73750" y="9588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629">
            <a:extLst>
              <a:ext uri="{FF2B5EF4-FFF2-40B4-BE49-F238E27FC236}">
                <a16:creationId xmlns:a16="http://schemas.microsoft.com/office/drawing/2014/main" xmlns="" id="{AC5D33DB-E8A7-4622-9658-2498FDE820E7}"/>
              </a:ext>
            </a:extLst>
          </p:cNvPr>
          <p:cNvGrpSpPr/>
          <p:nvPr/>
        </p:nvGrpSpPr>
        <p:grpSpPr>
          <a:xfrm>
            <a:off x="6235700" y="428142"/>
            <a:ext cx="355572" cy="924599"/>
            <a:chOff x="6235700" y="428142"/>
            <a:chExt cx="355572" cy="924599"/>
          </a:xfrm>
        </p:grpSpPr>
        <p:sp>
          <p:nvSpPr>
            <p:cNvPr id="35" name="SMARTInkShape-3018">
              <a:extLst>
                <a:ext uri="{FF2B5EF4-FFF2-40B4-BE49-F238E27FC236}">
                  <a16:creationId xmlns:a16="http://schemas.microsoft.com/office/drawing/2014/main" xmlns="" id="{27DD0682-A87D-46A7-98B1-92C01D50E0E4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235700" y="794042"/>
              <a:ext cx="224736" cy="558699"/>
            </a:xfrm>
            <a:custGeom>
              <a:avLst/>
              <a:gdLst/>
              <a:ahLst/>
              <a:cxnLst/>
              <a:rect l="0" t="0" r="0" b="0"/>
              <a:pathLst>
                <a:path w="224736" h="558699">
                  <a:moveTo>
                    <a:pt x="19050" y="101308"/>
                  </a:moveTo>
                  <a:lnTo>
                    <a:pt x="19050" y="101308"/>
                  </a:lnTo>
                  <a:lnTo>
                    <a:pt x="15392" y="101308"/>
                  </a:lnTo>
                  <a:lnTo>
                    <a:pt x="16953" y="101308"/>
                  </a:lnTo>
                  <a:lnTo>
                    <a:pt x="17511" y="141490"/>
                  </a:lnTo>
                  <a:lnTo>
                    <a:pt x="22599" y="172083"/>
                  </a:lnTo>
                  <a:lnTo>
                    <a:pt x="27213" y="209199"/>
                  </a:lnTo>
                  <a:lnTo>
                    <a:pt x="31615" y="254858"/>
                  </a:lnTo>
                  <a:lnTo>
                    <a:pt x="33777" y="279874"/>
                  </a:lnTo>
                  <a:lnTo>
                    <a:pt x="35218" y="305724"/>
                  </a:lnTo>
                  <a:lnTo>
                    <a:pt x="36179" y="332130"/>
                  </a:lnTo>
                  <a:lnTo>
                    <a:pt x="36818" y="358906"/>
                  </a:lnTo>
                  <a:lnTo>
                    <a:pt x="37246" y="385929"/>
                  </a:lnTo>
                  <a:lnTo>
                    <a:pt x="37530" y="413116"/>
                  </a:lnTo>
                  <a:lnTo>
                    <a:pt x="37720" y="440414"/>
                  </a:lnTo>
                  <a:lnTo>
                    <a:pt x="39812" y="485796"/>
                  </a:lnTo>
                  <a:lnTo>
                    <a:pt x="42389" y="521253"/>
                  </a:lnTo>
                  <a:lnTo>
                    <a:pt x="44179" y="558698"/>
                  </a:lnTo>
                  <a:lnTo>
                    <a:pt x="42533" y="515076"/>
                  </a:lnTo>
                  <a:lnTo>
                    <a:pt x="40775" y="475705"/>
                  </a:lnTo>
                  <a:lnTo>
                    <a:pt x="41295" y="450389"/>
                  </a:lnTo>
                  <a:lnTo>
                    <a:pt x="42346" y="422929"/>
                  </a:lnTo>
                  <a:lnTo>
                    <a:pt x="43754" y="391216"/>
                  </a:lnTo>
                  <a:lnTo>
                    <a:pt x="45397" y="356669"/>
                  </a:lnTo>
                  <a:lnTo>
                    <a:pt x="47198" y="320232"/>
                  </a:lnTo>
                  <a:lnTo>
                    <a:pt x="49104" y="283241"/>
                  </a:lnTo>
                  <a:lnTo>
                    <a:pt x="51081" y="245880"/>
                  </a:lnTo>
                  <a:lnTo>
                    <a:pt x="53104" y="208272"/>
                  </a:lnTo>
                  <a:lnTo>
                    <a:pt x="56569" y="174734"/>
                  </a:lnTo>
                  <a:lnTo>
                    <a:pt x="60996" y="143909"/>
                  </a:lnTo>
                  <a:lnTo>
                    <a:pt x="66065" y="114892"/>
                  </a:lnTo>
                  <a:lnTo>
                    <a:pt x="75458" y="67599"/>
                  </a:lnTo>
                  <a:lnTo>
                    <a:pt x="86454" y="31293"/>
                  </a:lnTo>
                  <a:lnTo>
                    <a:pt x="103099" y="8101"/>
                  </a:lnTo>
                  <a:lnTo>
                    <a:pt x="113182" y="2481"/>
                  </a:lnTo>
                  <a:lnTo>
                    <a:pt x="135676" y="0"/>
                  </a:lnTo>
                  <a:lnTo>
                    <a:pt x="161665" y="13008"/>
                  </a:lnTo>
                  <a:lnTo>
                    <a:pt x="188268" y="36663"/>
                  </a:lnTo>
                  <a:lnTo>
                    <a:pt x="211850" y="68344"/>
                  </a:lnTo>
                  <a:lnTo>
                    <a:pt x="222801" y="105472"/>
                  </a:lnTo>
                  <a:lnTo>
                    <a:pt x="224735" y="125251"/>
                  </a:lnTo>
                  <a:lnTo>
                    <a:pt x="215593" y="162279"/>
                  </a:lnTo>
                  <a:lnTo>
                    <a:pt x="207229" y="180055"/>
                  </a:lnTo>
                  <a:lnTo>
                    <a:pt x="161747" y="225300"/>
                  </a:lnTo>
                  <a:lnTo>
                    <a:pt x="119866" y="248608"/>
                  </a:lnTo>
                  <a:lnTo>
                    <a:pt x="75851" y="264141"/>
                  </a:lnTo>
                  <a:lnTo>
                    <a:pt x="37474" y="266341"/>
                  </a:lnTo>
                  <a:lnTo>
                    <a:pt x="0" y="26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19">
              <a:extLst>
                <a:ext uri="{FF2B5EF4-FFF2-40B4-BE49-F238E27FC236}">
                  <a16:creationId xmlns:a16="http://schemas.microsoft.com/office/drawing/2014/main" xmlns="" id="{598359B8-605D-4A71-9A19-E900057C7D4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6536079" y="428142"/>
              <a:ext cx="55193" cy="41759"/>
            </a:xfrm>
            <a:custGeom>
              <a:avLst/>
              <a:gdLst/>
              <a:ahLst/>
              <a:cxnLst/>
              <a:rect l="0" t="0" r="0" b="0"/>
              <a:pathLst>
                <a:path w="55193" h="41759">
                  <a:moveTo>
                    <a:pt x="29821" y="3658"/>
                  </a:moveTo>
                  <a:lnTo>
                    <a:pt x="29821" y="3658"/>
                  </a:lnTo>
                  <a:lnTo>
                    <a:pt x="11659" y="0"/>
                  </a:lnTo>
                  <a:lnTo>
                    <a:pt x="4581" y="1562"/>
                  </a:lnTo>
                  <a:lnTo>
                    <a:pt x="2410" y="3672"/>
                  </a:lnTo>
                  <a:lnTo>
                    <a:pt x="0" y="9779"/>
                  </a:lnTo>
                  <a:lnTo>
                    <a:pt x="769" y="13383"/>
                  </a:lnTo>
                  <a:lnTo>
                    <a:pt x="5385" y="21151"/>
                  </a:lnTo>
                  <a:lnTo>
                    <a:pt x="15916" y="30086"/>
                  </a:lnTo>
                  <a:lnTo>
                    <a:pt x="34716" y="33831"/>
                  </a:lnTo>
                  <a:lnTo>
                    <a:pt x="51419" y="31570"/>
                  </a:lnTo>
                  <a:lnTo>
                    <a:pt x="54097" y="29321"/>
                  </a:lnTo>
                  <a:lnTo>
                    <a:pt x="55177" y="26411"/>
                  </a:lnTo>
                  <a:lnTo>
                    <a:pt x="55192" y="23060"/>
                  </a:lnTo>
                  <a:lnTo>
                    <a:pt x="53791" y="20121"/>
                  </a:lnTo>
                  <a:lnTo>
                    <a:pt x="48470" y="14973"/>
                  </a:lnTo>
                  <a:lnTo>
                    <a:pt x="39520" y="12215"/>
                  </a:lnTo>
                  <a:lnTo>
                    <a:pt x="27782" y="11694"/>
                  </a:lnTo>
                  <a:lnTo>
                    <a:pt x="13157" y="13815"/>
                  </a:lnTo>
                  <a:lnTo>
                    <a:pt x="8129" y="16074"/>
                  </a:lnTo>
                  <a:lnTo>
                    <a:pt x="4775" y="18991"/>
                  </a:lnTo>
                  <a:lnTo>
                    <a:pt x="2540" y="22346"/>
                  </a:lnTo>
                  <a:lnTo>
                    <a:pt x="3873" y="25995"/>
                  </a:lnTo>
                  <a:lnTo>
                    <a:pt x="23471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20">
              <a:extLst>
                <a:ext uri="{FF2B5EF4-FFF2-40B4-BE49-F238E27FC236}">
                  <a16:creationId xmlns:a16="http://schemas.microsoft.com/office/drawing/2014/main" xmlns="" id="{EB2D3CC4-0103-416A-B7F1-036EB7C06A42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6546850" y="60325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0" y="0"/>
                  </a:lnTo>
                  <a:lnTo>
                    <a:pt x="17891" y="38282"/>
                  </a:lnTo>
                  <a:lnTo>
                    <a:pt x="25116" y="85266"/>
                  </a:lnTo>
                  <a:lnTo>
                    <a:pt x="317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30">
            <a:extLst>
              <a:ext uri="{FF2B5EF4-FFF2-40B4-BE49-F238E27FC236}">
                <a16:creationId xmlns:a16="http://schemas.microsoft.com/office/drawing/2014/main" xmlns="" id="{1FB9ABCD-79CA-46B9-905D-8F09DC6D8D91}"/>
              </a:ext>
            </a:extLst>
          </p:cNvPr>
          <p:cNvGrpSpPr/>
          <p:nvPr/>
        </p:nvGrpSpPr>
        <p:grpSpPr>
          <a:xfrm>
            <a:off x="6991926" y="439915"/>
            <a:ext cx="1441837" cy="713386"/>
            <a:chOff x="6991926" y="439915"/>
            <a:chExt cx="1441837" cy="713386"/>
          </a:xfrm>
        </p:grpSpPr>
        <p:sp>
          <p:nvSpPr>
            <p:cNvPr id="39" name="SMARTInkShape-3021">
              <a:extLst>
                <a:ext uri="{FF2B5EF4-FFF2-40B4-BE49-F238E27FC236}">
                  <a16:creationId xmlns:a16="http://schemas.microsoft.com/office/drawing/2014/main" xmlns="" id="{011D0A06-EA1D-46BC-A7E7-D9DF4D70053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377442" y="439915"/>
              <a:ext cx="56321" cy="37838"/>
            </a:xfrm>
            <a:custGeom>
              <a:avLst/>
              <a:gdLst/>
              <a:ahLst/>
              <a:cxnLst/>
              <a:rect l="0" t="0" r="0" b="0"/>
              <a:pathLst>
                <a:path w="56321" h="37838">
                  <a:moveTo>
                    <a:pt x="49008" y="10935"/>
                  </a:moveTo>
                  <a:lnTo>
                    <a:pt x="49008" y="10935"/>
                  </a:lnTo>
                  <a:lnTo>
                    <a:pt x="14929" y="0"/>
                  </a:lnTo>
                  <a:lnTo>
                    <a:pt x="7286" y="901"/>
                  </a:lnTo>
                  <a:lnTo>
                    <a:pt x="4260" y="2129"/>
                  </a:lnTo>
                  <a:lnTo>
                    <a:pt x="2243" y="4359"/>
                  </a:lnTo>
                  <a:lnTo>
                    <a:pt x="0" y="10599"/>
                  </a:lnTo>
                  <a:lnTo>
                    <a:pt x="4649" y="19958"/>
                  </a:lnTo>
                  <a:lnTo>
                    <a:pt x="8852" y="25417"/>
                  </a:lnTo>
                  <a:lnTo>
                    <a:pt x="22929" y="33364"/>
                  </a:lnTo>
                  <a:lnTo>
                    <a:pt x="38123" y="37837"/>
                  </a:lnTo>
                  <a:lnTo>
                    <a:pt x="47227" y="37473"/>
                  </a:lnTo>
                  <a:lnTo>
                    <a:pt x="53626" y="34959"/>
                  </a:lnTo>
                  <a:lnTo>
                    <a:pt x="56320" y="33301"/>
                  </a:lnTo>
                  <a:lnTo>
                    <a:pt x="55999" y="30785"/>
                  </a:lnTo>
                  <a:lnTo>
                    <a:pt x="49999" y="24226"/>
                  </a:lnTo>
                  <a:lnTo>
                    <a:pt x="30310" y="14292"/>
                  </a:lnTo>
                  <a:lnTo>
                    <a:pt x="17258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022">
              <a:extLst>
                <a:ext uri="{FF2B5EF4-FFF2-40B4-BE49-F238E27FC236}">
                  <a16:creationId xmlns:a16="http://schemas.microsoft.com/office/drawing/2014/main" xmlns="" id="{1E48653B-BAB7-4143-B071-9BEAE7878249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372754" y="571500"/>
              <a:ext cx="15597" cy="76201"/>
            </a:xfrm>
            <a:custGeom>
              <a:avLst/>
              <a:gdLst/>
              <a:ahLst/>
              <a:cxnLst/>
              <a:rect l="0" t="0" r="0" b="0"/>
              <a:pathLst>
                <a:path w="15597" h="76201">
                  <a:moveTo>
                    <a:pt x="15596" y="0"/>
                  </a:moveTo>
                  <a:lnTo>
                    <a:pt x="15596" y="0"/>
                  </a:lnTo>
                  <a:lnTo>
                    <a:pt x="10527" y="5775"/>
                  </a:lnTo>
                  <a:lnTo>
                    <a:pt x="4765" y="17312"/>
                  </a:lnTo>
                  <a:lnTo>
                    <a:pt x="0" y="37271"/>
                  </a:lnTo>
                  <a:lnTo>
                    <a:pt x="2430" y="56199"/>
                  </a:lnTo>
                  <a:lnTo>
                    <a:pt x="924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023">
              <a:extLst>
                <a:ext uri="{FF2B5EF4-FFF2-40B4-BE49-F238E27FC236}">
                  <a16:creationId xmlns:a16="http://schemas.microsoft.com/office/drawing/2014/main" xmlns="" id="{4737F799-9D6D-421E-924B-8F8C3F9C030B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235950" y="6286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32603" y="5467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24">
              <a:extLst>
                <a:ext uri="{FF2B5EF4-FFF2-40B4-BE49-F238E27FC236}">
                  <a16:creationId xmlns:a16="http://schemas.microsoft.com/office/drawing/2014/main" xmlns="" id="{93181B3D-EC74-4A5A-A227-E9A69C4571A9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058150" y="564638"/>
              <a:ext cx="95251" cy="114813"/>
            </a:xfrm>
            <a:custGeom>
              <a:avLst/>
              <a:gdLst/>
              <a:ahLst/>
              <a:cxnLst/>
              <a:rect l="0" t="0" r="0" b="0"/>
              <a:pathLst>
                <a:path w="95251" h="114813">
                  <a:moveTo>
                    <a:pt x="0" y="19562"/>
                  </a:moveTo>
                  <a:lnTo>
                    <a:pt x="0" y="19562"/>
                  </a:lnTo>
                  <a:lnTo>
                    <a:pt x="3370" y="22933"/>
                  </a:lnTo>
                  <a:lnTo>
                    <a:pt x="3144" y="32114"/>
                  </a:lnTo>
                  <a:lnTo>
                    <a:pt x="184" y="78800"/>
                  </a:lnTo>
                  <a:lnTo>
                    <a:pt x="36" y="86610"/>
                  </a:lnTo>
                  <a:lnTo>
                    <a:pt x="16" y="85109"/>
                  </a:lnTo>
                  <a:lnTo>
                    <a:pt x="21049" y="46614"/>
                  </a:lnTo>
                  <a:lnTo>
                    <a:pt x="39775" y="11840"/>
                  </a:lnTo>
                  <a:lnTo>
                    <a:pt x="48488" y="2489"/>
                  </a:lnTo>
                  <a:lnTo>
                    <a:pt x="52786" y="419"/>
                  </a:lnTo>
                  <a:lnTo>
                    <a:pt x="61325" y="0"/>
                  </a:lnTo>
                  <a:lnTo>
                    <a:pt x="69824" y="4047"/>
                  </a:lnTo>
                  <a:lnTo>
                    <a:pt x="74065" y="7102"/>
                  </a:lnTo>
                  <a:lnTo>
                    <a:pt x="76895" y="11961"/>
                  </a:lnTo>
                  <a:lnTo>
                    <a:pt x="80874" y="32989"/>
                  </a:lnTo>
                  <a:lnTo>
                    <a:pt x="85699" y="78228"/>
                  </a:lnTo>
                  <a:lnTo>
                    <a:pt x="95250" y="114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25">
              <a:extLst>
                <a:ext uri="{FF2B5EF4-FFF2-40B4-BE49-F238E27FC236}">
                  <a16:creationId xmlns:a16="http://schemas.microsoft.com/office/drawing/2014/main" xmlns="" id="{8F236E46-0683-4819-AC29-94405ADBAF6F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7918450" y="781050"/>
              <a:ext cx="76456" cy="260351"/>
            </a:xfrm>
            <a:custGeom>
              <a:avLst/>
              <a:gdLst/>
              <a:ahLst/>
              <a:cxnLst/>
              <a:rect l="0" t="0" r="0" b="0"/>
              <a:pathLst>
                <a:path w="76456" h="260351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61078" y="49284"/>
                  </a:lnTo>
                  <a:lnTo>
                    <a:pt x="73600" y="95977"/>
                  </a:lnTo>
                  <a:lnTo>
                    <a:pt x="76455" y="133673"/>
                  </a:lnTo>
                  <a:lnTo>
                    <a:pt x="70669" y="171594"/>
                  </a:lnTo>
                  <a:lnTo>
                    <a:pt x="57279" y="202088"/>
                  </a:lnTo>
                  <a:lnTo>
                    <a:pt x="39568" y="225989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26">
              <a:extLst>
                <a:ext uri="{FF2B5EF4-FFF2-40B4-BE49-F238E27FC236}">
                  <a16:creationId xmlns:a16="http://schemas.microsoft.com/office/drawing/2014/main" xmlns="" id="{667B8620-D138-4D95-8B80-54AC9CA36DD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678293" y="826089"/>
              <a:ext cx="157552" cy="327212"/>
            </a:xfrm>
            <a:custGeom>
              <a:avLst/>
              <a:gdLst/>
              <a:ahLst/>
              <a:cxnLst/>
              <a:rect l="0" t="0" r="0" b="0"/>
              <a:pathLst>
                <a:path w="157552" h="327212">
                  <a:moveTo>
                    <a:pt x="24257" y="69261"/>
                  </a:moveTo>
                  <a:lnTo>
                    <a:pt x="24257" y="69261"/>
                  </a:lnTo>
                  <a:lnTo>
                    <a:pt x="17515" y="72632"/>
                  </a:lnTo>
                  <a:lnTo>
                    <a:pt x="12324" y="81813"/>
                  </a:lnTo>
                  <a:lnTo>
                    <a:pt x="9952" y="88212"/>
                  </a:lnTo>
                  <a:lnTo>
                    <a:pt x="10507" y="130311"/>
                  </a:lnTo>
                  <a:lnTo>
                    <a:pt x="11246" y="175388"/>
                  </a:lnTo>
                  <a:lnTo>
                    <a:pt x="11419" y="207915"/>
                  </a:lnTo>
                  <a:lnTo>
                    <a:pt x="11496" y="241187"/>
                  </a:lnTo>
                  <a:lnTo>
                    <a:pt x="9657" y="287889"/>
                  </a:lnTo>
                  <a:lnTo>
                    <a:pt x="4644" y="319130"/>
                  </a:lnTo>
                  <a:lnTo>
                    <a:pt x="1429" y="327070"/>
                  </a:lnTo>
                  <a:lnTo>
                    <a:pt x="572" y="327211"/>
                  </a:lnTo>
                  <a:lnTo>
                    <a:pt x="0" y="325894"/>
                  </a:lnTo>
                  <a:lnTo>
                    <a:pt x="5915" y="281545"/>
                  </a:lnTo>
                  <a:lnTo>
                    <a:pt x="10460" y="246159"/>
                  </a:lnTo>
                  <a:lnTo>
                    <a:pt x="17184" y="199858"/>
                  </a:lnTo>
                  <a:lnTo>
                    <a:pt x="21658" y="173965"/>
                  </a:lnTo>
                  <a:lnTo>
                    <a:pt x="26758" y="146825"/>
                  </a:lnTo>
                  <a:lnTo>
                    <a:pt x="32274" y="118853"/>
                  </a:lnTo>
                  <a:lnTo>
                    <a:pt x="44047" y="72722"/>
                  </a:lnTo>
                  <a:lnTo>
                    <a:pt x="62576" y="26307"/>
                  </a:lnTo>
                  <a:lnTo>
                    <a:pt x="75155" y="10659"/>
                  </a:lnTo>
                  <a:lnTo>
                    <a:pt x="87800" y="1353"/>
                  </a:lnTo>
                  <a:lnTo>
                    <a:pt x="95547" y="0"/>
                  </a:lnTo>
                  <a:lnTo>
                    <a:pt x="113562" y="2260"/>
                  </a:lnTo>
                  <a:lnTo>
                    <a:pt x="129565" y="15494"/>
                  </a:lnTo>
                  <a:lnTo>
                    <a:pt x="143027" y="36192"/>
                  </a:lnTo>
                  <a:lnTo>
                    <a:pt x="153713" y="61854"/>
                  </a:lnTo>
                  <a:lnTo>
                    <a:pt x="157551" y="104069"/>
                  </a:lnTo>
                  <a:lnTo>
                    <a:pt x="148175" y="131298"/>
                  </a:lnTo>
                  <a:lnTo>
                    <a:pt x="130837" y="155394"/>
                  </a:lnTo>
                  <a:lnTo>
                    <a:pt x="94721" y="179449"/>
                  </a:lnTo>
                  <a:lnTo>
                    <a:pt x="62460" y="190260"/>
                  </a:lnTo>
                  <a:lnTo>
                    <a:pt x="46174" y="190537"/>
                  </a:lnTo>
                  <a:lnTo>
                    <a:pt x="40985" y="187506"/>
                  </a:lnTo>
                  <a:lnTo>
                    <a:pt x="37526" y="182663"/>
                  </a:lnTo>
                  <a:lnTo>
                    <a:pt x="30607" y="164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027">
              <a:extLst>
                <a:ext uri="{FF2B5EF4-FFF2-40B4-BE49-F238E27FC236}">
                  <a16:creationId xmlns:a16="http://schemas.microsoft.com/office/drawing/2014/main" xmlns="" id="{19B3357E-7721-49D7-BC26-9E6C7161AF82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430382" y="965200"/>
              <a:ext cx="183269" cy="19051"/>
            </a:xfrm>
            <a:custGeom>
              <a:avLst/>
              <a:gdLst/>
              <a:ahLst/>
              <a:cxnLst/>
              <a:rect l="0" t="0" r="0" b="0"/>
              <a:pathLst>
                <a:path w="18326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7" y="15679"/>
                  </a:lnTo>
                  <a:lnTo>
                    <a:pt x="441" y="12142"/>
                  </a:lnTo>
                  <a:lnTo>
                    <a:pt x="0" y="10212"/>
                  </a:lnTo>
                  <a:lnTo>
                    <a:pt x="412" y="8924"/>
                  </a:lnTo>
                  <a:lnTo>
                    <a:pt x="1391" y="8066"/>
                  </a:lnTo>
                  <a:lnTo>
                    <a:pt x="2750" y="7494"/>
                  </a:lnTo>
                  <a:lnTo>
                    <a:pt x="45292" y="6501"/>
                  </a:lnTo>
                  <a:lnTo>
                    <a:pt x="90410" y="6395"/>
                  </a:lnTo>
                  <a:lnTo>
                    <a:pt x="137644" y="4482"/>
                  </a:lnTo>
                  <a:lnTo>
                    <a:pt x="18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28">
              <a:extLst>
                <a:ext uri="{FF2B5EF4-FFF2-40B4-BE49-F238E27FC236}">
                  <a16:creationId xmlns:a16="http://schemas.microsoft.com/office/drawing/2014/main" xmlns="" id="{F0237E82-2E74-4BA6-BBAA-1050CB7D0AD5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328783" y="833615"/>
              <a:ext cx="11818" cy="220486"/>
            </a:xfrm>
            <a:custGeom>
              <a:avLst/>
              <a:gdLst/>
              <a:ahLst/>
              <a:cxnLst/>
              <a:rect l="0" t="0" r="0" b="0"/>
              <a:pathLst>
                <a:path w="11818" h="220486">
                  <a:moveTo>
                    <a:pt x="5467" y="10935"/>
                  </a:moveTo>
                  <a:lnTo>
                    <a:pt x="5467" y="10935"/>
                  </a:lnTo>
                  <a:lnTo>
                    <a:pt x="5467" y="0"/>
                  </a:lnTo>
                  <a:lnTo>
                    <a:pt x="5467" y="40485"/>
                  </a:lnTo>
                  <a:lnTo>
                    <a:pt x="2096" y="85778"/>
                  </a:lnTo>
                  <a:lnTo>
                    <a:pt x="0" y="132672"/>
                  </a:lnTo>
                  <a:lnTo>
                    <a:pt x="2749" y="174476"/>
                  </a:lnTo>
                  <a:lnTo>
                    <a:pt x="11817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29">
              <a:extLst>
                <a:ext uri="{FF2B5EF4-FFF2-40B4-BE49-F238E27FC236}">
                  <a16:creationId xmlns:a16="http://schemas.microsoft.com/office/drawing/2014/main" xmlns="" id="{7D98D010-616D-45BC-A06C-EDD5AEF98362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991926" y="795311"/>
              <a:ext cx="202625" cy="271490"/>
            </a:xfrm>
            <a:custGeom>
              <a:avLst/>
              <a:gdLst/>
              <a:ahLst/>
              <a:cxnLst/>
              <a:rect l="0" t="0" r="0" b="0"/>
              <a:pathLst>
                <a:path w="202625" h="271490">
                  <a:moveTo>
                    <a:pt x="126424" y="30189"/>
                  </a:moveTo>
                  <a:lnTo>
                    <a:pt x="126424" y="30189"/>
                  </a:lnTo>
                  <a:lnTo>
                    <a:pt x="122060" y="20050"/>
                  </a:lnTo>
                  <a:lnTo>
                    <a:pt x="120956" y="12512"/>
                  </a:lnTo>
                  <a:lnTo>
                    <a:pt x="118545" y="9232"/>
                  </a:lnTo>
                  <a:lnTo>
                    <a:pt x="110222" y="3706"/>
                  </a:lnTo>
                  <a:lnTo>
                    <a:pt x="97006" y="0"/>
                  </a:lnTo>
                  <a:lnTo>
                    <a:pt x="74042" y="9014"/>
                  </a:lnTo>
                  <a:lnTo>
                    <a:pt x="44895" y="38575"/>
                  </a:lnTo>
                  <a:lnTo>
                    <a:pt x="17287" y="85355"/>
                  </a:lnTo>
                  <a:lnTo>
                    <a:pt x="5482" y="122911"/>
                  </a:lnTo>
                  <a:lnTo>
                    <a:pt x="0" y="161710"/>
                  </a:lnTo>
                  <a:lnTo>
                    <a:pt x="2266" y="197768"/>
                  </a:lnTo>
                  <a:lnTo>
                    <a:pt x="15504" y="226965"/>
                  </a:lnTo>
                  <a:lnTo>
                    <a:pt x="24960" y="239690"/>
                  </a:lnTo>
                  <a:lnTo>
                    <a:pt x="56164" y="257591"/>
                  </a:lnTo>
                  <a:lnTo>
                    <a:pt x="98020" y="268134"/>
                  </a:lnTo>
                  <a:lnTo>
                    <a:pt x="123009" y="269958"/>
                  </a:lnTo>
                  <a:lnTo>
                    <a:pt x="167239" y="270809"/>
                  </a:lnTo>
                  <a:lnTo>
                    <a:pt x="202624" y="27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3030">
            <a:extLst>
              <a:ext uri="{FF2B5EF4-FFF2-40B4-BE49-F238E27FC236}">
                <a16:creationId xmlns:a16="http://schemas.microsoft.com/office/drawing/2014/main" xmlns="" id="{31BE1743-9B56-4765-A2DA-4A3E8D8FDA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16265" y="4731678"/>
            <a:ext cx="8177036" cy="322590"/>
          </a:xfrm>
          <a:custGeom>
            <a:avLst/>
            <a:gdLst/>
            <a:ahLst/>
            <a:cxnLst/>
            <a:rect l="0" t="0" r="0" b="0"/>
            <a:pathLst>
              <a:path w="8177036" h="322590">
                <a:moveTo>
                  <a:pt x="10935" y="316572"/>
                </a:moveTo>
                <a:lnTo>
                  <a:pt x="10935" y="316572"/>
                </a:lnTo>
                <a:lnTo>
                  <a:pt x="0" y="311105"/>
                </a:lnTo>
                <a:lnTo>
                  <a:pt x="19437" y="319138"/>
                </a:lnTo>
                <a:lnTo>
                  <a:pt x="65505" y="322174"/>
                </a:lnTo>
                <a:lnTo>
                  <a:pt x="101040" y="322589"/>
                </a:lnTo>
                <a:lnTo>
                  <a:pt x="123922" y="321995"/>
                </a:lnTo>
                <a:lnTo>
                  <a:pt x="149759" y="320893"/>
                </a:lnTo>
                <a:lnTo>
                  <a:pt x="177568" y="319452"/>
                </a:lnTo>
                <a:lnTo>
                  <a:pt x="208807" y="317786"/>
                </a:lnTo>
                <a:lnTo>
                  <a:pt x="242333" y="315970"/>
                </a:lnTo>
                <a:lnTo>
                  <a:pt x="277384" y="314054"/>
                </a:lnTo>
                <a:lnTo>
                  <a:pt x="318389" y="311366"/>
                </a:lnTo>
                <a:lnTo>
                  <a:pt x="363366" y="308162"/>
                </a:lnTo>
                <a:lnTo>
                  <a:pt x="410989" y="304615"/>
                </a:lnTo>
                <a:lnTo>
                  <a:pt x="465315" y="300134"/>
                </a:lnTo>
                <a:lnTo>
                  <a:pt x="524110" y="295030"/>
                </a:lnTo>
                <a:lnTo>
                  <a:pt x="585885" y="289511"/>
                </a:lnTo>
                <a:lnTo>
                  <a:pt x="653880" y="282303"/>
                </a:lnTo>
                <a:lnTo>
                  <a:pt x="726020" y="273970"/>
                </a:lnTo>
                <a:lnTo>
                  <a:pt x="800925" y="264887"/>
                </a:lnTo>
                <a:lnTo>
                  <a:pt x="882612" y="255304"/>
                </a:lnTo>
                <a:lnTo>
                  <a:pt x="968820" y="245388"/>
                </a:lnTo>
                <a:lnTo>
                  <a:pt x="1058041" y="235249"/>
                </a:lnTo>
                <a:lnTo>
                  <a:pt x="1154212" y="224257"/>
                </a:lnTo>
                <a:lnTo>
                  <a:pt x="1255014" y="212696"/>
                </a:lnTo>
                <a:lnTo>
                  <a:pt x="1358904" y="200755"/>
                </a:lnTo>
                <a:lnTo>
                  <a:pt x="1467676" y="188560"/>
                </a:lnTo>
                <a:lnTo>
                  <a:pt x="1579701" y="176197"/>
                </a:lnTo>
                <a:lnTo>
                  <a:pt x="1693895" y="163722"/>
                </a:lnTo>
                <a:lnTo>
                  <a:pt x="1814475" y="151173"/>
                </a:lnTo>
                <a:lnTo>
                  <a:pt x="1939312" y="138572"/>
                </a:lnTo>
                <a:lnTo>
                  <a:pt x="2066987" y="125939"/>
                </a:lnTo>
                <a:lnTo>
                  <a:pt x="2203608" y="113283"/>
                </a:lnTo>
                <a:lnTo>
                  <a:pt x="2346195" y="100613"/>
                </a:lnTo>
                <a:lnTo>
                  <a:pt x="2492758" y="87932"/>
                </a:lnTo>
                <a:lnTo>
                  <a:pt x="2644089" y="75951"/>
                </a:lnTo>
                <a:lnTo>
                  <a:pt x="2798599" y="64436"/>
                </a:lnTo>
                <a:lnTo>
                  <a:pt x="2955228" y="53231"/>
                </a:lnTo>
                <a:lnTo>
                  <a:pt x="3116797" y="43645"/>
                </a:lnTo>
                <a:lnTo>
                  <a:pt x="3281660" y="35137"/>
                </a:lnTo>
                <a:lnTo>
                  <a:pt x="3448718" y="27349"/>
                </a:lnTo>
                <a:lnTo>
                  <a:pt x="3620769" y="20746"/>
                </a:lnTo>
                <a:lnTo>
                  <a:pt x="3796146" y="14932"/>
                </a:lnTo>
                <a:lnTo>
                  <a:pt x="3973742" y="9645"/>
                </a:lnTo>
                <a:lnTo>
                  <a:pt x="4151407" y="6121"/>
                </a:lnTo>
                <a:lnTo>
                  <a:pt x="4329116" y="3771"/>
                </a:lnTo>
                <a:lnTo>
                  <a:pt x="4506856" y="2205"/>
                </a:lnTo>
                <a:lnTo>
                  <a:pt x="4685321" y="1161"/>
                </a:lnTo>
                <a:lnTo>
                  <a:pt x="4864271" y="465"/>
                </a:lnTo>
                <a:lnTo>
                  <a:pt x="5043541" y="0"/>
                </a:lnTo>
                <a:lnTo>
                  <a:pt x="5227967" y="1807"/>
                </a:lnTo>
                <a:lnTo>
                  <a:pt x="5415828" y="5129"/>
                </a:lnTo>
                <a:lnTo>
                  <a:pt x="5605981" y="9460"/>
                </a:lnTo>
                <a:lnTo>
                  <a:pt x="5795543" y="14464"/>
                </a:lnTo>
                <a:lnTo>
                  <a:pt x="5984713" y="19917"/>
                </a:lnTo>
                <a:lnTo>
                  <a:pt x="6173620" y="25668"/>
                </a:lnTo>
                <a:lnTo>
                  <a:pt x="6359530" y="32325"/>
                </a:lnTo>
                <a:lnTo>
                  <a:pt x="6543443" y="39585"/>
                </a:lnTo>
                <a:lnTo>
                  <a:pt x="6726024" y="47247"/>
                </a:lnTo>
                <a:lnTo>
                  <a:pt x="6909127" y="55883"/>
                </a:lnTo>
                <a:lnTo>
                  <a:pt x="7092580" y="65169"/>
                </a:lnTo>
                <a:lnTo>
                  <a:pt x="7276265" y="74886"/>
                </a:lnTo>
                <a:lnTo>
                  <a:pt x="7457988" y="86303"/>
                </a:lnTo>
                <a:lnTo>
                  <a:pt x="7638404" y="98854"/>
                </a:lnTo>
                <a:lnTo>
                  <a:pt x="7817948" y="112160"/>
                </a:lnTo>
                <a:lnTo>
                  <a:pt x="7937643" y="121030"/>
                </a:lnTo>
                <a:lnTo>
                  <a:pt x="8177035" y="13877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632">
            <a:extLst>
              <a:ext uri="{FF2B5EF4-FFF2-40B4-BE49-F238E27FC236}">
                <a16:creationId xmlns:a16="http://schemas.microsoft.com/office/drawing/2014/main" xmlns="" id="{F041DE79-C99A-4140-9734-16C0830DBA0D}"/>
              </a:ext>
            </a:extLst>
          </p:cNvPr>
          <p:cNvGrpSpPr/>
          <p:nvPr/>
        </p:nvGrpSpPr>
        <p:grpSpPr>
          <a:xfrm>
            <a:off x="1975533" y="5173430"/>
            <a:ext cx="1948768" cy="687621"/>
            <a:chOff x="1975533" y="5173430"/>
            <a:chExt cx="1948768" cy="687621"/>
          </a:xfrm>
        </p:grpSpPr>
        <p:sp>
          <p:nvSpPr>
            <p:cNvPr id="50" name="SMARTInkShape-3031">
              <a:extLst>
                <a:ext uri="{FF2B5EF4-FFF2-40B4-BE49-F238E27FC236}">
                  <a16:creationId xmlns:a16="http://schemas.microsoft.com/office/drawing/2014/main" xmlns="" id="{2A447206-0D17-4087-BEAE-BE1E55D75BC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868033" y="5173430"/>
              <a:ext cx="56268" cy="217721"/>
            </a:xfrm>
            <a:custGeom>
              <a:avLst/>
              <a:gdLst/>
              <a:ahLst/>
              <a:cxnLst/>
              <a:rect l="0" t="0" r="0" b="0"/>
              <a:pathLst>
                <a:path w="56268" h="217721">
                  <a:moveTo>
                    <a:pt x="5467" y="8170"/>
                  </a:moveTo>
                  <a:lnTo>
                    <a:pt x="5467" y="8170"/>
                  </a:lnTo>
                  <a:lnTo>
                    <a:pt x="1103" y="147"/>
                  </a:lnTo>
                  <a:lnTo>
                    <a:pt x="441" y="0"/>
                  </a:lnTo>
                  <a:lnTo>
                    <a:pt x="0" y="607"/>
                  </a:lnTo>
                  <a:lnTo>
                    <a:pt x="19956" y="36816"/>
                  </a:lnTo>
                  <a:lnTo>
                    <a:pt x="35866" y="80863"/>
                  </a:lnTo>
                  <a:lnTo>
                    <a:pt x="44377" y="113150"/>
                  </a:lnTo>
                  <a:lnTo>
                    <a:pt x="50512" y="146315"/>
                  </a:lnTo>
                  <a:lnTo>
                    <a:pt x="54561" y="189978"/>
                  </a:lnTo>
                  <a:lnTo>
                    <a:pt x="56267" y="2177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32">
              <a:extLst>
                <a:ext uri="{FF2B5EF4-FFF2-40B4-BE49-F238E27FC236}">
                  <a16:creationId xmlns:a16="http://schemas.microsoft.com/office/drawing/2014/main" xmlns="" id="{F8C1615E-20DA-4B46-8FCE-F15B6E44D408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644900" y="5284083"/>
              <a:ext cx="101601" cy="24518"/>
            </a:xfrm>
            <a:custGeom>
              <a:avLst/>
              <a:gdLst/>
              <a:ahLst/>
              <a:cxnLst/>
              <a:rect l="0" t="0" r="0" b="0"/>
              <a:pathLst>
                <a:path w="101601" h="24518">
                  <a:moveTo>
                    <a:pt x="0" y="5467"/>
                  </a:moveTo>
                  <a:lnTo>
                    <a:pt x="0" y="5467"/>
                  </a:lnTo>
                  <a:lnTo>
                    <a:pt x="10139" y="1103"/>
                  </a:lnTo>
                  <a:lnTo>
                    <a:pt x="17676" y="0"/>
                  </a:lnTo>
                  <a:lnTo>
                    <a:pt x="44152" y="5066"/>
                  </a:lnTo>
                  <a:lnTo>
                    <a:pt x="90471" y="21195"/>
                  </a:lnTo>
                  <a:lnTo>
                    <a:pt x="101600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33">
              <a:extLst>
                <a:ext uri="{FF2B5EF4-FFF2-40B4-BE49-F238E27FC236}">
                  <a16:creationId xmlns:a16="http://schemas.microsoft.com/office/drawing/2014/main" xmlns="" id="{F29C2618-F094-4EAF-8CBA-3F9378190DB8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441700" y="5222348"/>
              <a:ext cx="133158" cy="167133"/>
            </a:xfrm>
            <a:custGeom>
              <a:avLst/>
              <a:gdLst/>
              <a:ahLst/>
              <a:cxnLst/>
              <a:rect l="0" t="0" r="0" b="0"/>
              <a:pathLst>
                <a:path w="133158" h="16713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705" y="3310"/>
                  </a:lnTo>
                  <a:lnTo>
                    <a:pt x="1882" y="1324"/>
                  </a:lnTo>
                  <a:lnTo>
                    <a:pt x="3371" y="0"/>
                  </a:lnTo>
                  <a:lnTo>
                    <a:pt x="5069" y="1234"/>
                  </a:lnTo>
                  <a:lnTo>
                    <a:pt x="18297" y="34213"/>
                  </a:lnTo>
                  <a:lnTo>
                    <a:pt x="26666" y="75458"/>
                  </a:lnTo>
                  <a:lnTo>
                    <a:pt x="30244" y="116685"/>
                  </a:lnTo>
                  <a:lnTo>
                    <a:pt x="26383" y="156286"/>
                  </a:lnTo>
                  <a:lnTo>
                    <a:pt x="22779" y="166297"/>
                  </a:lnTo>
                  <a:lnTo>
                    <a:pt x="20831" y="167132"/>
                  </a:lnTo>
                  <a:lnTo>
                    <a:pt x="18826" y="165572"/>
                  </a:lnTo>
                  <a:lnTo>
                    <a:pt x="16784" y="162415"/>
                  </a:lnTo>
                  <a:lnTo>
                    <a:pt x="13507" y="125520"/>
                  </a:lnTo>
                  <a:lnTo>
                    <a:pt x="14350" y="82756"/>
                  </a:lnTo>
                  <a:lnTo>
                    <a:pt x="22204" y="44059"/>
                  </a:lnTo>
                  <a:lnTo>
                    <a:pt x="27037" y="23520"/>
                  </a:lnTo>
                  <a:lnTo>
                    <a:pt x="31430" y="16208"/>
                  </a:lnTo>
                  <a:lnTo>
                    <a:pt x="43837" y="6203"/>
                  </a:lnTo>
                  <a:lnTo>
                    <a:pt x="51803" y="4664"/>
                  </a:lnTo>
                  <a:lnTo>
                    <a:pt x="70060" y="6717"/>
                  </a:lnTo>
                  <a:lnTo>
                    <a:pt x="100173" y="25919"/>
                  </a:lnTo>
                  <a:lnTo>
                    <a:pt x="121324" y="57322"/>
                  </a:lnTo>
                  <a:lnTo>
                    <a:pt x="133157" y="93437"/>
                  </a:lnTo>
                  <a:lnTo>
                    <a:pt x="129680" y="139333"/>
                  </a:lnTo>
                  <a:lnTo>
                    <a:pt x="127000" y="156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034">
              <a:extLst>
                <a:ext uri="{FF2B5EF4-FFF2-40B4-BE49-F238E27FC236}">
                  <a16:creationId xmlns:a16="http://schemas.microsoft.com/office/drawing/2014/main" xmlns="" id="{FA469553-2E4D-428A-8E23-B1476CEC0C6F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213100" y="5402030"/>
              <a:ext cx="139170" cy="420921"/>
            </a:xfrm>
            <a:custGeom>
              <a:avLst/>
              <a:gdLst/>
              <a:ahLst/>
              <a:cxnLst/>
              <a:rect l="0" t="0" r="0" b="0"/>
              <a:pathLst>
                <a:path w="139170" h="420921">
                  <a:moveTo>
                    <a:pt x="19050" y="8170"/>
                  </a:moveTo>
                  <a:lnTo>
                    <a:pt x="19050" y="8170"/>
                  </a:lnTo>
                  <a:lnTo>
                    <a:pt x="15679" y="1428"/>
                  </a:lnTo>
                  <a:lnTo>
                    <a:pt x="15392" y="147"/>
                  </a:lnTo>
                  <a:lnTo>
                    <a:pt x="15906" y="0"/>
                  </a:lnTo>
                  <a:lnTo>
                    <a:pt x="20475" y="3833"/>
                  </a:lnTo>
                  <a:lnTo>
                    <a:pt x="53930" y="40579"/>
                  </a:lnTo>
                  <a:lnTo>
                    <a:pt x="81824" y="76902"/>
                  </a:lnTo>
                  <a:lnTo>
                    <a:pt x="110684" y="121268"/>
                  </a:lnTo>
                  <a:lnTo>
                    <a:pt x="121767" y="145657"/>
                  </a:lnTo>
                  <a:lnTo>
                    <a:pt x="130567" y="171090"/>
                  </a:lnTo>
                  <a:lnTo>
                    <a:pt x="137845" y="197217"/>
                  </a:lnTo>
                  <a:lnTo>
                    <a:pt x="139169" y="223101"/>
                  </a:lnTo>
                  <a:lnTo>
                    <a:pt x="136523" y="248824"/>
                  </a:lnTo>
                  <a:lnTo>
                    <a:pt x="131233" y="274439"/>
                  </a:lnTo>
                  <a:lnTo>
                    <a:pt x="110301" y="319835"/>
                  </a:lnTo>
                  <a:lnTo>
                    <a:pt x="80067" y="359059"/>
                  </a:lnTo>
                  <a:lnTo>
                    <a:pt x="40760" y="390604"/>
                  </a:lnTo>
                  <a:lnTo>
                    <a:pt x="0" y="4209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035">
              <a:extLst>
                <a:ext uri="{FF2B5EF4-FFF2-40B4-BE49-F238E27FC236}">
                  <a16:creationId xmlns:a16="http://schemas.microsoft.com/office/drawing/2014/main" xmlns="" id="{39066773-B039-4E62-8CA8-250AA2CFE0A2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895600" y="5442833"/>
              <a:ext cx="237676" cy="354070"/>
            </a:xfrm>
            <a:custGeom>
              <a:avLst/>
              <a:gdLst/>
              <a:ahLst/>
              <a:cxnLst/>
              <a:rect l="0" t="0" r="0" b="0"/>
              <a:pathLst>
                <a:path w="237676" h="354070">
                  <a:moveTo>
                    <a:pt x="12700" y="5467"/>
                  </a:moveTo>
                  <a:lnTo>
                    <a:pt x="12700" y="5467"/>
                  </a:lnTo>
                  <a:lnTo>
                    <a:pt x="18167" y="0"/>
                  </a:lnTo>
                  <a:lnTo>
                    <a:pt x="25530" y="12862"/>
                  </a:lnTo>
                  <a:lnTo>
                    <a:pt x="33278" y="51403"/>
                  </a:lnTo>
                  <a:lnTo>
                    <a:pt x="37839" y="90794"/>
                  </a:lnTo>
                  <a:lnTo>
                    <a:pt x="41511" y="137229"/>
                  </a:lnTo>
                  <a:lnTo>
                    <a:pt x="42491" y="162453"/>
                  </a:lnTo>
                  <a:lnTo>
                    <a:pt x="43144" y="188441"/>
                  </a:lnTo>
                  <a:lnTo>
                    <a:pt x="43580" y="212822"/>
                  </a:lnTo>
                  <a:lnTo>
                    <a:pt x="44063" y="258726"/>
                  </a:lnTo>
                  <a:lnTo>
                    <a:pt x="44278" y="293240"/>
                  </a:lnTo>
                  <a:lnTo>
                    <a:pt x="44435" y="333206"/>
                  </a:lnTo>
                  <a:lnTo>
                    <a:pt x="44440" y="331909"/>
                  </a:lnTo>
                  <a:lnTo>
                    <a:pt x="55293" y="293637"/>
                  </a:lnTo>
                  <a:lnTo>
                    <a:pt x="72592" y="251404"/>
                  </a:lnTo>
                  <a:lnTo>
                    <a:pt x="89884" y="229542"/>
                  </a:lnTo>
                  <a:lnTo>
                    <a:pt x="119452" y="208110"/>
                  </a:lnTo>
                  <a:lnTo>
                    <a:pt x="141990" y="203246"/>
                  </a:lnTo>
                  <a:lnTo>
                    <a:pt x="166118" y="204846"/>
                  </a:lnTo>
                  <a:lnTo>
                    <a:pt x="190952" y="212613"/>
                  </a:lnTo>
                  <a:lnTo>
                    <a:pt x="225363" y="238999"/>
                  </a:lnTo>
                  <a:lnTo>
                    <a:pt x="232086" y="250761"/>
                  </a:lnTo>
                  <a:lnTo>
                    <a:pt x="237675" y="276999"/>
                  </a:lnTo>
                  <a:lnTo>
                    <a:pt x="235355" y="288794"/>
                  </a:lnTo>
                  <a:lnTo>
                    <a:pt x="223371" y="309425"/>
                  </a:lnTo>
                  <a:lnTo>
                    <a:pt x="186677" y="333536"/>
                  </a:lnTo>
                  <a:lnTo>
                    <a:pt x="150466" y="343657"/>
                  </a:lnTo>
                  <a:lnTo>
                    <a:pt x="109207" y="349801"/>
                  </a:lnTo>
                  <a:lnTo>
                    <a:pt x="67351" y="352533"/>
                  </a:lnTo>
                  <a:lnTo>
                    <a:pt x="24346" y="354069"/>
                  </a:lnTo>
                  <a:lnTo>
                    <a:pt x="16231" y="351463"/>
                  </a:lnTo>
                  <a:lnTo>
                    <a:pt x="10820" y="346903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36">
              <a:extLst>
                <a:ext uri="{FF2B5EF4-FFF2-40B4-BE49-F238E27FC236}">
                  <a16:creationId xmlns:a16="http://schemas.microsoft.com/office/drawing/2014/main" xmlns="" id="{6276010F-A4D6-4EC7-B3CD-B7B763AB807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609850" y="5550783"/>
              <a:ext cx="82551" cy="278518"/>
            </a:xfrm>
            <a:custGeom>
              <a:avLst/>
              <a:gdLst/>
              <a:ahLst/>
              <a:cxnLst/>
              <a:rect l="0" t="0" r="0" b="0"/>
              <a:pathLst>
                <a:path w="82551" h="278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209" y="41290"/>
                  </a:lnTo>
                  <a:lnTo>
                    <a:pt x="27136" y="86636"/>
                  </a:lnTo>
                  <a:lnTo>
                    <a:pt x="38872" y="121975"/>
                  </a:lnTo>
                  <a:lnTo>
                    <a:pt x="50438" y="158849"/>
                  </a:lnTo>
                  <a:lnTo>
                    <a:pt x="60281" y="196403"/>
                  </a:lnTo>
                  <a:lnTo>
                    <a:pt x="69360" y="230498"/>
                  </a:lnTo>
                  <a:lnTo>
                    <a:pt x="82550" y="278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37">
              <a:extLst>
                <a:ext uri="{FF2B5EF4-FFF2-40B4-BE49-F238E27FC236}">
                  <a16:creationId xmlns:a16="http://schemas.microsoft.com/office/drawing/2014/main" xmlns="" id="{84E8D8E3-B887-4F95-A792-EB2307F8F2C3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528967" y="5702300"/>
              <a:ext cx="195184" cy="6351"/>
            </a:xfrm>
            <a:custGeom>
              <a:avLst/>
              <a:gdLst/>
              <a:ahLst/>
              <a:cxnLst/>
              <a:rect l="0" t="0" r="0" b="0"/>
              <a:pathLst>
                <a:path w="195184" h="6351">
                  <a:moveTo>
                    <a:pt x="23733" y="6350"/>
                  </a:moveTo>
                  <a:lnTo>
                    <a:pt x="23733" y="6350"/>
                  </a:lnTo>
                  <a:lnTo>
                    <a:pt x="3960" y="6350"/>
                  </a:lnTo>
                  <a:lnTo>
                    <a:pt x="2085" y="5645"/>
                  </a:lnTo>
                  <a:lnTo>
                    <a:pt x="834" y="4468"/>
                  </a:lnTo>
                  <a:lnTo>
                    <a:pt x="0" y="2979"/>
                  </a:lnTo>
                  <a:lnTo>
                    <a:pt x="856" y="1986"/>
                  </a:lnTo>
                  <a:lnTo>
                    <a:pt x="5569" y="883"/>
                  </a:lnTo>
                  <a:lnTo>
                    <a:pt x="48614" y="116"/>
                  </a:lnTo>
                  <a:lnTo>
                    <a:pt x="88961" y="1916"/>
                  </a:lnTo>
                  <a:lnTo>
                    <a:pt x="130314" y="5037"/>
                  </a:lnTo>
                  <a:lnTo>
                    <a:pt x="175470" y="2719"/>
                  </a:lnTo>
                  <a:lnTo>
                    <a:pt x="1951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38">
              <a:extLst>
                <a:ext uri="{FF2B5EF4-FFF2-40B4-BE49-F238E27FC236}">
                  <a16:creationId xmlns:a16="http://schemas.microsoft.com/office/drawing/2014/main" xmlns="" id="{826D3E5F-E0EB-4F84-9269-7ECF98FD7653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208767" y="5609479"/>
              <a:ext cx="197884" cy="200772"/>
            </a:xfrm>
            <a:custGeom>
              <a:avLst/>
              <a:gdLst/>
              <a:ahLst/>
              <a:cxnLst/>
              <a:rect l="0" t="0" r="0" b="0"/>
              <a:pathLst>
                <a:path w="197884" h="200772">
                  <a:moveTo>
                    <a:pt x="121683" y="67421"/>
                  </a:moveTo>
                  <a:lnTo>
                    <a:pt x="121683" y="67421"/>
                  </a:lnTo>
                  <a:lnTo>
                    <a:pt x="127150" y="32068"/>
                  </a:lnTo>
                  <a:lnTo>
                    <a:pt x="125759" y="21604"/>
                  </a:lnTo>
                  <a:lnTo>
                    <a:pt x="124400" y="17827"/>
                  </a:lnTo>
                  <a:lnTo>
                    <a:pt x="112375" y="5768"/>
                  </a:lnTo>
                  <a:lnTo>
                    <a:pt x="101318" y="1213"/>
                  </a:lnTo>
                  <a:lnTo>
                    <a:pt x="95407" y="0"/>
                  </a:lnTo>
                  <a:lnTo>
                    <a:pt x="79431" y="6176"/>
                  </a:lnTo>
                  <a:lnTo>
                    <a:pt x="60571" y="20445"/>
                  </a:lnTo>
                  <a:lnTo>
                    <a:pt x="30825" y="56952"/>
                  </a:lnTo>
                  <a:lnTo>
                    <a:pt x="6646" y="102497"/>
                  </a:lnTo>
                  <a:lnTo>
                    <a:pt x="0" y="132634"/>
                  </a:lnTo>
                  <a:lnTo>
                    <a:pt x="2690" y="156847"/>
                  </a:lnTo>
                  <a:lnTo>
                    <a:pt x="10942" y="174900"/>
                  </a:lnTo>
                  <a:lnTo>
                    <a:pt x="21665" y="185275"/>
                  </a:lnTo>
                  <a:lnTo>
                    <a:pt x="29604" y="186206"/>
                  </a:lnTo>
                  <a:lnTo>
                    <a:pt x="49715" y="181599"/>
                  </a:lnTo>
                  <a:lnTo>
                    <a:pt x="84837" y="160361"/>
                  </a:lnTo>
                  <a:lnTo>
                    <a:pt x="102014" y="139772"/>
                  </a:lnTo>
                  <a:lnTo>
                    <a:pt x="119618" y="104380"/>
                  </a:lnTo>
                  <a:lnTo>
                    <a:pt x="136803" y="58490"/>
                  </a:lnTo>
                  <a:lnTo>
                    <a:pt x="139569" y="48626"/>
                  </a:lnTo>
                  <a:lnTo>
                    <a:pt x="139957" y="49247"/>
                  </a:lnTo>
                  <a:lnTo>
                    <a:pt x="149454" y="90659"/>
                  </a:lnTo>
                  <a:lnTo>
                    <a:pt x="164485" y="138098"/>
                  </a:lnTo>
                  <a:lnTo>
                    <a:pt x="188359" y="184001"/>
                  </a:lnTo>
                  <a:lnTo>
                    <a:pt x="197883" y="200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39">
              <a:extLst>
                <a:ext uri="{FF2B5EF4-FFF2-40B4-BE49-F238E27FC236}">
                  <a16:creationId xmlns:a16="http://schemas.microsoft.com/office/drawing/2014/main" xmlns="" id="{6FE060DE-ECA1-4FDB-906E-A2F01A2D064E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975533" y="5501661"/>
              <a:ext cx="177118" cy="359390"/>
            </a:xfrm>
            <a:custGeom>
              <a:avLst/>
              <a:gdLst/>
              <a:ahLst/>
              <a:cxnLst/>
              <a:rect l="0" t="0" r="0" b="0"/>
              <a:pathLst>
                <a:path w="177118" h="359390">
                  <a:moveTo>
                    <a:pt x="177117" y="54589"/>
                  </a:moveTo>
                  <a:lnTo>
                    <a:pt x="177117" y="54589"/>
                  </a:lnTo>
                  <a:lnTo>
                    <a:pt x="172091" y="33866"/>
                  </a:lnTo>
                  <a:lnTo>
                    <a:pt x="169278" y="17875"/>
                  </a:lnTo>
                  <a:lnTo>
                    <a:pt x="163976" y="6081"/>
                  </a:lnTo>
                  <a:lnTo>
                    <a:pt x="162006" y="3200"/>
                  </a:lnTo>
                  <a:lnTo>
                    <a:pt x="152292" y="0"/>
                  </a:lnTo>
                  <a:lnTo>
                    <a:pt x="129074" y="79"/>
                  </a:lnTo>
                  <a:lnTo>
                    <a:pt x="119689" y="1316"/>
                  </a:lnTo>
                  <a:lnTo>
                    <a:pt x="89624" y="16540"/>
                  </a:lnTo>
                  <a:lnTo>
                    <a:pt x="55002" y="49038"/>
                  </a:lnTo>
                  <a:lnTo>
                    <a:pt x="34179" y="81520"/>
                  </a:lnTo>
                  <a:lnTo>
                    <a:pt x="16928" y="119475"/>
                  </a:lnTo>
                  <a:lnTo>
                    <a:pt x="4557" y="159862"/>
                  </a:lnTo>
                  <a:lnTo>
                    <a:pt x="0" y="197568"/>
                  </a:lnTo>
                  <a:lnTo>
                    <a:pt x="2443" y="233141"/>
                  </a:lnTo>
                  <a:lnTo>
                    <a:pt x="12936" y="267766"/>
                  </a:lnTo>
                  <a:lnTo>
                    <a:pt x="38081" y="308880"/>
                  </a:lnTo>
                  <a:lnTo>
                    <a:pt x="74616" y="340033"/>
                  </a:lnTo>
                  <a:lnTo>
                    <a:pt x="106161" y="350786"/>
                  </a:lnTo>
                  <a:lnTo>
                    <a:pt x="158067" y="3593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633">
            <a:extLst>
              <a:ext uri="{FF2B5EF4-FFF2-40B4-BE49-F238E27FC236}">
                <a16:creationId xmlns:a16="http://schemas.microsoft.com/office/drawing/2014/main" xmlns="" id="{9F1A320C-92B4-4B44-8281-A6A52FC8B507}"/>
              </a:ext>
            </a:extLst>
          </p:cNvPr>
          <p:cNvGrpSpPr/>
          <p:nvPr/>
        </p:nvGrpSpPr>
        <p:grpSpPr>
          <a:xfrm>
            <a:off x="4248150" y="5672070"/>
            <a:ext cx="203201" cy="131676"/>
            <a:chOff x="4248150" y="5672070"/>
            <a:chExt cx="203201" cy="131676"/>
          </a:xfrm>
        </p:grpSpPr>
        <p:sp>
          <p:nvSpPr>
            <p:cNvPr id="60" name="SMARTInkShape-3040">
              <a:extLst>
                <a:ext uri="{FF2B5EF4-FFF2-40B4-BE49-F238E27FC236}">
                  <a16:creationId xmlns:a16="http://schemas.microsoft.com/office/drawing/2014/main" xmlns="" id="{F9AC59FD-FE81-4113-A3D5-1AE1D911186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255519" y="5791200"/>
              <a:ext cx="170432" cy="12546"/>
            </a:xfrm>
            <a:custGeom>
              <a:avLst/>
              <a:gdLst/>
              <a:ahLst/>
              <a:cxnLst/>
              <a:rect l="0" t="0" r="0" b="0"/>
              <a:pathLst>
                <a:path w="170432" h="12546">
                  <a:moveTo>
                    <a:pt x="11681" y="0"/>
                  </a:moveTo>
                  <a:lnTo>
                    <a:pt x="11681" y="0"/>
                  </a:lnTo>
                  <a:lnTo>
                    <a:pt x="1568" y="6742"/>
                  </a:lnTo>
                  <a:lnTo>
                    <a:pt x="0" y="8728"/>
                  </a:lnTo>
                  <a:lnTo>
                    <a:pt x="366" y="10051"/>
                  </a:lnTo>
                  <a:lnTo>
                    <a:pt x="2021" y="10935"/>
                  </a:lnTo>
                  <a:lnTo>
                    <a:pt x="37917" y="12351"/>
                  </a:lnTo>
                  <a:lnTo>
                    <a:pt x="71554" y="12545"/>
                  </a:lnTo>
                  <a:lnTo>
                    <a:pt x="110023" y="10750"/>
                  </a:lnTo>
                  <a:lnTo>
                    <a:pt x="170431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41">
              <a:extLst>
                <a:ext uri="{FF2B5EF4-FFF2-40B4-BE49-F238E27FC236}">
                  <a16:creationId xmlns:a16="http://schemas.microsoft.com/office/drawing/2014/main" xmlns="" id="{FE88CDCC-6A5F-4B7D-A3C6-DD36A31AB88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248150" y="5672070"/>
              <a:ext cx="203201" cy="17531"/>
            </a:xfrm>
            <a:custGeom>
              <a:avLst/>
              <a:gdLst/>
              <a:ahLst/>
              <a:cxnLst/>
              <a:rect l="0" t="0" r="0" b="0"/>
              <a:pathLst>
                <a:path w="203201" h="17531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16855" y="8691"/>
                  </a:lnTo>
                  <a:lnTo>
                    <a:pt x="54304" y="2603"/>
                  </a:lnTo>
                  <a:lnTo>
                    <a:pt x="88811" y="312"/>
                  </a:lnTo>
                  <a:lnTo>
                    <a:pt x="126960" y="0"/>
                  </a:lnTo>
                  <a:lnTo>
                    <a:pt x="165082" y="2213"/>
                  </a:lnTo>
                  <a:lnTo>
                    <a:pt x="203200" y="4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634">
            <a:extLst>
              <a:ext uri="{FF2B5EF4-FFF2-40B4-BE49-F238E27FC236}">
                <a16:creationId xmlns:a16="http://schemas.microsoft.com/office/drawing/2014/main" xmlns="" id="{3D78F8AE-5670-4101-84E5-C8988EFAE7C1}"/>
              </a:ext>
            </a:extLst>
          </p:cNvPr>
          <p:cNvGrpSpPr/>
          <p:nvPr/>
        </p:nvGrpSpPr>
        <p:grpSpPr>
          <a:xfrm>
            <a:off x="4890383" y="5144383"/>
            <a:ext cx="524391" cy="1149204"/>
            <a:chOff x="4890383" y="5144383"/>
            <a:chExt cx="524391" cy="1149204"/>
          </a:xfrm>
        </p:grpSpPr>
        <p:sp>
          <p:nvSpPr>
            <p:cNvPr id="63" name="SMARTInkShape-3042">
              <a:extLst>
                <a:ext uri="{FF2B5EF4-FFF2-40B4-BE49-F238E27FC236}">
                  <a16:creationId xmlns:a16="http://schemas.microsoft.com/office/drawing/2014/main" xmlns="" id="{E8137782-66D8-406F-BAC0-8C71C85E13D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187950" y="5144383"/>
              <a:ext cx="6351" cy="126118"/>
            </a:xfrm>
            <a:custGeom>
              <a:avLst/>
              <a:gdLst/>
              <a:ahLst/>
              <a:cxnLst/>
              <a:rect l="0" t="0" r="0" b="0"/>
              <a:pathLst>
                <a:path w="6351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2528"/>
                  </a:lnTo>
                  <a:lnTo>
                    <a:pt x="6175" y="48268"/>
                  </a:lnTo>
                  <a:lnTo>
                    <a:pt x="6316" y="93414"/>
                  </a:lnTo>
                  <a:lnTo>
                    <a:pt x="6350" y="126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43">
              <a:extLst>
                <a:ext uri="{FF2B5EF4-FFF2-40B4-BE49-F238E27FC236}">
                  <a16:creationId xmlns:a16="http://schemas.microsoft.com/office/drawing/2014/main" xmlns="" id="{C991D92F-565A-4972-A6AF-B2CC39AD066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048250" y="5216948"/>
              <a:ext cx="63501" cy="15453"/>
            </a:xfrm>
            <a:custGeom>
              <a:avLst/>
              <a:gdLst/>
              <a:ahLst/>
              <a:cxnLst/>
              <a:rect l="0" t="0" r="0" b="0"/>
              <a:pathLst>
                <a:path w="63501" h="15453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3763" y="2194"/>
                  </a:lnTo>
                  <a:lnTo>
                    <a:pt x="6742" y="264"/>
                  </a:lnTo>
                  <a:lnTo>
                    <a:pt x="15697" y="0"/>
                  </a:lnTo>
                  <a:lnTo>
                    <a:pt x="63500" y="154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44">
              <a:extLst>
                <a:ext uri="{FF2B5EF4-FFF2-40B4-BE49-F238E27FC236}">
                  <a16:creationId xmlns:a16="http://schemas.microsoft.com/office/drawing/2014/main" xmlns="" id="{84965676-5F03-40A0-8F3B-ABFB7BB87CB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890383" y="5176133"/>
              <a:ext cx="94368" cy="119768"/>
            </a:xfrm>
            <a:custGeom>
              <a:avLst/>
              <a:gdLst/>
              <a:ahLst/>
              <a:cxnLst/>
              <a:rect l="0" t="0" r="0" b="0"/>
              <a:pathLst>
                <a:path w="94368" h="1197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50" y="2749"/>
                  </a:lnTo>
                  <a:lnTo>
                    <a:pt x="4259" y="8023"/>
                  </a:lnTo>
                  <a:lnTo>
                    <a:pt x="10387" y="46788"/>
                  </a:lnTo>
                  <a:lnTo>
                    <a:pt x="11629" y="90427"/>
                  </a:lnTo>
                  <a:lnTo>
                    <a:pt x="11800" y="110507"/>
                  </a:lnTo>
                  <a:lnTo>
                    <a:pt x="11816" y="63051"/>
                  </a:lnTo>
                  <a:lnTo>
                    <a:pt x="18558" y="39227"/>
                  </a:lnTo>
                  <a:lnTo>
                    <a:pt x="27513" y="29174"/>
                  </a:lnTo>
                  <a:lnTo>
                    <a:pt x="37843" y="23059"/>
                  </a:lnTo>
                  <a:lnTo>
                    <a:pt x="47138" y="20341"/>
                  </a:lnTo>
                  <a:lnTo>
                    <a:pt x="51591" y="22438"/>
                  </a:lnTo>
                  <a:lnTo>
                    <a:pt x="60304" y="32296"/>
                  </a:lnTo>
                  <a:lnTo>
                    <a:pt x="81053" y="79075"/>
                  </a:lnTo>
                  <a:lnTo>
                    <a:pt x="94367" y="119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45">
              <a:extLst>
                <a:ext uri="{FF2B5EF4-FFF2-40B4-BE49-F238E27FC236}">
                  <a16:creationId xmlns:a16="http://schemas.microsoft.com/office/drawing/2014/main" xmlns="" id="{50CD06B2-F75D-43FF-8C5A-4FFD2F126E5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260404" y="6090950"/>
              <a:ext cx="154370" cy="103109"/>
            </a:xfrm>
            <a:custGeom>
              <a:avLst/>
              <a:gdLst/>
              <a:ahLst/>
              <a:cxnLst/>
              <a:rect l="0" t="0" r="0" b="0"/>
              <a:pathLst>
                <a:path w="154370" h="103109">
                  <a:moveTo>
                    <a:pt x="79946" y="24100"/>
                  </a:moveTo>
                  <a:lnTo>
                    <a:pt x="79946" y="24100"/>
                  </a:lnTo>
                  <a:lnTo>
                    <a:pt x="74920" y="12167"/>
                  </a:lnTo>
                  <a:lnTo>
                    <a:pt x="74479" y="9795"/>
                  </a:lnTo>
                  <a:lnTo>
                    <a:pt x="70225" y="5278"/>
                  </a:lnTo>
                  <a:lnTo>
                    <a:pt x="67115" y="3085"/>
                  </a:lnTo>
                  <a:lnTo>
                    <a:pt x="52626" y="0"/>
                  </a:lnTo>
                  <a:lnTo>
                    <a:pt x="40992" y="3040"/>
                  </a:lnTo>
                  <a:lnTo>
                    <a:pt x="29472" y="9802"/>
                  </a:lnTo>
                  <a:lnTo>
                    <a:pt x="19648" y="19862"/>
                  </a:lnTo>
                  <a:lnTo>
                    <a:pt x="6184" y="44166"/>
                  </a:lnTo>
                  <a:lnTo>
                    <a:pt x="0" y="73712"/>
                  </a:lnTo>
                  <a:lnTo>
                    <a:pt x="1249" y="81869"/>
                  </a:lnTo>
                  <a:lnTo>
                    <a:pt x="8281" y="94696"/>
                  </a:lnTo>
                  <a:lnTo>
                    <a:pt x="25987" y="101337"/>
                  </a:lnTo>
                  <a:lnTo>
                    <a:pt x="37624" y="103108"/>
                  </a:lnTo>
                  <a:lnTo>
                    <a:pt x="80968" y="92117"/>
                  </a:lnTo>
                  <a:lnTo>
                    <a:pt x="119447" y="70986"/>
                  </a:lnTo>
                  <a:lnTo>
                    <a:pt x="146448" y="50222"/>
                  </a:lnTo>
                  <a:lnTo>
                    <a:pt x="151091" y="43632"/>
                  </a:lnTo>
                  <a:lnTo>
                    <a:pt x="154369" y="30664"/>
                  </a:lnTo>
                  <a:lnTo>
                    <a:pt x="151434" y="25653"/>
                  </a:lnTo>
                  <a:lnTo>
                    <a:pt x="124396" y="11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46">
              <a:extLst>
                <a:ext uri="{FF2B5EF4-FFF2-40B4-BE49-F238E27FC236}">
                  <a16:creationId xmlns:a16="http://schemas.microsoft.com/office/drawing/2014/main" xmlns="" id="{E1780446-1B15-4401-BAFC-E0360809672C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094465" y="6159500"/>
              <a:ext cx="99836" cy="12701"/>
            </a:xfrm>
            <a:custGeom>
              <a:avLst/>
              <a:gdLst/>
              <a:ahLst/>
              <a:cxnLst/>
              <a:rect l="0" t="0" r="0" b="0"/>
              <a:pathLst>
                <a:path w="99836" h="1270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823" y="6467"/>
                  </a:lnTo>
                  <a:lnTo>
                    <a:pt x="5500" y="9460"/>
                  </a:lnTo>
                  <a:lnTo>
                    <a:pt x="49182" y="12416"/>
                  </a:lnTo>
                  <a:lnTo>
                    <a:pt x="99835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47">
              <a:extLst>
                <a:ext uri="{FF2B5EF4-FFF2-40B4-BE49-F238E27FC236}">
                  <a16:creationId xmlns:a16="http://schemas.microsoft.com/office/drawing/2014/main" xmlns="" id="{2703797E-A938-47F1-A88A-5751B91AE50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086350" y="61087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2633" y="436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48">
              <a:extLst>
                <a:ext uri="{FF2B5EF4-FFF2-40B4-BE49-F238E27FC236}">
                  <a16:creationId xmlns:a16="http://schemas.microsoft.com/office/drawing/2014/main" xmlns="" id="{49D92B59-E0A5-425A-A35B-4B4965E211F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914900" y="601433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905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49">
              <a:extLst>
                <a:ext uri="{FF2B5EF4-FFF2-40B4-BE49-F238E27FC236}">
                  <a16:creationId xmlns:a16="http://schemas.microsoft.com/office/drawing/2014/main" xmlns="" id="{15FDAAF8-DF6D-4E16-83BB-D0831CAAB70C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908550" y="6121400"/>
              <a:ext cx="86357" cy="172187"/>
            </a:xfrm>
            <a:custGeom>
              <a:avLst/>
              <a:gdLst/>
              <a:ahLst/>
              <a:cxnLst/>
              <a:rect l="0" t="0" r="0" b="0"/>
              <a:pathLst>
                <a:path w="86357" h="172187">
                  <a:moveTo>
                    <a:pt x="38100" y="0"/>
                  </a:moveTo>
                  <a:lnTo>
                    <a:pt x="38100" y="0"/>
                  </a:lnTo>
                  <a:lnTo>
                    <a:pt x="39982" y="32638"/>
                  </a:lnTo>
                  <a:lnTo>
                    <a:pt x="44580" y="45550"/>
                  </a:lnTo>
                  <a:lnTo>
                    <a:pt x="67332" y="85091"/>
                  </a:lnTo>
                  <a:lnTo>
                    <a:pt x="83177" y="122981"/>
                  </a:lnTo>
                  <a:lnTo>
                    <a:pt x="86356" y="140972"/>
                  </a:lnTo>
                  <a:lnTo>
                    <a:pt x="84006" y="154612"/>
                  </a:lnTo>
                  <a:lnTo>
                    <a:pt x="81404" y="160224"/>
                  </a:lnTo>
                  <a:lnTo>
                    <a:pt x="72868" y="168342"/>
                  </a:lnTo>
                  <a:lnTo>
                    <a:pt x="67629" y="171495"/>
                  </a:lnTo>
                  <a:lnTo>
                    <a:pt x="61313" y="172186"/>
                  </a:lnTo>
                  <a:lnTo>
                    <a:pt x="46771" y="169190"/>
                  </a:lnTo>
                  <a:lnTo>
                    <a:pt x="32781" y="159391"/>
                  </a:lnTo>
                  <a:lnTo>
                    <a:pt x="14887" y="13800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50">
              <a:extLst>
                <a:ext uri="{FF2B5EF4-FFF2-40B4-BE49-F238E27FC236}">
                  <a16:creationId xmlns:a16="http://schemas.microsoft.com/office/drawing/2014/main" xmlns="" id="{8140C569-26BA-4769-A789-628F1F17F86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894412" y="5391227"/>
              <a:ext cx="458639" cy="518341"/>
            </a:xfrm>
            <a:custGeom>
              <a:avLst/>
              <a:gdLst/>
              <a:ahLst/>
              <a:cxnLst/>
              <a:rect l="0" t="0" r="0" b="0"/>
              <a:pathLst>
                <a:path w="458639" h="518341">
                  <a:moveTo>
                    <a:pt x="382438" y="6273"/>
                  </a:moveTo>
                  <a:lnTo>
                    <a:pt x="382438" y="6273"/>
                  </a:lnTo>
                  <a:lnTo>
                    <a:pt x="388710" y="0"/>
                  </a:lnTo>
                  <a:lnTo>
                    <a:pt x="377222" y="10077"/>
                  </a:lnTo>
                  <a:lnTo>
                    <a:pt x="330994" y="39007"/>
                  </a:lnTo>
                  <a:lnTo>
                    <a:pt x="293661" y="58071"/>
                  </a:lnTo>
                  <a:lnTo>
                    <a:pt x="254064" y="81985"/>
                  </a:lnTo>
                  <a:lnTo>
                    <a:pt x="207210" y="111099"/>
                  </a:lnTo>
                  <a:lnTo>
                    <a:pt x="174266" y="131650"/>
                  </a:lnTo>
                  <a:lnTo>
                    <a:pt x="127357" y="166423"/>
                  </a:lnTo>
                  <a:lnTo>
                    <a:pt x="80220" y="204549"/>
                  </a:lnTo>
                  <a:lnTo>
                    <a:pt x="68673" y="216927"/>
                  </a:lnTo>
                  <a:lnTo>
                    <a:pt x="66722" y="222909"/>
                  </a:lnTo>
                  <a:lnTo>
                    <a:pt x="68318" y="235200"/>
                  </a:lnTo>
                  <a:lnTo>
                    <a:pt x="72836" y="240030"/>
                  </a:lnTo>
                  <a:lnTo>
                    <a:pt x="87263" y="247278"/>
                  </a:lnTo>
                  <a:lnTo>
                    <a:pt x="121961" y="255325"/>
                  </a:lnTo>
                  <a:lnTo>
                    <a:pt x="163522" y="258807"/>
                  </a:lnTo>
                  <a:lnTo>
                    <a:pt x="203744" y="263210"/>
                  </a:lnTo>
                  <a:lnTo>
                    <a:pt x="235731" y="272353"/>
                  </a:lnTo>
                  <a:lnTo>
                    <a:pt x="248561" y="279988"/>
                  </a:lnTo>
                  <a:lnTo>
                    <a:pt x="252970" y="284000"/>
                  </a:lnTo>
                  <a:lnTo>
                    <a:pt x="254498" y="288086"/>
                  </a:lnTo>
                  <a:lnTo>
                    <a:pt x="254106" y="292220"/>
                  </a:lnTo>
                  <a:lnTo>
                    <a:pt x="252433" y="296388"/>
                  </a:lnTo>
                  <a:lnTo>
                    <a:pt x="236595" y="315737"/>
                  </a:lnTo>
                  <a:lnTo>
                    <a:pt x="194409" y="343196"/>
                  </a:lnTo>
                  <a:lnTo>
                    <a:pt x="150024" y="366844"/>
                  </a:lnTo>
                  <a:lnTo>
                    <a:pt x="105984" y="391725"/>
                  </a:lnTo>
                  <a:lnTo>
                    <a:pt x="65811" y="416971"/>
                  </a:lnTo>
                  <a:lnTo>
                    <a:pt x="19955" y="448905"/>
                  </a:lnTo>
                  <a:lnTo>
                    <a:pt x="6140" y="462643"/>
                  </a:lnTo>
                  <a:lnTo>
                    <a:pt x="0" y="475804"/>
                  </a:lnTo>
                  <a:lnTo>
                    <a:pt x="479" y="481572"/>
                  </a:lnTo>
                  <a:lnTo>
                    <a:pt x="6656" y="491742"/>
                  </a:lnTo>
                  <a:lnTo>
                    <a:pt x="23983" y="499086"/>
                  </a:lnTo>
                  <a:lnTo>
                    <a:pt x="65268" y="509067"/>
                  </a:lnTo>
                  <a:lnTo>
                    <a:pt x="101068" y="515487"/>
                  </a:lnTo>
                  <a:lnTo>
                    <a:pt x="142850" y="518340"/>
                  </a:lnTo>
                  <a:lnTo>
                    <a:pt x="189171" y="517726"/>
                  </a:lnTo>
                  <a:lnTo>
                    <a:pt x="213376" y="516576"/>
                  </a:lnTo>
                  <a:lnTo>
                    <a:pt x="238686" y="514396"/>
                  </a:lnTo>
                  <a:lnTo>
                    <a:pt x="264731" y="511534"/>
                  </a:lnTo>
                  <a:lnTo>
                    <a:pt x="291267" y="508213"/>
                  </a:lnTo>
                  <a:lnTo>
                    <a:pt x="316718" y="505294"/>
                  </a:lnTo>
                  <a:lnTo>
                    <a:pt x="341447" y="502644"/>
                  </a:lnTo>
                  <a:lnTo>
                    <a:pt x="386797" y="499227"/>
                  </a:lnTo>
                  <a:lnTo>
                    <a:pt x="423417" y="500060"/>
                  </a:lnTo>
                  <a:lnTo>
                    <a:pt x="458638" y="5015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635">
            <a:extLst>
              <a:ext uri="{FF2B5EF4-FFF2-40B4-BE49-F238E27FC236}">
                <a16:creationId xmlns:a16="http://schemas.microsoft.com/office/drawing/2014/main" xmlns="" id="{8B44A980-7363-4C1F-8189-063C3EC7429E}"/>
              </a:ext>
            </a:extLst>
          </p:cNvPr>
          <p:cNvGrpSpPr/>
          <p:nvPr/>
        </p:nvGrpSpPr>
        <p:grpSpPr>
          <a:xfrm>
            <a:off x="5716214" y="5347844"/>
            <a:ext cx="648178" cy="730201"/>
            <a:chOff x="5716214" y="5347844"/>
            <a:chExt cx="648178" cy="730201"/>
          </a:xfrm>
        </p:grpSpPr>
        <p:sp>
          <p:nvSpPr>
            <p:cNvPr id="73" name="SMARTInkShape-3051">
              <a:extLst>
                <a:ext uri="{FF2B5EF4-FFF2-40B4-BE49-F238E27FC236}">
                  <a16:creationId xmlns:a16="http://schemas.microsoft.com/office/drawing/2014/main" xmlns="" id="{984DFC4B-5428-4354-884C-414D3805278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286762" y="5691006"/>
              <a:ext cx="25139" cy="17645"/>
            </a:xfrm>
            <a:custGeom>
              <a:avLst/>
              <a:gdLst/>
              <a:ahLst/>
              <a:cxnLst/>
              <a:rect l="0" t="0" r="0" b="0"/>
              <a:pathLst>
                <a:path w="25139" h="17645">
                  <a:moveTo>
                    <a:pt x="6088" y="17644"/>
                  </a:moveTo>
                  <a:lnTo>
                    <a:pt x="6088" y="17644"/>
                  </a:lnTo>
                  <a:lnTo>
                    <a:pt x="1062" y="5711"/>
                  </a:lnTo>
                  <a:lnTo>
                    <a:pt x="0" y="0"/>
                  </a:lnTo>
                  <a:lnTo>
                    <a:pt x="25138" y="11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52">
              <a:extLst>
                <a:ext uri="{FF2B5EF4-FFF2-40B4-BE49-F238E27FC236}">
                  <a16:creationId xmlns:a16="http://schemas.microsoft.com/office/drawing/2014/main" xmlns="" id="{805AA320-DE11-4C23-80E4-EC68FEA84FA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242050" y="5867400"/>
              <a:ext cx="122342" cy="210645"/>
            </a:xfrm>
            <a:custGeom>
              <a:avLst/>
              <a:gdLst/>
              <a:ahLst/>
              <a:cxnLst/>
              <a:rect l="0" t="0" r="0" b="0"/>
              <a:pathLst>
                <a:path w="122342" h="210645">
                  <a:moveTo>
                    <a:pt x="76200" y="0"/>
                  </a:moveTo>
                  <a:lnTo>
                    <a:pt x="76200" y="0"/>
                  </a:lnTo>
                  <a:lnTo>
                    <a:pt x="79571" y="0"/>
                  </a:lnTo>
                  <a:lnTo>
                    <a:pt x="83107" y="1881"/>
                  </a:lnTo>
                  <a:lnTo>
                    <a:pt x="85039" y="3371"/>
                  </a:lnTo>
                  <a:lnTo>
                    <a:pt x="109608" y="48183"/>
                  </a:lnTo>
                  <a:lnTo>
                    <a:pt x="120749" y="87027"/>
                  </a:lnTo>
                  <a:lnTo>
                    <a:pt x="122341" y="119111"/>
                  </a:lnTo>
                  <a:lnTo>
                    <a:pt x="118580" y="151716"/>
                  </a:lnTo>
                  <a:lnTo>
                    <a:pt x="107500" y="177966"/>
                  </a:lnTo>
                  <a:lnTo>
                    <a:pt x="85396" y="205836"/>
                  </a:lnTo>
                  <a:lnTo>
                    <a:pt x="77391" y="209896"/>
                  </a:lnTo>
                  <a:lnTo>
                    <a:pt x="60973" y="210644"/>
                  </a:lnTo>
                  <a:lnTo>
                    <a:pt x="32491" y="196390"/>
                  </a:lnTo>
                  <a:lnTo>
                    <a:pt x="17733" y="18018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53">
              <a:extLst>
                <a:ext uri="{FF2B5EF4-FFF2-40B4-BE49-F238E27FC236}">
                  <a16:creationId xmlns:a16="http://schemas.microsoft.com/office/drawing/2014/main" xmlns="" id="{A0B3143B-790B-4B75-A2A0-2727EEF127E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991768" y="5524321"/>
              <a:ext cx="193133" cy="279580"/>
            </a:xfrm>
            <a:custGeom>
              <a:avLst/>
              <a:gdLst/>
              <a:ahLst/>
              <a:cxnLst/>
              <a:rect l="0" t="0" r="0" b="0"/>
              <a:pathLst>
                <a:path w="193133" h="279580">
                  <a:moveTo>
                    <a:pt x="193132" y="50979"/>
                  </a:moveTo>
                  <a:lnTo>
                    <a:pt x="193132" y="50979"/>
                  </a:lnTo>
                  <a:lnTo>
                    <a:pt x="189761" y="37495"/>
                  </a:lnTo>
                  <a:lnTo>
                    <a:pt x="177552" y="18997"/>
                  </a:lnTo>
                  <a:lnTo>
                    <a:pt x="160529" y="3482"/>
                  </a:lnTo>
                  <a:lnTo>
                    <a:pt x="144540" y="0"/>
                  </a:lnTo>
                  <a:lnTo>
                    <a:pt x="135337" y="60"/>
                  </a:lnTo>
                  <a:lnTo>
                    <a:pt x="102159" y="13628"/>
                  </a:lnTo>
                  <a:lnTo>
                    <a:pt x="65517" y="42264"/>
                  </a:lnTo>
                  <a:lnTo>
                    <a:pt x="31221" y="84302"/>
                  </a:lnTo>
                  <a:lnTo>
                    <a:pt x="15103" y="118000"/>
                  </a:lnTo>
                  <a:lnTo>
                    <a:pt x="4647" y="152733"/>
                  </a:lnTo>
                  <a:lnTo>
                    <a:pt x="0" y="184633"/>
                  </a:lnTo>
                  <a:lnTo>
                    <a:pt x="5461" y="211510"/>
                  </a:lnTo>
                  <a:lnTo>
                    <a:pt x="18705" y="234510"/>
                  </a:lnTo>
                  <a:lnTo>
                    <a:pt x="38703" y="254139"/>
                  </a:lnTo>
                  <a:lnTo>
                    <a:pt x="65466" y="266626"/>
                  </a:lnTo>
                  <a:lnTo>
                    <a:pt x="97586" y="273823"/>
                  </a:lnTo>
                  <a:lnTo>
                    <a:pt x="135379" y="277021"/>
                  </a:lnTo>
                  <a:lnTo>
                    <a:pt x="174082" y="2795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54">
              <a:extLst>
                <a:ext uri="{FF2B5EF4-FFF2-40B4-BE49-F238E27FC236}">
                  <a16:creationId xmlns:a16="http://schemas.microsoft.com/office/drawing/2014/main" xmlns="" id="{CC2BC734-61EB-47B7-8BCD-9F33458F2E2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716214" y="5347844"/>
              <a:ext cx="145414" cy="189357"/>
            </a:xfrm>
            <a:custGeom>
              <a:avLst/>
              <a:gdLst/>
              <a:ahLst/>
              <a:cxnLst/>
              <a:rect l="0" t="0" r="0" b="0"/>
              <a:pathLst>
                <a:path w="145414" h="189357">
                  <a:moveTo>
                    <a:pt x="17836" y="11556"/>
                  </a:moveTo>
                  <a:lnTo>
                    <a:pt x="17836" y="11556"/>
                  </a:lnTo>
                  <a:lnTo>
                    <a:pt x="6280" y="0"/>
                  </a:lnTo>
                  <a:lnTo>
                    <a:pt x="13020" y="46285"/>
                  </a:lnTo>
                  <a:lnTo>
                    <a:pt x="16885" y="86228"/>
                  </a:lnTo>
                  <a:lnTo>
                    <a:pt x="12578" y="117244"/>
                  </a:lnTo>
                  <a:lnTo>
                    <a:pt x="8914" y="128143"/>
                  </a:lnTo>
                  <a:lnTo>
                    <a:pt x="6949" y="130203"/>
                  </a:lnTo>
                  <a:lnTo>
                    <a:pt x="4934" y="130165"/>
                  </a:lnTo>
                  <a:lnTo>
                    <a:pt x="2885" y="128729"/>
                  </a:lnTo>
                  <a:lnTo>
                    <a:pt x="607" y="121488"/>
                  </a:lnTo>
                  <a:lnTo>
                    <a:pt x="0" y="116594"/>
                  </a:lnTo>
                  <a:lnTo>
                    <a:pt x="9165" y="73958"/>
                  </a:lnTo>
                  <a:lnTo>
                    <a:pt x="21225" y="39453"/>
                  </a:lnTo>
                  <a:lnTo>
                    <a:pt x="37890" y="19038"/>
                  </a:lnTo>
                  <a:lnTo>
                    <a:pt x="50032" y="8766"/>
                  </a:lnTo>
                  <a:lnTo>
                    <a:pt x="56939" y="6875"/>
                  </a:lnTo>
                  <a:lnTo>
                    <a:pt x="72139" y="8535"/>
                  </a:lnTo>
                  <a:lnTo>
                    <a:pt x="103305" y="20774"/>
                  </a:lnTo>
                  <a:lnTo>
                    <a:pt x="121439" y="39406"/>
                  </a:lnTo>
                  <a:lnTo>
                    <a:pt x="139785" y="75782"/>
                  </a:lnTo>
                  <a:lnTo>
                    <a:pt x="145413" y="100778"/>
                  </a:lnTo>
                  <a:lnTo>
                    <a:pt x="144615" y="138651"/>
                  </a:lnTo>
                  <a:lnTo>
                    <a:pt x="138486" y="189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636">
            <a:extLst>
              <a:ext uri="{FF2B5EF4-FFF2-40B4-BE49-F238E27FC236}">
                <a16:creationId xmlns:a16="http://schemas.microsoft.com/office/drawing/2014/main" xmlns="" id="{E0D0A1BA-A4A6-4681-96A0-FEBBBEBA1F4D}"/>
              </a:ext>
            </a:extLst>
          </p:cNvPr>
          <p:cNvGrpSpPr/>
          <p:nvPr/>
        </p:nvGrpSpPr>
        <p:grpSpPr>
          <a:xfrm>
            <a:off x="6707702" y="5224745"/>
            <a:ext cx="380735" cy="604556"/>
            <a:chOff x="6707702" y="5224745"/>
            <a:chExt cx="380735" cy="604556"/>
          </a:xfrm>
        </p:grpSpPr>
        <p:sp>
          <p:nvSpPr>
            <p:cNvPr id="78" name="SMARTInkShape-3055">
              <a:extLst>
                <a:ext uri="{FF2B5EF4-FFF2-40B4-BE49-F238E27FC236}">
                  <a16:creationId xmlns:a16="http://schemas.microsoft.com/office/drawing/2014/main" xmlns="" id="{3DE8C4FA-BC30-4C27-8193-FC0A877BF38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000391" y="5224745"/>
              <a:ext cx="29060" cy="26706"/>
            </a:xfrm>
            <a:custGeom>
              <a:avLst/>
              <a:gdLst/>
              <a:ahLst/>
              <a:cxnLst/>
              <a:rect l="0" t="0" r="0" b="0"/>
              <a:pathLst>
                <a:path w="29060" h="26706">
                  <a:moveTo>
                    <a:pt x="3659" y="26705"/>
                  </a:moveTo>
                  <a:lnTo>
                    <a:pt x="3659" y="26705"/>
                  </a:lnTo>
                  <a:lnTo>
                    <a:pt x="0" y="8543"/>
                  </a:lnTo>
                  <a:lnTo>
                    <a:pt x="1563" y="1464"/>
                  </a:lnTo>
                  <a:lnTo>
                    <a:pt x="5084" y="0"/>
                  </a:lnTo>
                  <a:lnTo>
                    <a:pt x="29059" y="13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56">
              <a:extLst>
                <a:ext uri="{FF2B5EF4-FFF2-40B4-BE49-F238E27FC236}">
                  <a16:creationId xmlns:a16="http://schemas.microsoft.com/office/drawing/2014/main" xmlns="" id="{5FB75AA5-351C-44F9-973A-461228975D5A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003944" y="5378450"/>
              <a:ext cx="84493" cy="206780"/>
            </a:xfrm>
            <a:custGeom>
              <a:avLst/>
              <a:gdLst/>
              <a:ahLst/>
              <a:cxnLst/>
              <a:rect l="0" t="0" r="0" b="0"/>
              <a:pathLst>
                <a:path w="84493" h="206780">
                  <a:moveTo>
                    <a:pt x="31856" y="0"/>
                  </a:moveTo>
                  <a:lnTo>
                    <a:pt x="31856" y="0"/>
                  </a:lnTo>
                  <a:lnTo>
                    <a:pt x="28197" y="0"/>
                  </a:lnTo>
                  <a:lnTo>
                    <a:pt x="29759" y="0"/>
                  </a:lnTo>
                  <a:lnTo>
                    <a:pt x="48339" y="39680"/>
                  </a:lnTo>
                  <a:lnTo>
                    <a:pt x="64021" y="77060"/>
                  </a:lnTo>
                  <a:lnTo>
                    <a:pt x="77212" y="119415"/>
                  </a:lnTo>
                  <a:lnTo>
                    <a:pt x="84492" y="161128"/>
                  </a:lnTo>
                  <a:lnTo>
                    <a:pt x="83943" y="182620"/>
                  </a:lnTo>
                  <a:lnTo>
                    <a:pt x="77583" y="197817"/>
                  </a:lnTo>
                  <a:lnTo>
                    <a:pt x="72924" y="203844"/>
                  </a:lnTo>
                  <a:lnTo>
                    <a:pt x="67701" y="206451"/>
                  </a:lnTo>
                  <a:lnTo>
                    <a:pt x="62103" y="206779"/>
                  </a:lnTo>
                  <a:lnTo>
                    <a:pt x="56254" y="205586"/>
                  </a:lnTo>
                  <a:lnTo>
                    <a:pt x="37909" y="193794"/>
                  </a:lnTo>
                  <a:lnTo>
                    <a:pt x="3450" y="158482"/>
                  </a:lnTo>
                  <a:lnTo>
                    <a:pt x="924" y="152221"/>
                  </a:lnTo>
                  <a:lnTo>
                    <a:pt x="0" y="139620"/>
                  </a:lnTo>
                  <a:lnTo>
                    <a:pt x="2152" y="134002"/>
                  </a:lnTo>
                  <a:lnTo>
                    <a:pt x="19156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57">
              <a:extLst>
                <a:ext uri="{FF2B5EF4-FFF2-40B4-BE49-F238E27FC236}">
                  <a16:creationId xmlns:a16="http://schemas.microsoft.com/office/drawing/2014/main" xmlns="" id="{AEF6473B-FFBE-4878-AAA9-A86081BA020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707702" y="5635730"/>
              <a:ext cx="194749" cy="193571"/>
            </a:xfrm>
            <a:custGeom>
              <a:avLst/>
              <a:gdLst/>
              <a:ahLst/>
              <a:cxnLst/>
              <a:rect l="0" t="0" r="0" b="0"/>
              <a:pathLst>
                <a:path w="194749" h="193571">
                  <a:moveTo>
                    <a:pt x="137598" y="9420"/>
                  </a:moveTo>
                  <a:lnTo>
                    <a:pt x="137598" y="9420"/>
                  </a:lnTo>
                  <a:lnTo>
                    <a:pt x="103002" y="0"/>
                  </a:lnTo>
                  <a:lnTo>
                    <a:pt x="81094" y="3258"/>
                  </a:lnTo>
                  <a:lnTo>
                    <a:pt x="64978" y="9268"/>
                  </a:lnTo>
                  <a:lnTo>
                    <a:pt x="40037" y="34070"/>
                  </a:lnTo>
                  <a:lnTo>
                    <a:pt x="18146" y="71600"/>
                  </a:lnTo>
                  <a:lnTo>
                    <a:pt x="4994" y="114000"/>
                  </a:lnTo>
                  <a:lnTo>
                    <a:pt x="0" y="154470"/>
                  </a:lnTo>
                  <a:lnTo>
                    <a:pt x="2595" y="174782"/>
                  </a:lnTo>
                  <a:lnTo>
                    <a:pt x="5263" y="183160"/>
                  </a:lnTo>
                  <a:lnTo>
                    <a:pt x="10569" y="188041"/>
                  </a:lnTo>
                  <a:lnTo>
                    <a:pt x="17634" y="190590"/>
                  </a:lnTo>
                  <a:lnTo>
                    <a:pt x="25872" y="191583"/>
                  </a:lnTo>
                  <a:lnTo>
                    <a:pt x="46314" y="185160"/>
                  </a:lnTo>
                  <a:lnTo>
                    <a:pt x="57692" y="179498"/>
                  </a:lnTo>
                  <a:lnTo>
                    <a:pt x="96936" y="135626"/>
                  </a:lnTo>
                  <a:lnTo>
                    <a:pt x="132283" y="89226"/>
                  </a:lnTo>
                  <a:lnTo>
                    <a:pt x="142292" y="70995"/>
                  </a:lnTo>
                  <a:lnTo>
                    <a:pt x="149244" y="45515"/>
                  </a:lnTo>
                  <a:lnTo>
                    <a:pt x="150300" y="45478"/>
                  </a:lnTo>
                  <a:lnTo>
                    <a:pt x="153356" y="49200"/>
                  </a:lnTo>
                  <a:lnTo>
                    <a:pt x="158095" y="86529"/>
                  </a:lnTo>
                  <a:lnTo>
                    <a:pt x="165309" y="123989"/>
                  </a:lnTo>
                  <a:lnTo>
                    <a:pt x="183759" y="171202"/>
                  </a:lnTo>
                  <a:lnTo>
                    <a:pt x="194748" y="1935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37">
            <a:extLst>
              <a:ext uri="{FF2B5EF4-FFF2-40B4-BE49-F238E27FC236}">
                <a16:creationId xmlns:a16="http://schemas.microsoft.com/office/drawing/2014/main" xmlns="" id="{EDBB1E22-C5EA-4C76-8361-D8EDD9741FEC}"/>
              </a:ext>
            </a:extLst>
          </p:cNvPr>
          <p:cNvGrpSpPr/>
          <p:nvPr/>
        </p:nvGrpSpPr>
        <p:grpSpPr>
          <a:xfrm>
            <a:off x="7442199" y="5105400"/>
            <a:ext cx="835143" cy="771276"/>
            <a:chOff x="7442199" y="5105400"/>
            <a:chExt cx="835143" cy="771276"/>
          </a:xfrm>
        </p:grpSpPr>
        <p:sp>
          <p:nvSpPr>
            <p:cNvPr id="82" name="SMARTInkShape-3058">
              <a:extLst>
                <a:ext uri="{FF2B5EF4-FFF2-40B4-BE49-F238E27FC236}">
                  <a16:creationId xmlns:a16="http://schemas.microsoft.com/office/drawing/2014/main" xmlns="" id="{413C0409-58C1-4D23-B8F4-E9D1F85E67C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210550" y="51054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18266"/>
                  </a:lnTo>
                  <a:lnTo>
                    <a:pt x="2116" y="1358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59">
              <a:extLst>
                <a:ext uri="{FF2B5EF4-FFF2-40B4-BE49-F238E27FC236}">
                  <a16:creationId xmlns:a16="http://schemas.microsoft.com/office/drawing/2014/main" xmlns="" id="{12FD0B55-E9A3-4338-B364-9A1DA2C92C2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216900" y="5283200"/>
              <a:ext cx="60442" cy="228148"/>
            </a:xfrm>
            <a:custGeom>
              <a:avLst/>
              <a:gdLst/>
              <a:ahLst/>
              <a:cxnLst/>
              <a:rect l="0" t="0" r="0" b="0"/>
              <a:pathLst>
                <a:path w="60442" h="228148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5391" y="705"/>
                  </a:lnTo>
                  <a:lnTo>
                    <a:pt x="27563" y="39231"/>
                  </a:lnTo>
                  <a:lnTo>
                    <a:pt x="38740" y="76536"/>
                  </a:lnTo>
                  <a:lnTo>
                    <a:pt x="50989" y="120044"/>
                  </a:lnTo>
                  <a:lnTo>
                    <a:pt x="59792" y="167507"/>
                  </a:lnTo>
                  <a:lnTo>
                    <a:pt x="60441" y="192981"/>
                  </a:lnTo>
                  <a:lnTo>
                    <a:pt x="56025" y="211358"/>
                  </a:lnTo>
                  <a:lnTo>
                    <a:pt x="49359" y="222819"/>
                  </a:lnTo>
                  <a:lnTo>
                    <a:pt x="45606" y="226863"/>
                  </a:lnTo>
                  <a:lnTo>
                    <a:pt x="40987" y="228147"/>
                  </a:lnTo>
                  <a:lnTo>
                    <a:pt x="30211" y="225811"/>
                  </a:lnTo>
                  <a:lnTo>
                    <a:pt x="20247" y="218188"/>
                  </a:lnTo>
                  <a:lnTo>
                    <a:pt x="15614" y="21319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60">
              <a:extLst>
                <a:ext uri="{FF2B5EF4-FFF2-40B4-BE49-F238E27FC236}">
                  <a16:creationId xmlns:a16="http://schemas.microsoft.com/office/drawing/2014/main" xmlns="" id="{738A22D6-34AB-45A3-A84F-93542595BCA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064500" y="5310316"/>
              <a:ext cx="82551" cy="10985"/>
            </a:xfrm>
            <a:custGeom>
              <a:avLst/>
              <a:gdLst/>
              <a:ahLst/>
              <a:cxnLst/>
              <a:rect l="0" t="0" r="0" b="0"/>
              <a:pathLst>
                <a:path w="82551" h="10985">
                  <a:moveTo>
                    <a:pt x="0" y="10984"/>
                  </a:moveTo>
                  <a:lnTo>
                    <a:pt x="0" y="10984"/>
                  </a:lnTo>
                  <a:lnTo>
                    <a:pt x="0" y="7613"/>
                  </a:lnTo>
                  <a:lnTo>
                    <a:pt x="1881" y="4076"/>
                  </a:lnTo>
                  <a:lnTo>
                    <a:pt x="3370" y="2146"/>
                  </a:lnTo>
                  <a:lnTo>
                    <a:pt x="12551" y="0"/>
                  </a:lnTo>
                  <a:lnTo>
                    <a:pt x="33587" y="674"/>
                  </a:lnTo>
                  <a:lnTo>
                    <a:pt x="82550" y="109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61">
              <a:extLst>
                <a:ext uri="{FF2B5EF4-FFF2-40B4-BE49-F238E27FC236}">
                  <a16:creationId xmlns:a16="http://schemas.microsoft.com/office/drawing/2014/main" xmlns="" id="{8447AD7A-25A4-4817-A80C-7E320DC8995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981950" y="5232400"/>
              <a:ext cx="1" cy="139701"/>
            </a:xfrm>
            <a:custGeom>
              <a:avLst/>
              <a:gdLst/>
              <a:ahLst/>
              <a:cxnLst/>
              <a:rect l="0" t="0" r="0" b="0"/>
              <a:pathLst>
                <a:path w="1" h="139701">
                  <a:moveTo>
                    <a:pt x="0" y="0"/>
                  </a:moveTo>
                  <a:lnTo>
                    <a:pt x="0" y="0"/>
                  </a:lnTo>
                  <a:lnTo>
                    <a:pt x="0" y="39346"/>
                  </a:lnTo>
                  <a:lnTo>
                    <a:pt x="0" y="78981"/>
                  </a:lnTo>
                  <a:lnTo>
                    <a:pt x="0" y="12457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62">
              <a:extLst>
                <a:ext uri="{FF2B5EF4-FFF2-40B4-BE49-F238E27FC236}">
                  <a16:creationId xmlns:a16="http://schemas.microsoft.com/office/drawing/2014/main" xmlns="" id="{8DCA9E6B-A047-47FF-9EC8-91E12A56706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823199" y="5328533"/>
              <a:ext cx="50802" cy="11818"/>
            </a:xfrm>
            <a:custGeom>
              <a:avLst/>
              <a:gdLst/>
              <a:ahLst/>
              <a:cxnLst/>
              <a:rect l="0" t="0" r="0" b="0"/>
              <a:pathLst>
                <a:path w="50802" h="1181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2210" y="2749"/>
                  </a:lnTo>
                  <a:lnTo>
                    <a:pt x="28545" y="9294"/>
                  </a:lnTo>
                  <a:lnTo>
                    <a:pt x="50801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63">
              <a:extLst>
                <a:ext uri="{FF2B5EF4-FFF2-40B4-BE49-F238E27FC236}">
                  <a16:creationId xmlns:a16="http://schemas.microsoft.com/office/drawing/2014/main" xmlns="" id="{E141207F-6D81-404E-A13A-498E5421556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645400" y="5289811"/>
              <a:ext cx="86520" cy="117056"/>
            </a:xfrm>
            <a:custGeom>
              <a:avLst/>
              <a:gdLst/>
              <a:ahLst/>
              <a:cxnLst/>
              <a:rect l="0" t="0" r="0" b="0"/>
              <a:pathLst>
                <a:path w="86520" h="117056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4363" y="42387"/>
                  </a:lnTo>
                  <a:lnTo>
                    <a:pt x="6088" y="89821"/>
                  </a:lnTo>
                  <a:lnTo>
                    <a:pt x="860" y="117055"/>
                  </a:lnTo>
                  <a:lnTo>
                    <a:pt x="382" y="113263"/>
                  </a:lnTo>
                  <a:lnTo>
                    <a:pt x="254" y="109288"/>
                  </a:lnTo>
                  <a:lnTo>
                    <a:pt x="11967" y="64085"/>
                  </a:lnTo>
                  <a:lnTo>
                    <a:pt x="18018" y="40331"/>
                  </a:lnTo>
                  <a:lnTo>
                    <a:pt x="32620" y="16470"/>
                  </a:lnTo>
                  <a:lnTo>
                    <a:pt x="41780" y="7645"/>
                  </a:lnTo>
                  <a:lnTo>
                    <a:pt x="46197" y="5716"/>
                  </a:lnTo>
                  <a:lnTo>
                    <a:pt x="54870" y="5452"/>
                  </a:lnTo>
                  <a:lnTo>
                    <a:pt x="63427" y="11450"/>
                  </a:lnTo>
                  <a:lnTo>
                    <a:pt x="71934" y="22583"/>
                  </a:lnTo>
                  <a:lnTo>
                    <a:pt x="83246" y="48684"/>
                  </a:lnTo>
                  <a:lnTo>
                    <a:pt x="86519" y="78055"/>
                  </a:lnTo>
                  <a:lnTo>
                    <a:pt x="82550" y="1140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64">
              <a:extLst>
                <a:ext uri="{FF2B5EF4-FFF2-40B4-BE49-F238E27FC236}">
                  <a16:creationId xmlns:a16="http://schemas.microsoft.com/office/drawing/2014/main" xmlns="" id="{1A6AB4E9-9EA2-4C9B-BF00-301CA9D3202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442199" y="5519033"/>
              <a:ext cx="168440" cy="357643"/>
            </a:xfrm>
            <a:custGeom>
              <a:avLst/>
              <a:gdLst/>
              <a:ahLst/>
              <a:cxnLst/>
              <a:rect l="0" t="0" r="0" b="0"/>
              <a:pathLst>
                <a:path w="168440" h="357643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6908" y="7035"/>
                  </a:lnTo>
                  <a:lnTo>
                    <a:pt x="10127" y="22392"/>
                  </a:lnTo>
                  <a:lnTo>
                    <a:pt x="12644" y="64182"/>
                  </a:lnTo>
                  <a:lnTo>
                    <a:pt x="15732" y="100943"/>
                  </a:lnTo>
                  <a:lnTo>
                    <a:pt x="17576" y="144562"/>
                  </a:lnTo>
                  <a:lnTo>
                    <a:pt x="18395" y="190053"/>
                  </a:lnTo>
                  <a:lnTo>
                    <a:pt x="18760" y="231438"/>
                  </a:lnTo>
                  <a:lnTo>
                    <a:pt x="15593" y="276954"/>
                  </a:lnTo>
                  <a:lnTo>
                    <a:pt x="8908" y="305908"/>
                  </a:lnTo>
                  <a:lnTo>
                    <a:pt x="8056" y="306656"/>
                  </a:lnTo>
                  <a:lnTo>
                    <a:pt x="7488" y="305743"/>
                  </a:lnTo>
                  <a:lnTo>
                    <a:pt x="10059" y="290974"/>
                  </a:lnTo>
                  <a:lnTo>
                    <a:pt x="28094" y="255630"/>
                  </a:lnTo>
                  <a:lnTo>
                    <a:pt x="50109" y="227913"/>
                  </a:lnTo>
                  <a:lnTo>
                    <a:pt x="66250" y="217691"/>
                  </a:lnTo>
                  <a:lnTo>
                    <a:pt x="94576" y="211340"/>
                  </a:lnTo>
                  <a:lnTo>
                    <a:pt x="113060" y="215500"/>
                  </a:lnTo>
                  <a:lnTo>
                    <a:pt x="129978" y="225109"/>
                  </a:lnTo>
                  <a:lnTo>
                    <a:pt x="150696" y="247092"/>
                  </a:lnTo>
                  <a:lnTo>
                    <a:pt x="161286" y="265726"/>
                  </a:lnTo>
                  <a:lnTo>
                    <a:pt x="168439" y="299422"/>
                  </a:lnTo>
                  <a:lnTo>
                    <a:pt x="164468" y="320028"/>
                  </a:lnTo>
                  <a:lnTo>
                    <a:pt x="160446" y="329474"/>
                  </a:lnTo>
                  <a:lnTo>
                    <a:pt x="146569" y="343733"/>
                  </a:lnTo>
                  <a:lnTo>
                    <a:pt x="127937" y="353362"/>
                  </a:lnTo>
                  <a:lnTo>
                    <a:pt x="105545" y="357642"/>
                  </a:lnTo>
                  <a:lnTo>
                    <a:pt x="83363" y="353900"/>
                  </a:lnTo>
                  <a:lnTo>
                    <a:pt x="62451" y="343770"/>
                  </a:lnTo>
                  <a:lnTo>
                    <a:pt x="25401" y="310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638">
            <a:extLst>
              <a:ext uri="{FF2B5EF4-FFF2-40B4-BE49-F238E27FC236}">
                <a16:creationId xmlns:a16="http://schemas.microsoft.com/office/drawing/2014/main" xmlns="" id="{2CA600D1-7547-4E32-B12F-4689EF5822BD}"/>
              </a:ext>
            </a:extLst>
          </p:cNvPr>
          <p:cNvGrpSpPr/>
          <p:nvPr/>
        </p:nvGrpSpPr>
        <p:grpSpPr>
          <a:xfrm>
            <a:off x="8642350" y="5810512"/>
            <a:ext cx="203201" cy="133089"/>
            <a:chOff x="8642350" y="5810512"/>
            <a:chExt cx="203201" cy="133089"/>
          </a:xfrm>
        </p:grpSpPr>
        <p:sp>
          <p:nvSpPr>
            <p:cNvPr id="90" name="SMARTInkShape-3065">
              <a:extLst>
                <a:ext uri="{FF2B5EF4-FFF2-40B4-BE49-F238E27FC236}">
                  <a16:creationId xmlns:a16="http://schemas.microsoft.com/office/drawing/2014/main" xmlns="" id="{95DF34BC-8D9D-43C3-AC31-7859913A61F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658029" y="5937249"/>
              <a:ext cx="187522" cy="6352"/>
            </a:xfrm>
            <a:custGeom>
              <a:avLst/>
              <a:gdLst/>
              <a:ahLst/>
              <a:cxnLst/>
              <a:rect l="0" t="0" r="0" b="0"/>
              <a:pathLst>
                <a:path w="187522" h="6352">
                  <a:moveTo>
                    <a:pt x="3371" y="1"/>
                  </a:moveTo>
                  <a:lnTo>
                    <a:pt x="3371" y="1"/>
                  </a:lnTo>
                  <a:lnTo>
                    <a:pt x="0" y="0"/>
                  </a:lnTo>
                  <a:lnTo>
                    <a:pt x="8016" y="3372"/>
                  </a:lnTo>
                  <a:lnTo>
                    <a:pt x="48426" y="5763"/>
                  </a:lnTo>
                  <a:lnTo>
                    <a:pt x="85249" y="6089"/>
                  </a:lnTo>
                  <a:lnTo>
                    <a:pt x="125603" y="6235"/>
                  </a:lnTo>
                  <a:lnTo>
                    <a:pt x="187521" y="6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66">
              <a:extLst>
                <a:ext uri="{FF2B5EF4-FFF2-40B4-BE49-F238E27FC236}">
                  <a16:creationId xmlns:a16="http://schemas.microsoft.com/office/drawing/2014/main" xmlns="" id="{05711F5A-1E5A-411E-A67D-FA006DA856E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642350" y="5810512"/>
              <a:ext cx="196851" cy="25139"/>
            </a:xfrm>
            <a:custGeom>
              <a:avLst/>
              <a:gdLst/>
              <a:ahLst/>
              <a:cxnLst/>
              <a:rect l="0" t="0" r="0" b="0"/>
              <a:pathLst>
                <a:path w="196851" h="25139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15580" y="621"/>
                  </a:lnTo>
                  <a:lnTo>
                    <a:pt x="52829" y="0"/>
                  </a:lnTo>
                  <a:lnTo>
                    <a:pt x="90036" y="3617"/>
                  </a:lnTo>
                  <a:lnTo>
                    <a:pt x="129622" y="9929"/>
                  </a:lnTo>
                  <a:lnTo>
                    <a:pt x="174735" y="20004"/>
                  </a:lnTo>
                  <a:lnTo>
                    <a:pt x="196850" y="25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639">
            <a:extLst>
              <a:ext uri="{FF2B5EF4-FFF2-40B4-BE49-F238E27FC236}">
                <a16:creationId xmlns:a16="http://schemas.microsoft.com/office/drawing/2014/main" xmlns="" id="{A7515B36-9058-4BCF-9AE0-D8D1609D0536}"/>
              </a:ext>
            </a:extLst>
          </p:cNvPr>
          <p:cNvGrpSpPr/>
          <p:nvPr/>
        </p:nvGrpSpPr>
        <p:grpSpPr>
          <a:xfrm>
            <a:off x="5943600" y="5241442"/>
            <a:ext cx="212569" cy="156059"/>
            <a:chOff x="5943600" y="5241442"/>
            <a:chExt cx="212569" cy="156059"/>
          </a:xfrm>
        </p:grpSpPr>
        <p:sp>
          <p:nvSpPr>
            <p:cNvPr id="93" name="SMARTInkShape-3067">
              <a:extLst>
                <a:ext uri="{FF2B5EF4-FFF2-40B4-BE49-F238E27FC236}">
                  <a16:creationId xmlns:a16="http://schemas.microsoft.com/office/drawing/2014/main" xmlns="" id="{356422D2-0EC5-4780-8961-FF2AD7733F0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140450" y="5241442"/>
              <a:ext cx="15719" cy="156059"/>
            </a:xfrm>
            <a:custGeom>
              <a:avLst/>
              <a:gdLst/>
              <a:ahLst/>
              <a:cxnLst/>
              <a:rect l="0" t="0" r="0" b="0"/>
              <a:pathLst>
                <a:path w="15719" h="156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5026" y="8371"/>
                  </a:lnTo>
                  <a:lnTo>
                    <a:pt x="10540" y="51237"/>
                  </a:lnTo>
                  <a:lnTo>
                    <a:pt x="14155" y="97644"/>
                  </a:lnTo>
                  <a:lnTo>
                    <a:pt x="15718" y="128402"/>
                  </a:lnTo>
                  <a:lnTo>
                    <a:pt x="12700" y="156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68">
              <a:extLst>
                <a:ext uri="{FF2B5EF4-FFF2-40B4-BE49-F238E27FC236}">
                  <a16:creationId xmlns:a16="http://schemas.microsoft.com/office/drawing/2014/main" xmlns="" id="{4E36AEDB-4691-4725-819E-9E35098D0CF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943600" y="53721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8789" y="6742"/>
                  </a:lnTo>
                  <a:lnTo>
                    <a:pt x="52687" y="4502"/>
                  </a:lnTo>
                  <a:lnTo>
                    <a:pt x="98190" y="59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640">
            <a:extLst>
              <a:ext uri="{FF2B5EF4-FFF2-40B4-BE49-F238E27FC236}">
                <a16:creationId xmlns:a16="http://schemas.microsoft.com/office/drawing/2014/main" xmlns="" id="{A7E1D0D6-8250-4CAE-BAE2-53EF568EEB01}"/>
              </a:ext>
            </a:extLst>
          </p:cNvPr>
          <p:cNvGrpSpPr/>
          <p:nvPr/>
        </p:nvGrpSpPr>
        <p:grpSpPr>
          <a:xfrm>
            <a:off x="9118618" y="5207000"/>
            <a:ext cx="451532" cy="1171059"/>
            <a:chOff x="9118618" y="5207000"/>
            <a:chExt cx="451532" cy="1171059"/>
          </a:xfrm>
        </p:grpSpPr>
        <p:sp>
          <p:nvSpPr>
            <p:cNvPr id="96" name="SMARTInkShape-3069">
              <a:extLst>
                <a:ext uri="{FF2B5EF4-FFF2-40B4-BE49-F238E27FC236}">
                  <a16:creationId xmlns:a16="http://schemas.microsoft.com/office/drawing/2014/main" xmlns="" id="{EBFBE68C-B1CA-4DE1-B3F7-0F587EE1068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553091" y="5207000"/>
              <a:ext cx="10010" cy="95251"/>
            </a:xfrm>
            <a:custGeom>
              <a:avLst/>
              <a:gdLst/>
              <a:ahLst/>
              <a:cxnLst/>
              <a:rect l="0" t="0" r="0" b="0"/>
              <a:pathLst>
                <a:path w="10010" h="952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6846" y="45434"/>
                  </a:lnTo>
                  <a:lnTo>
                    <a:pt x="10009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70">
              <a:extLst>
                <a:ext uri="{FF2B5EF4-FFF2-40B4-BE49-F238E27FC236}">
                  <a16:creationId xmlns:a16="http://schemas.microsoft.com/office/drawing/2014/main" xmlns="" id="{AE6FB9F0-8C18-4439-9F41-C730FB7293C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398000" y="52832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20957" y="705"/>
                  </a:lnTo>
                  <a:lnTo>
                    <a:pt x="33172" y="5026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71">
              <a:extLst>
                <a:ext uri="{FF2B5EF4-FFF2-40B4-BE49-F238E27FC236}">
                  <a16:creationId xmlns:a16="http://schemas.microsoft.com/office/drawing/2014/main" xmlns="" id="{2737B372-53E3-4B08-8F68-EB3D0DD40C0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214119" y="5234573"/>
              <a:ext cx="88632" cy="119662"/>
            </a:xfrm>
            <a:custGeom>
              <a:avLst/>
              <a:gdLst/>
              <a:ahLst/>
              <a:cxnLst/>
              <a:rect l="0" t="0" r="0" b="0"/>
              <a:pathLst>
                <a:path w="88632" h="119662">
                  <a:moveTo>
                    <a:pt x="18781" y="16877"/>
                  </a:moveTo>
                  <a:lnTo>
                    <a:pt x="18781" y="16877"/>
                  </a:lnTo>
                  <a:lnTo>
                    <a:pt x="13313" y="16877"/>
                  </a:lnTo>
                  <a:lnTo>
                    <a:pt x="9321" y="26990"/>
                  </a:lnTo>
                  <a:lnTo>
                    <a:pt x="6507" y="69287"/>
                  </a:lnTo>
                  <a:lnTo>
                    <a:pt x="1092" y="113740"/>
                  </a:lnTo>
                  <a:lnTo>
                    <a:pt x="335" y="119194"/>
                  </a:lnTo>
                  <a:lnTo>
                    <a:pt x="134" y="119661"/>
                  </a:lnTo>
                  <a:lnTo>
                    <a:pt x="0" y="119266"/>
                  </a:lnTo>
                  <a:lnTo>
                    <a:pt x="8592" y="81918"/>
                  </a:lnTo>
                  <a:lnTo>
                    <a:pt x="21813" y="37094"/>
                  </a:lnTo>
                  <a:lnTo>
                    <a:pt x="38012" y="7543"/>
                  </a:lnTo>
                  <a:lnTo>
                    <a:pt x="42185" y="2188"/>
                  </a:lnTo>
                  <a:lnTo>
                    <a:pt x="47084" y="28"/>
                  </a:lnTo>
                  <a:lnTo>
                    <a:pt x="52467" y="0"/>
                  </a:lnTo>
                  <a:lnTo>
                    <a:pt x="58171" y="1392"/>
                  </a:lnTo>
                  <a:lnTo>
                    <a:pt x="68273" y="8584"/>
                  </a:lnTo>
                  <a:lnTo>
                    <a:pt x="72942" y="13465"/>
                  </a:lnTo>
                  <a:lnTo>
                    <a:pt x="82884" y="37189"/>
                  </a:lnTo>
                  <a:lnTo>
                    <a:pt x="87874" y="83409"/>
                  </a:lnTo>
                  <a:lnTo>
                    <a:pt x="88631" y="1057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72">
              <a:extLst>
                <a:ext uri="{FF2B5EF4-FFF2-40B4-BE49-F238E27FC236}">
                  <a16:creationId xmlns:a16="http://schemas.microsoft.com/office/drawing/2014/main" xmlns="" id="{226500E2-6E89-4886-AE40-EDE50897509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486240" y="6141333"/>
              <a:ext cx="83910" cy="119160"/>
            </a:xfrm>
            <a:custGeom>
              <a:avLst/>
              <a:gdLst/>
              <a:ahLst/>
              <a:cxnLst/>
              <a:rect l="0" t="0" r="0" b="0"/>
              <a:pathLst>
                <a:path w="83910" h="119160">
                  <a:moveTo>
                    <a:pt x="51460" y="5467"/>
                  </a:moveTo>
                  <a:lnTo>
                    <a:pt x="51460" y="5467"/>
                  </a:lnTo>
                  <a:lnTo>
                    <a:pt x="45992" y="0"/>
                  </a:lnTo>
                  <a:lnTo>
                    <a:pt x="38629" y="6120"/>
                  </a:lnTo>
                  <a:lnTo>
                    <a:pt x="14387" y="45604"/>
                  </a:lnTo>
                  <a:lnTo>
                    <a:pt x="0" y="82931"/>
                  </a:lnTo>
                  <a:lnTo>
                    <a:pt x="602" y="98457"/>
                  </a:lnTo>
                  <a:lnTo>
                    <a:pt x="2738" y="105561"/>
                  </a:lnTo>
                  <a:lnTo>
                    <a:pt x="7690" y="111001"/>
                  </a:lnTo>
                  <a:lnTo>
                    <a:pt x="22598" y="118929"/>
                  </a:lnTo>
                  <a:lnTo>
                    <a:pt x="40984" y="119159"/>
                  </a:lnTo>
                  <a:lnTo>
                    <a:pt x="50826" y="117245"/>
                  </a:lnTo>
                  <a:lnTo>
                    <a:pt x="69287" y="100067"/>
                  </a:lnTo>
                  <a:lnTo>
                    <a:pt x="78161" y="87582"/>
                  </a:lnTo>
                  <a:lnTo>
                    <a:pt x="82666" y="75733"/>
                  </a:lnTo>
                  <a:lnTo>
                    <a:pt x="83909" y="53159"/>
                  </a:lnTo>
                  <a:lnTo>
                    <a:pt x="77876" y="37012"/>
                  </a:lnTo>
                  <a:lnTo>
                    <a:pt x="5781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73">
              <a:extLst>
                <a:ext uri="{FF2B5EF4-FFF2-40B4-BE49-F238E27FC236}">
                  <a16:creationId xmlns:a16="http://schemas.microsoft.com/office/drawing/2014/main" xmlns="" id="{E5B18905-013F-43A2-AEDD-89E6B308522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315450" y="62547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6" y="4364"/>
                  </a:lnTo>
                  <a:lnTo>
                    <a:pt x="49266" y="623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74">
              <a:extLst>
                <a:ext uri="{FF2B5EF4-FFF2-40B4-BE49-F238E27FC236}">
                  <a16:creationId xmlns:a16="http://schemas.microsoft.com/office/drawing/2014/main" xmlns="" id="{3F828C7D-64F3-4DB2-8456-032C2ABC787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290050" y="61849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3338" y="257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75">
              <a:extLst>
                <a:ext uri="{FF2B5EF4-FFF2-40B4-BE49-F238E27FC236}">
                  <a16:creationId xmlns:a16="http://schemas.microsoft.com/office/drawing/2014/main" xmlns="" id="{B6EAFEEA-B403-4EAA-AB40-51C0A1C8913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182982" y="6058783"/>
              <a:ext cx="5469" cy="5468"/>
            </a:xfrm>
            <a:custGeom>
              <a:avLst/>
              <a:gdLst/>
              <a:ahLst/>
              <a:cxnLst/>
              <a:rect l="0" t="0" r="0" b="0"/>
              <a:pathLst>
                <a:path w="5469" h="54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76">
              <a:extLst>
                <a:ext uri="{FF2B5EF4-FFF2-40B4-BE49-F238E27FC236}">
                  <a16:creationId xmlns:a16="http://schemas.microsoft.com/office/drawing/2014/main" xmlns="" id="{96F2F00C-BAC2-4CA7-9F9C-5E028B615ED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156699" y="6165850"/>
              <a:ext cx="71850" cy="212209"/>
            </a:xfrm>
            <a:custGeom>
              <a:avLst/>
              <a:gdLst/>
              <a:ahLst/>
              <a:cxnLst/>
              <a:rect l="0" t="0" r="0" b="0"/>
              <a:pathLst>
                <a:path w="71850" h="212209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764" y="6907"/>
                  </a:lnTo>
                  <a:lnTo>
                    <a:pt x="21048" y="21669"/>
                  </a:lnTo>
                  <a:lnTo>
                    <a:pt x="52868" y="61587"/>
                  </a:lnTo>
                  <a:lnTo>
                    <a:pt x="68660" y="106286"/>
                  </a:lnTo>
                  <a:lnTo>
                    <a:pt x="71849" y="153866"/>
                  </a:lnTo>
                  <a:lnTo>
                    <a:pt x="65094" y="181979"/>
                  </a:lnTo>
                  <a:lnTo>
                    <a:pt x="55036" y="201059"/>
                  </a:lnTo>
                  <a:lnTo>
                    <a:pt x="49391" y="208123"/>
                  </a:lnTo>
                  <a:lnTo>
                    <a:pt x="43511" y="211421"/>
                  </a:lnTo>
                  <a:lnTo>
                    <a:pt x="37475" y="212208"/>
                  </a:lnTo>
                  <a:lnTo>
                    <a:pt x="19051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77">
              <a:extLst>
                <a:ext uri="{FF2B5EF4-FFF2-40B4-BE49-F238E27FC236}">
                  <a16:creationId xmlns:a16="http://schemas.microsoft.com/office/drawing/2014/main" xmlns="" id="{1F965B29-DB27-4C1C-92F1-9981C4124CC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118618" y="5543550"/>
              <a:ext cx="387333" cy="431801"/>
            </a:xfrm>
            <a:custGeom>
              <a:avLst/>
              <a:gdLst/>
              <a:ahLst/>
              <a:cxnLst/>
              <a:rect l="0" t="0" r="0" b="0"/>
              <a:pathLst>
                <a:path w="387333" h="431801">
                  <a:moveTo>
                    <a:pt x="387332" y="0"/>
                  </a:moveTo>
                  <a:lnTo>
                    <a:pt x="387332" y="0"/>
                  </a:lnTo>
                  <a:lnTo>
                    <a:pt x="362913" y="3371"/>
                  </a:lnTo>
                  <a:lnTo>
                    <a:pt x="319400" y="20970"/>
                  </a:lnTo>
                  <a:lnTo>
                    <a:pt x="287289" y="32603"/>
                  </a:lnTo>
                  <a:lnTo>
                    <a:pt x="248089" y="48592"/>
                  </a:lnTo>
                  <a:lnTo>
                    <a:pt x="207618" y="66752"/>
                  </a:lnTo>
                  <a:lnTo>
                    <a:pt x="173168" y="84230"/>
                  </a:lnTo>
                  <a:lnTo>
                    <a:pt x="127429" y="117036"/>
                  </a:lnTo>
                  <a:lnTo>
                    <a:pt x="114010" y="128686"/>
                  </a:lnTo>
                  <a:lnTo>
                    <a:pt x="111279" y="134474"/>
                  </a:lnTo>
                  <a:lnTo>
                    <a:pt x="110867" y="140450"/>
                  </a:lnTo>
                  <a:lnTo>
                    <a:pt x="112006" y="146550"/>
                  </a:lnTo>
                  <a:lnTo>
                    <a:pt x="122677" y="158972"/>
                  </a:lnTo>
                  <a:lnTo>
                    <a:pt x="141297" y="170843"/>
                  </a:lnTo>
                  <a:lnTo>
                    <a:pt x="182807" y="185460"/>
                  </a:lnTo>
                  <a:lnTo>
                    <a:pt x="223878" y="198022"/>
                  </a:lnTo>
                  <a:lnTo>
                    <a:pt x="242719" y="203956"/>
                  </a:lnTo>
                  <a:lnTo>
                    <a:pt x="247885" y="207938"/>
                  </a:lnTo>
                  <a:lnTo>
                    <a:pt x="250623" y="212708"/>
                  </a:lnTo>
                  <a:lnTo>
                    <a:pt x="251743" y="218006"/>
                  </a:lnTo>
                  <a:lnTo>
                    <a:pt x="246844" y="223654"/>
                  </a:lnTo>
                  <a:lnTo>
                    <a:pt x="210866" y="242422"/>
                  </a:lnTo>
                  <a:lnTo>
                    <a:pt x="172966" y="257555"/>
                  </a:lnTo>
                  <a:lnTo>
                    <a:pt x="128369" y="275570"/>
                  </a:lnTo>
                  <a:lnTo>
                    <a:pt x="83148" y="295337"/>
                  </a:lnTo>
                  <a:lnTo>
                    <a:pt x="44235" y="315881"/>
                  </a:lnTo>
                  <a:lnTo>
                    <a:pt x="7451" y="340539"/>
                  </a:lnTo>
                  <a:lnTo>
                    <a:pt x="2139" y="348381"/>
                  </a:lnTo>
                  <a:lnTo>
                    <a:pt x="9" y="356433"/>
                  </a:lnTo>
                  <a:lnTo>
                    <a:pt x="0" y="364622"/>
                  </a:lnTo>
                  <a:lnTo>
                    <a:pt x="9397" y="381246"/>
                  </a:lnTo>
                  <a:lnTo>
                    <a:pt x="26745" y="397337"/>
                  </a:lnTo>
                  <a:lnTo>
                    <a:pt x="50917" y="411544"/>
                  </a:lnTo>
                  <a:lnTo>
                    <a:pt x="83768" y="421151"/>
                  </a:lnTo>
                  <a:lnTo>
                    <a:pt x="121887" y="427067"/>
                  </a:lnTo>
                  <a:lnTo>
                    <a:pt x="162347" y="429696"/>
                  </a:lnTo>
                  <a:lnTo>
                    <a:pt x="207611" y="430865"/>
                  </a:lnTo>
                  <a:lnTo>
                    <a:pt x="231535" y="431177"/>
                  </a:lnTo>
                  <a:lnTo>
                    <a:pt x="255950" y="431385"/>
                  </a:lnTo>
                  <a:lnTo>
                    <a:pt x="280694" y="431523"/>
                  </a:lnTo>
                  <a:lnTo>
                    <a:pt x="322299" y="431678"/>
                  </a:lnTo>
                  <a:lnTo>
                    <a:pt x="355582" y="431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641">
            <a:extLst>
              <a:ext uri="{FF2B5EF4-FFF2-40B4-BE49-F238E27FC236}">
                <a16:creationId xmlns:a16="http://schemas.microsoft.com/office/drawing/2014/main" xmlns="" id="{FAB1A1AE-87DE-4D62-831F-FFAAE0654C33}"/>
              </a:ext>
            </a:extLst>
          </p:cNvPr>
          <p:cNvGrpSpPr/>
          <p:nvPr/>
        </p:nvGrpSpPr>
        <p:grpSpPr>
          <a:xfrm>
            <a:off x="9656921" y="5226050"/>
            <a:ext cx="1722280" cy="1065630"/>
            <a:chOff x="9656921" y="5226050"/>
            <a:chExt cx="1722280" cy="1065630"/>
          </a:xfrm>
        </p:grpSpPr>
        <p:sp>
          <p:nvSpPr>
            <p:cNvPr id="106" name="SMARTInkShape-3078">
              <a:extLst>
                <a:ext uri="{FF2B5EF4-FFF2-40B4-BE49-F238E27FC236}">
                  <a16:creationId xmlns:a16="http://schemas.microsoft.com/office/drawing/2014/main" xmlns="" id="{151CC716-2689-494E-898E-3C26D6D8300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288725" y="5226050"/>
              <a:ext cx="81066" cy="154275"/>
            </a:xfrm>
            <a:custGeom>
              <a:avLst/>
              <a:gdLst/>
              <a:ahLst/>
              <a:cxnLst/>
              <a:rect l="0" t="0" r="0" b="0"/>
              <a:pathLst>
                <a:path w="81066" h="154275">
                  <a:moveTo>
                    <a:pt x="58725" y="0"/>
                  </a:moveTo>
                  <a:lnTo>
                    <a:pt x="58725" y="0"/>
                  </a:lnTo>
                  <a:lnTo>
                    <a:pt x="76181" y="47168"/>
                  </a:lnTo>
                  <a:lnTo>
                    <a:pt x="81065" y="82963"/>
                  </a:lnTo>
                  <a:lnTo>
                    <a:pt x="76752" y="121019"/>
                  </a:lnTo>
                  <a:lnTo>
                    <a:pt x="74977" y="127246"/>
                  </a:lnTo>
                  <a:lnTo>
                    <a:pt x="67359" y="137928"/>
                  </a:lnTo>
                  <a:lnTo>
                    <a:pt x="56917" y="146674"/>
                  </a:lnTo>
                  <a:lnTo>
                    <a:pt x="45221" y="152912"/>
                  </a:lnTo>
                  <a:lnTo>
                    <a:pt x="31085" y="154274"/>
                  </a:lnTo>
                  <a:lnTo>
                    <a:pt x="16101" y="151822"/>
                  </a:lnTo>
                  <a:lnTo>
                    <a:pt x="2387" y="146028"/>
                  </a:lnTo>
                  <a:lnTo>
                    <a:pt x="0" y="141096"/>
                  </a:lnTo>
                  <a:lnTo>
                    <a:pt x="524" y="134987"/>
                  </a:lnTo>
                  <a:lnTo>
                    <a:pt x="2990" y="128091"/>
                  </a:lnTo>
                  <a:lnTo>
                    <a:pt x="6753" y="123494"/>
                  </a:lnTo>
                  <a:lnTo>
                    <a:pt x="16576" y="118386"/>
                  </a:lnTo>
                  <a:lnTo>
                    <a:pt x="46025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79">
              <a:extLst>
                <a:ext uri="{FF2B5EF4-FFF2-40B4-BE49-F238E27FC236}">
                  <a16:creationId xmlns:a16="http://schemas.microsoft.com/office/drawing/2014/main" xmlns="" id="{AB50D2C0-049A-4432-AE12-15323FD4D00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119263" y="5506989"/>
              <a:ext cx="259938" cy="195312"/>
            </a:xfrm>
            <a:custGeom>
              <a:avLst/>
              <a:gdLst/>
              <a:ahLst/>
              <a:cxnLst/>
              <a:rect l="0" t="0" r="0" b="0"/>
              <a:pathLst>
                <a:path w="259938" h="195312">
                  <a:moveTo>
                    <a:pt x="107537" y="42911"/>
                  </a:moveTo>
                  <a:lnTo>
                    <a:pt x="107537" y="42911"/>
                  </a:lnTo>
                  <a:lnTo>
                    <a:pt x="107536" y="21091"/>
                  </a:lnTo>
                  <a:lnTo>
                    <a:pt x="105656" y="17220"/>
                  </a:lnTo>
                  <a:lnTo>
                    <a:pt x="92609" y="2677"/>
                  </a:lnTo>
                  <a:lnTo>
                    <a:pt x="84675" y="335"/>
                  </a:lnTo>
                  <a:lnTo>
                    <a:pt x="75503" y="0"/>
                  </a:lnTo>
                  <a:lnTo>
                    <a:pt x="54748" y="7409"/>
                  </a:lnTo>
                  <a:lnTo>
                    <a:pt x="37096" y="20162"/>
                  </a:lnTo>
                  <a:lnTo>
                    <a:pt x="21834" y="37346"/>
                  </a:lnTo>
                  <a:lnTo>
                    <a:pt x="11744" y="59215"/>
                  </a:lnTo>
                  <a:lnTo>
                    <a:pt x="1675" y="105283"/>
                  </a:lnTo>
                  <a:lnTo>
                    <a:pt x="0" y="140055"/>
                  </a:lnTo>
                  <a:lnTo>
                    <a:pt x="1273" y="146479"/>
                  </a:lnTo>
                  <a:lnTo>
                    <a:pt x="6452" y="155498"/>
                  </a:lnTo>
                  <a:lnTo>
                    <a:pt x="17300" y="164543"/>
                  </a:lnTo>
                  <a:lnTo>
                    <a:pt x="21273" y="165627"/>
                  </a:lnTo>
                  <a:lnTo>
                    <a:pt x="29450" y="164949"/>
                  </a:lnTo>
                  <a:lnTo>
                    <a:pt x="71096" y="139877"/>
                  </a:lnTo>
                  <a:lnTo>
                    <a:pt x="98034" y="112151"/>
                  </a:lnTo>
                  <a:lnTo>
                    <a:pt x="118219" y="80931"/>
                  </a:lnTo>
                  <a:lnTo>
                    <a:pt x="137030" y="33928"/>
                  </a:lnTo>
                  <a:lnTo>
                    <a:pt x="139199" y="18234"/>
                  </a:lnTo>
                  <a:lnTo>
                    <a:pt x="141167" y="61418"/>
                  </a:lnTo>
                  <a:lnTo>
                    <a:pt x="150271" y="105039"/>
                  </a:lnTo>
                  <a:lnTo>
                    <a:pt x="155019" y="131540"/>
                  </a:lnTo>
                  <a:lnTo>
                    <a:pt x="175723" y="169887"/>
                  </a:lnTo>
                  <a:lnTo>
                    <a:pt x="194846" y="185583"/>
                  </a:lnTo>
                  <a:lnTo>
                    <a:pt x="210311" y="190988"/>
                  </a:lnTo>
                  <a:lnTo>
                    <a:pt x="259937" y="1953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80">
              <a:extLst>
                <a:ext uri="{FF2B5EF4-FFF2-40B4-BE49-F238E27FC236}">
                  <a16:creationId xmlns:a16="http://schemas.microsoft.com/office/drawing/2014/main" xmlns="" id="{41EFE2CE-76E0-4AF2-9FB6-80CA226B50A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200035" y="6261100"/>
              <a:ext cx="49612" cy="30580"/>
            </a:xfrm>
            <a:custGeom>
              <a:avLst/>
              <a:gdLst/>
              <a:ahLst/>
              <a:cxnLst/>
              <a:rect l="0" t="0" r="0" b="0"/>
              <a:pathLst>
                <a:path w="49612" h="30580">
                  <a:moveTo>
                    <a:pt x="33115" y="19050"/>
                  </a:moveTo>
                  <a:lnTo>
                    <a:pt x="33115" y="19050"/>
                  </a:lnTo>
                  <a:lnTo>
                    <a:pt x="33115" y="15679"/>
                  </a:lnTo>
                  <a:lnTo>
                    <a:pt x="34996" y="12143"/>
                  </a:lnTo>
                  <a:lnTo>
                    <a:pt x="36486" y="10211"/>
                  </a:lnTo>
                  <a:lnTo>
                    <a:pt x="36773" y="8924"/>
                  </a:lnTo>
                  <a:lnTo>
                    <a:pt x="36259" y="8066"/>
                  </a:lnTo>
                  <a:lnTo>
                    <a:pt x="32164" y="4977"/>
                  </a:lnTo>
                  <a:lnTo>
                    <a:pt x="30364" y="3318"/>
                  </a:lnTo>
                  <a:lnTo>
                    <a:pt x="24602" y="1474"/>
                  </a:lnTo>
                  <a:lnTo>
                    <a:pt x="21089" y="983"/>
                  </a:lnTo>
                  <a:lnTo>
                    <a:pt x="9404" y="3663"/>
                  </a:lnTo>
                  <a:lnTo>
                    <a:pt x="3056" y="8919"/>
                  </a:lnTo>
                  <a:lnTo>
                    <a:pt x="377" y="12296"/>
                  </a:lnTo>
                  <a:lnTo>
                    <a:pt x="0" y="15959"/>
                  </a:lnTo>
                  <a:lnTo>
                    <a:pt x="3345" y="23790"/>
                  </a:lnTo>
                  <a:lnTo>
                    <a:pt x="6918" y="26443"/>
                  </a:lnTo>
                  <a:lnTo>
                    <a:pt x="21354" y="30178"/>
                  </a:lnTo>
                  <a:lnTo>
                    <a:pt x="34882" y="30579"/>
                  </a:lnTo>
                  <a:lnTo>
                    <a:pt x="43544" y="28172"/>
                  </a:lnTo>
                  <a:lnTo>
                    <a:pt x="46418" y="26543"/>
                  </a:lnTo>
                  <a:lnTo>
                    <a:pt x="48334" y="24751"/>
                  </a:lnTo>
                  <a:lnTo>
                    <a:pt x="49611" y="22851"/>
                  </a:lnTo>
                  <a:lnTo>
                    <a:pt x="47265" y="15095"/>
                  </a:lnTo>
                  <a:lnTo>
                    <a:pt x="3946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81">
              <a:extLst>
                <a:ext uri="{FF2B5EF4-FFF2-40B4-BE49-F238E27FC236}">
                  <a16:creationId xmlns:a16="http://schemas.microsoft.com/office/drawing/2014/main" xmlns="" id="{FF15697B-A207-40C9-A831-841DD925595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252200" y="5956823"/>
              <a:ext cx="82473" cy="240778"/>
            </a:xfrm>
            <a:custGeom>
              <a:avLst/>
              <a:gdLst/>
              <a:ahLst/>
              <a:cxnLst/>
              <a:rect l="0" t="0" r="0" b="0"/>
              <a:pathLst>
                <a:path w="82473" h="240778">
                  <a:moveTo>
                    <a:pt x="76200" y="12177"/>
                  </a:moveTo>
                  <a:lnTo>
                    <a:pt x="76200" y="12177"/>
                  </a:lnTo>
                  <a:lnTo>
                    <a:pt x="82288" y="0"/>
                  </a:lnTo>
                  <a:lnTo>
                    <a:pt x="82472" y="9745"/>
                  </a:lnTo>
                  <a:lnTo>
                    <a:pt x="71690" y="37775"/>
                  </a:lnTo>
                  <a:lnTo>
                    <a:pt x="51791" y="80315"/>
                  </a:lnTo>
                  <a:lnTo>
                    <a:pt x="38393" y="119620"/>
                  </a:lnTo>
                  <a:lnTo>
                    <a:pt x="27368" y="156196"/>
                  </a:lnTo>
                  <a:lnTo>
                    <a:pt x="13950" y="196788"/>
                  </a:lnTo>
                  <a:lnTo>
                    <a:pt x="0" y="2407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82">
              <a:extLst>
                <a:ext uri="{FF2B5EF4-FFF2-40B4-BE49-F238E27FC236}">
                  <a16:creationId xmlns:a16="http://schemas.microsoft.com/office/drawing/2014/main" xmlns="" id="{53A9D506-3FD5-4709-AB1E-8A4DA4A0506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093450" y="5950257"/>
              <a:ext cx="75647" cy="247344"/>
            </a:xfrm>
            <a:custGeom>
              <a:avLst/>
              <a:gdLst/>
              <a:ahLst/>
              <a:cxnLst/>
              <a:rect l="0" t="0" r="0" b="0"/>
              <a:pathLst>
                <a:path w="75647" h="247344">
                  <a:moveTo>
                    <a:pt x="38100" y="18743"/>
                  </a:moveTo>
                  <a:lnTo>
                    <a:pt x="38100" y="18743"/>
                  </a:lnTo>
                  <a:lnTo>
                    <a:pt x="38099" y="12001"/>
                  </a:lnTo>
                  <a:lnTo>
                    <a:pt x="38805" y="10015"/>
                  </a:lnTo>
                  <a:lnTo>
                    <a:pt x="39981" y="8692"/>
                  </a:lnTo>
                  <a:lnTo>
                    <a:pt x="50460" y="0"/>
                  </a:lnTo>
                  <a:lnTo>
                    <a:pt x="54070" y="3155"/>
                  </a:lnTo>
                  <a:lnTo>
                    <a:pt x="65718" y="32303"/>
                  </a:lnTo>
                  <a:lnTo>
                    <a:pt x="74332" y="79003"/>
                  </a:lnTo>
                  <a:lnTo>
                    <a:pt x="75646" y="114915"/>
                  </a:lnTo>
                  <a:lnTo>
                    <a:pt x="72720" y="161604"/>
                  </a:lnTo>
                  <a:lnTo>
                    <a:pt x="60277" y="202681"/>
                  </a:lnTo>
                  <a:lnTo>
                    <a:pt x="47650" y="221488"/>
                  </a:lnTo>
                  <a:lnTo>
                    <a:pt x="22563" y="243458"/>
                  </a:lnTo>
                  <a:lnTo>
                    <a:pt x="15230" y="246192"/>
                  </a:lnTo>
                  <a:lnTo>
                    <a:pt x="0" y="2473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83">
              <a:extLst>
                <a:ext uri="{FF2B5EF4-FFF2-40B4-BE49-F238E27FC236}">
                  <a16:creationId xmlns:a16="http://schemas.microsoft.com/office/drawing/2014/main" xmlns="" id="{AE19FD42-BD30-4660-B850-428749A285B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049000" y="5975505"/>
              <a:ext cx="1" cy="12546"/>
            </a:xfrm>
            <a:custGeom>
              <a:avLst/>
              <a:gdLst/>
              <a:ahLst/>
              <a:cxnLst/>
              <a:rect l="0" t="0" r="0" b="0"/>
              <a:pathLst>
                <a:path w="1" h="12546">
                  <a:moveTo>
                    <a:pt x="0" y="12545"/>
                  </a:moveTo>
                  <a:lnTo>
                    <a:pt x="0" y="1254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84">
              <a:extLst>
                <a:ext uri="{FF2B5EF4-FFF2-40B4-BE49-F238E27FC236}">
                  <a16:creationId xmlns:a16="http://schemas.microsoft.com/office/drawing/2014/main" xmlns="" id="{CC0894A9-18E6-4370-9886-957A5BF7998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954151" y="6089650"/>
              <a:ext cx="75800" cy="196297"/>
            </a:xfrm>
            <a:custGeom>
              <a:avLst/>
              <a:gdLst/>
              <a:ahLst/>
              <a:cxnLst/>
              <a:rect l="0" t="0" r="0" b="0"/>
              <a:pathLst>
                <a:path w="75800" h="196297">
                  <a:moveTo>
                    <a:pt x="75799" y="0"/>
                  </a:moveTo>
                  <a:lnTo>
                    <a:pt x="75799" y="0"/>
                  </a:lnTo>
                  <a:lnTo>
                    <a:pt x="75799" y="46239"/>
                  </a:lnTo>
                  <a:lnTo>
                    <a:pt x="75093" y="84733"/>
                  </a:lnTo>
                  <a:lnTo>
                    <a:pt x="66961" y="132217"/>
                  </a:lnTo>
                  <a:lnTo>
                    <a:pt x="58086" y="167280"/>
                  </a:lnTo>
                  <a:lnTo>
                    <a:pt x="42806" y="190534"/>
                  </a:lnTo>
                  <a:lnTo>
                    <a:pt x="36206" y="194043"/>
                  </a:lnTo>
                  <a:lnTo>
                    <a:pt x="20471" y="196296"/>
                  </a:lnTo>
                  <a:lnTo>
                    <a:pt x="17041" y="195069"/>
                  </a:lnTo>
                  <a:lnTo>
                    <a:pt x="956" y="179192"/>
                  </a:lnTo>
                  <a:lnTo>
                    <a:pt x="201" y="176537"/>
                  </a:lnTo>
                  <a:lnTo>
                    <a:pt x="0" y="174841"/>
                  </a:lnTo>
                  <a:lnTo>
                    <a:pt x="1278" y="173711"/>
                  </a:lnTo>
                  <a:lnTo>
                    <a:pt x="6460" y="172454"/>
                  </a:lnTo>
                  <a:lnTo>
                    <a:pt x="13468" y="173778"/>
                  </a:lnTo>
                  <a:lnTo>
                    <a:pt x="25345" y="176608"/>
                  </a:lnTo>
                  <a:lnTo>
                    <a:pt x="32914" y="176564"/>
                  </a:lnTo>
                  <a:lnTo>
                    <a:pt x="44049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85">
              <a:extLst>
                <a:ext uri="{FF2B5EF4-FFF2-40B4-BE49-F238E27FC236}">
                  <a16:creationId xmlns:a16="http://schemas.microsoft.com/office/drawing/2014/main" xmlns="" id="{F4EE449C-B6B3-4526-93B8-49C92DF1528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776210" y="6127757"/>
              <a:ext cx="126741" cy="19036"/>
            </a:xfrm>
            <a:custGeom>
              <a:avLst/>
              <a:gdLst/>
              <a:ahLst/>
              <a:cxnLst/>
              <a:rect l="0" t="0" r="0" b="0"/>
              <a:pathLst>
                <a:path w="126741" h="19036">
                  <a:moveTo>
                    <a:pt x="6090" y="6343"/>
                  </a:moveTo>
                  <a:lnTo>
                    <a:pt x="6090" y="6343"/>
                  </a:lnTo>
                  <a:lnTo>
                    <a:pt x="0" y="255"/>
                  </a:lnTo>
                  <a:lnTo>
                    <a:pt x="26883" y="0"/>
                  </a:lnTo>
                  <a:lnTo>
                    <a:pt x="74328" y="5461"/>
                  </a:lnTo>
                  <a:lnTo>
                    <a:pt x="105596" y="8108"/>
                  </a:lnTo>
                  <a:lnTo>
                    <a:pt x="119525" y="12424"/>
                  </a:lnTo>
                  <a:lnTo>
                    <a:pt x="120005" y="14456"/>
                  </a:lnTo>
                  <a:lnTo>
                    <a:pt x="120390" y="19035"/>
                  </a:lnTo>
                  <a:lnTo>
                    <a:pt x="126740" y="126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86">
              <a:extLst>
                <a:ext uri="{FF2B5EF4-FFF2-40B4-BE49-F238E27FC236}">
                  <a16:creationId xmlns:a16="http://schemas.microsoft.com/office/drawing/2014/main" xmlns="" id="{5AD4C1E5-5D26-4533-BDA5-10EFFF8025A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668001" y="6033383"/>
              <a:ext cx="18710" cy="157777"/>
            </a:xfrm>
            <a:custGeom>
              <a:avLst/>
              <a:gdLst/>
              <a:ahLst/>
              <a:cxnLst/>
              <a:rect l="0" t="0" r="0" b="0"/>
              <a:pathLst>
                <a:path w="18710" h="157777">
                  <a:moveTo>
                    <a:pt x="6349" y="5467"/>
                  </a:moveTo>
                  <a:lnTo>
                    <a:pt x="6349" y="5467"/>
                  </a:lnTo>
                  <a:lnTo>
                    <a:pt x="9719" y="2096"/>
                  </a:lnTo>
                  <a:lnTo>
                    <a:pt x="13256" y="441"/>
                  </a:lnTo>
                  <a:lnTo>
                    <a:pt x="15187" y="0"/>
                  </a:lnTo>
                  <a:lnTo>
                    <a:pt x="16475" y="411"/>
                  </a:lnTo>
                  <a:lnTo>
                    <a:pt x="17333" y="1391"/>
                  </a:lnTo>
                  <a:lnTo>
                    <a:pt x="17905" y="2749"/>
                  </a:lnTo>
                  <a:lnTo>
                    <a:pt x="18709" y="11403"/>
                  </a:lnTo>
                  <a:lnTo>
                    <a:pt x="12561" y="53936"/>
                  </a:lnTo>
                  <a:lnTo>
                    <a:pt x="3934" y="96455"/>
                  </a:lnTo>
                  <a:lnTo>
                    <a:pt x="152" y="142561"/>
                  </a:lnTo>
                  <a:lnTo>
                    <a:pt x="0" y="157559"/>
                  </a:lnTo>
                  <a:lnTo>
                    <a:pt x="3369" y="157776"/>
                  </a:lnTo>
                  <a:lnTo>
                    <a:pt x="6906" y="155945"/>
                  </a:lnTo>
                  <a:lnTo>
                    <a:pt x="12699" y="151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87">
              <a:extLst>
                <a:ext uri="{FF2B5EF4-FFF2-40B4-BE49-F238E27FC236}">
                  <a16:creationId xmlns:a16="http://schemas.microsoft.com/office/drawing/2014/main" xmlns="" id="{C06D1C08-B430-4090-A794-FC799187903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433050" y="61087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45757" y="4364"/>
                  </a:lnTo>
                  <a:lnTo>
                    <a:pt x="92839" y="6176"/>
                  </a:lnTo>
                  <a:lnTo>
                    <a:pt x="100764" y="6273"/>
                  </a:lnTo>
                  <a:lnTo>
                    <a:pt x="103159" y="7004"/>
                  </a:lnTo>
                  <a:lnTo>
                    <a:pt x="104756" y="8197"/>
                  </a:lnTo>
                  <a:lnTo>
                    <a:pt x="107763" y="12437"/>
                  </a:lnTo>
                  <a:lnTo>
                    <a:pt x="114034" y="12693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88">
              <a:extLst>
                <a:ext uri="{FF2B5EF4-FFF2-40B4-BE49-F238E27FC236}">
                  <a16:creationId xmlns:a16="http://schemas.microsoft.com/office/drawing/2014/main" xmlns="" id="{29C99C18-98E7-4C6B-AE1F-38E2B71B954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236200" y="6034873"/>
              <a:ext cx="95251" cy="124628"/>
            </a:xfrm>
            <a:custGeom>
              <a:avLst/>
              <a:gdLst/>
              <a:ahLst/>
              <a:cxnLst/>
              <a:rect l="0" t="0" r="0" b="0"/>
              <a:pathLst>
                <a:path w="95251" h="124628">
                  <a:moveTo>
                    <a:pt x="0" y="86527"/>
                  </a:moveTo>
                  <a:lnTo>
                    <a:pt x="0" y="86527"/>
                  </a:lnTo>
                  <a:lnTo>
                    <a:pt x="15914" y="51040"/>
                  </a:lnTo>
                  <a:lnTo>
                    <a:pt x="36151" y="15648"/>
                  </a:lnTo>
                  <a:lnTo>
                    <a:pt x="46877" y="5636"/>
                  </a:lnTo>
                  <a:lnTo>
                    <a:pt x="57476" y="0"/>
                  </a:lnTo>
                  <a:lnTo>
                    <a:pt x="68348" y="4326"/>
                  </a:lnTo>
                  <a:lnTo>
                    <a:pt x="79766" y="12599"/>
                  </a:lnTo>
                  <a:lnTo>
                    <a:pt x="84840" y="20979"/>
                  </a:lnTo>
                  <a:lnTo>
                    <a:pt x="91068" y="67341"/>
                  </a:lnTo>
                  <a:lnTo>
                    <a:pt x="94700" y="112475"/>
                  </a:lnTo>
                  <a:lnTo>
                    <a:pt x="95250" y="1246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89">
              <a:extLst>
                <a:ext uri="{FF2B5EF4-FFF2-40B4-BE49-F238E27FC236}">
                  <a16:creationId xmlns:a16="http://schemas.microsoft.com/office/drawing/2014/main" xmlns="" id="{36B05607-5B01-485E-8291-A98A88F8642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119243" y="5969045"/>
              <a:ext cx="52856" cy="190456"/>
            </a:xfrm>
            <a:custGeom>
              <a:avLst/>
              <a:gdLst/>
              <a:ahLst/>
              <a:cxnLst/>
              <a:rect l="0" t="0" r="0" b="0"/>
              <a:pathLst>
                <a:path w="52856" h="190456">
                  <a:moveTo>
                    <a:pt x="34407" y="12655"/>
                  </a:moveTo>
                  <a:lnTo>
                    <a:pt x="34407" y="12655"/>
                  </a:lnTo>
                  <a:lnTo>
                    <a:pt x="37777" y="12655"/>
                  </a:lnTo>
                  <a:lnTo>
                    <a:pt x="52855" y="478"/>
                  </a:lnTo>
                  <a:lnTo>
                    <a:pt x="51308" y="188"/>
                  </a:lnTo>
                  <a:lnTo>
                    <a:pt x="41195" y="0"/>
                  </a:lnTo>
                  <a:lnTo>
                    <a:pt x="20490" y="35723"/>
                  </a:lnTo>
                  <a:lnTo>
                    <a:pt x="6079" y="64017"/>
                  </a:lnTo>
                  <a:lnTo>
                    <a:pt x="0" y="89936"/>
                  </a:lnTo>
                  <a:lnTo>
                    <a:pt x="2652" y="137548"/>
                  </a:lnTo>
                  <a:lnTo>
                    <a:pt x="11827" y="165295"/>
                  </a:lnTo>
                  <a:lnTo>
                    <a:pt x="28057" y="1904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90">
              <a:extLst>
                <a:ext uri="{FF2B5EF4-FFF2-40B4-BE49-F238E27FC236}">
                  <a16:creationId xmlns:a16="http://schemas.microsoft.com/office/drawing/2014/main" xmlns="" id="{49DB002F-8007-4CC4-9F08-E9F4BFC316A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891871" y="6147683"/>
              <a:ext cx="25816" cy="35986"/>
            </a:xfrm>
            <a:custGeom>
              <a:avLst/>
              <a:gdLst/>
              <a:ahLst/>
              <a:cxnLst/>
              <a:rect l="0" t="0" r="0" b="0"/>
              <a:pathLst>
                <a:path w="25816" h="35986">
                  <a:moveTo>
                    <a:pt x="14129" y="5467"/>
                  </a:moveTo>
                  <a:lnTo>
                    <a:pt x="14129" y="5467"/>
                  </a:lnTo>
                  <a:lnTo>
                    <a:pt x="14129" y="2096"/>
                  </a:lnTo>
                  <a:lnTo>
                    <a:pt x="13423" y="1103"/>
                  </a:lnTo>
                  <a:lnTo>
                    <a:pt x="12248" y="441"/>
                  </a:lnTo>
                  <a:lnTo>
                    <a:pt x="10758" y="0"/>
                  </a:lnTo>
                  <a:lnTo>
                    <a:pt x="1919" y="19604"/>
                  </a:lnTo>
                  <a:lnTo>
                    <a:pt x="0" y="31271"/>
                  </a:lnTo>
                  <a:lnTo>
                    <a:pt x="476" y="35369"/>
                  </a:lnTo>
                  <a:lnTo>
                    <a:pt x="5027" y="35985"/>
                  </a:lnTo>
                  <a:lnTo>
                    <a:pt x="21373" y="31026"/>
                  </a:lnTo>
                  <a:lnTo>
                    <a:pt x="25307" y="27445"/>
                  </a:lnTo>
                  <a:lnTo>
                    <a:pt x="25815" y="23647"/>
                  </a:lnTo>
                  <a:lnTo>
                    <a:pt x="20479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91">
              <a:extLst>
                <a:ext uri="{FF2B5EF4-FFF2-40B4-BE49-F238E27FC236}">
                  <a16:creationId xmlns:a16="http://schemas.microsoft.com/office/drawing/2014/main" xmlns="" id="{B0152D83-A5AA-405B-9D1B-3D7B2F3104A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886950" y="5886610"/>
              <a:ext cx="15182" cy="183991"/>
            </a:xfrm>
            <a:custGeom>
              <a:avLst/>
              <a:gdLst/>
              <a:ahLst/>
              <a:cxnLst/>
              <a:rect l="0" t="0" r="0" b="0"/>
              <a:pathLst>
                <a:path w="15182" h="183991">
                  <a:moveTo>
                    <a:pt x="0" y="25240"/>
                  </a:moveTo>
                  <a:lnTo>
                    <a:pt x="0" y="25240"/>
                  </a:lnTo>
                  <a:lnTo>
                    <a:pt x="14305" y="0"/>
                  </a:lnTo>
                  <a:lnTo>
                    <a:pt x="15181" y="1358"/>
                  </a:lnTo>
                  <a:lnTo>
                    <a:pt x="13399" y="47700"/>
                  </a:lnTo>
                  <a:lnTo>
                    <a:pt x="13011" y="91666"/>
                  </a:lnTo>
                  <a:lnTo>
                    <a:pt x="12086" y="134841"/>
                  </a:lnTo>
                  <a:lnTo>
                    <a:pt x="6526" y="181782"/>
                  </a:lnTo>
                  <a:lnTo>
                    <a:pt x="6350" y="1839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92">
              <a:extLst>
                <a:ext uri="{FF2B5EF4-FFF2-40B4-BE49-F238E27FC236}">
                  <a16:creationId xmlns:a16="http://schemas.microsoft.com/office/drawing/2014/main" xmlns="" id="{CB2FD43E-88C4-41F6-BF67-AF316CE7972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740900" y="5892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93">
              <a:extLst>
                <a:ext uri="{FF2B5EF4-FFF2-40B4-BE49-F238E27FC236}">
                  <a16:creationId xmlns:a16="http://schemas.microsoft.com/office/drawing/2014/main" xmlns="" id="{D6B433AA-A9F3-493D-BFA2-9B8A4968B08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728395" y="6000750"/>
              <a:ext cx="48840" cy="145250"/>
            </a:xfrm>
            <a:custGeom>
              <a:avLst/>
              <a:gdLst/>
              <a:ahLst/>
              <a:cxnLst/>
              <a:rect l="0" t="0" r="0" b="0"/>
              <a:pathLst>
                <a:path w="48840" h="145250">
                  <a:moveTo>
                    <a:pt x="37905" y="0"/>
                  </a:moveTo>
                  <a:lnTo>
                    <a:pt x="37905" y="0"/>
                  </a:lnTo>
                  <a:lnTo>
                    <a:pt x="46632" y="42673"/>
                  </a:lnTo>
                  <a:lnTo>
                    <a:pt x="48839" y="80818"/>
                  </a:lnTo>
                  <a:lnTo>
                    <a:pt x="43340" y="118961"/>
                  </a:lnTo>
                  <a:lnTo>
                    <a:pt x="36145" y="136926"/>
                  </a:lnTo>
                  <a:lnTo>
                    <a:pt x="33203" y="139967"/>
                  </a:lnTo>
                  <a:lnTo>
                    <a:pt x="26172" y="143346"/>
                  </a:lnTo>
                  <a:lnTo>
                    <a:pt x="17652" y="145249"/>
                  </a:lnTo>
                  <a:lnTo>
                    <a:pt x="7287" y="142442"/>
                  </a:lnTo>
                  <a:lnTo>
                    <a:pt x="4793" y="140117"/>
                  </a:lnTo>
                  <a:lnTo>
                    <a:pt x="2022" y="133770"/>
                  </a:lnTo>
                  <a:lnTo>
                    <a:pt x="0" y="113288"/>
                  </a:lnTo>
                  <a:lnTo>
                    <a:pt x="2051" y="110804"/>
                  </a:lnTo>
                  <a:lnTo>
                    <a:pt x="18855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94">
              <a:extLst>
                <a:ext uri="{FF2B5EF4-FFF2-40B4-BE49-F238E27FC236}">
                  <a16:creationId xmlns:a16="http://schemas.microsoft.com/office/drawing/2014/main" xmlns="" id="{6C94ED8C-40F4-4311-9F73-7F15D46A219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656921" y="5829377"/>
              <a:ext cx="998380" cy="114145"/>
            </a:xfrm>
            <a:custGeom>
              <a:avLst/>
              <a:gdLst/>
              <a:ahLst/>
              <a:cxnLst/>
              <a:rect l="0" t="0" r="0" b="0"/>
              <a:pathLst>
                <a:path w="998380" h="114145">
                  <a:moveTo>
                    <a:pt x="14129" y="6273"/>
                  </a:moveTo>
                  <a:lnTo>
                    <a:pt x="14129" y="6273"/>
                  </a:lnTo>
                  <a:lnTo>
                    <a:pt x="10758" y="2902"/>
                  </a:lnTo>
                  <a:lnTo>
                    <a:pt x="5340" y="1247"/>
                  </a:lnTo>
                  <a:lnTo>
                    <a:pt x="345" y="511"/>
                  </a:lnTo>
                  <a:lnTo>
                    <a:pt x="0" y="315"/>
                  </a:lnTo>
                  <a:lnTo>
                    <a:pt x="1147" y="0"/>
                  </a:lnTo>
                  <a:lnTo>
                    <a:pt x="44736" y="5689"/>
                  </a:lnTo>
                  <a:lnTo>
                    <a:pt x="82857" y="8217"/>
                  </a:lnTo>
                  <a:lnTo>
                    <a:pt x="113569" y="11803"/>
                  </a:lnTo>
                  <a:lnTo>
                    <a:pt x="150273" y="16309"/>
                  </a:lnTo>
                  <a:lnTo>
                    <a:pt x="182502" y="19313"/>
                  </a:lnTo>
                  <a:lnTo>
                    <a:pt x="211751" y="21317"/>
                  </a:lnTo>
                  <a:lnTo>
                    <a:pt x="239010" y="22652"/>
                  </a:lnTo>
                  <a:lnTo>
                    <a:pt x="266355" y="24248"/>
                  </a:lnTo>
                  <a:lnTo>
                    <a:pt x="293758" y="26017"/>
                  </a:lnTo>
                  <a:lnTo>
                    <a:pt x="321199" y="27903"/>
                  </a:lnTo>
                  <a:lnTo>
                    <a:pt x="347959" y="29160"/>
                  </a:lnTo>
                  <a:lnTo>
                    <a:pt x="374265" y="29997"/>
                  </a:lnTo>
                  <a:lnTo>
                    <a:pt x="400270" y="30555"/>
                  </a:lnTo>
                  <a:lnTo>
                    <a:pt x="433128" y="32338"/>
                  </a:lnTo>
                  <a:lnTo>
                    <a:pt x="470556" y="34939"/>
                  </a:lnTo>
                  <a:lnTo>
                    <a:pt x="511030" y="38083"/>
                  </a:lnTo>
                  <a:lnTo>
                    <a:pt x="545775" y="40886"/>
                  </a:lnTo>
                  <a:lnTo>
                    <a:pt x="576699" y="43459"/>
                  </a:lnTo>
                  <a:lnTo>
                    <a:pt x="605074" y="45881"/>
                  </a:lnTo>
                  <a:lnTo>
                    <a:pt x="642337" y="50316"/>
                  </a:lnTo>
                  <a:lnTo>
                    <a:pt x="685523" y="56097"/>
                  </a:lnTo>
                  <a:lnTo>
                    <a:pt x="732659" y="62773"/>
                  </a:lnTo>
                  <a:lnTo>
                    <a:pt x="769020" y="67928"/>
                  </a:lnTo>
                  <a:lnTo>
                    <a:pt x="798202" y="72071"/>
                  </a:lnTo>
                  <a:lnTo>
                    <a:pt x="822594" y="75539"/>
                  </a:lnTo>
                  <a:lnTo>
                    <a:pt x="847322" y="79967"/>
                  </a:lnTo>
                  <a:lnTo>
                    <a:pt x="872274" y="85036"/>
                  </a:lnTo>
                  <a:lnTo>
                    <a:pt x="915520" y="94195"/>
                  </a:lnTo>
                  <a:lnTo>
                    <a:pt x="960848" y="100558"/>
                  </a:lnTo>
                  <a:lnTo>
                    <a:pt x="975652" y="102038"/>
                  </a:lnTo>
                  <a:lnTo>
                    <a:pt x="985370" y="106511"/>
                  </a:lnTo>
                  <a:lnTo>
                    <a:pt x="991639" y="107793"/>
                  </a:lnTo>
                  <a:lnTo>
                    <a:pt x="998298" y="114144"/>
                  </a:lnTo>
                  <a:lnTo>
                    <a:pt x="998379" y="101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95">
              <a:extLst>
                <a:ext uri="{FF2B5EF4-FFF2-40B4-BE49-F238E27FC236}">
                  <a16:creationId xmlns:a16="http://schemas.microsoft.com/office/drawing/2014/main" xmlns="" id="{009E2D0F-D5B9-4E5A-A7B4-B3BEED78003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393983" y="5740400"/>
              <a:ext cx="26368" cy="29545"/>
            </a:xfrm>
            <a:custGeom>
              <a:avLst/>
              <a:gdLst/>
              <a:ahLst/>
              <a:cxnLst/>
              <a:rect l="0" t="0" r="0" b="0"/>
              <a:pathLst>
                <a:path w="26368" h="29545">
                  <a:moveTo>
                    <a:pt x="7317" y="0"/>
                  </a:moveTo>
                  <a:lnTo>
                    <a:pt x="7317" y="0"/>
                  </a:lnTo>
                  <a:lnTo>
                    <a:pt x="0" y="19703"/>
                  </a:lnTo>
                  <a:lnTo>
                    <a:pt x="1027" y="19486"/>
                  </a:lnTo>
                  <a:lnTo>
                    <a:pt x="3124" y="17223"/>
                  </a:lnTo>
                  <a:lnTo>
                    <a:pt x="3817" y="17833"/>
                  </a:lnTo>
                  <a:lnTo>
                    <a:pt x="2704" y="24153"/>
                  </a:lnTo>
                  <a:lnTo>
                    <a:pt x="4241" y="26686"/>
                  </a:lnTo>
                  <a:lnTo>
                    <a:pt x="7383" y="28374"/>
                  </a:lnTo>
                  <a:lnTo>
                    <a:pt x="11594" y="29499"/>
                  </a:lnTo>
                  <a:lnTo>
                    <a:pt x="15107" y="29544"/>
                  </a:lnTo>
                  <a:lnTo>
                    <a:pt x="26367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96">
              <a:extLst>
                <a:ext uri="{FF2B5EF4-FFF2-40B4-BE49-F238E27FC236}">
                  <a16:creationId xmlns:a16="http://schemas.microsoft.com/office/drawing/2014/main" xmlns="" id="{6362EDC1-4FA6-43A3-9C40-164F8A0CD89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382250" y="5391150"/>
              <a:ext cx="6351" cy="260351"/>
            </a:xfrm>
            <a:custGeom>
              <a:avLst/>
              <a:gdLst/>
              <a:ahLst/>
              <a:cxnLst/>
              <a:rect l="0" t="0" r="0" b="0"/>
              <a:pathLst>
                <a:path w="6351" h="2603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762" y="48996"/>
                  </a:lnTo>
                  <a:lnTo>
                    <a:pt x="5958" y="72175"/>
                  </a:lnTo>
                  <a:lnTo>
                    <a:pt x="6089" y="98916"/>
                  </a:lnTo>
                  <a:lnTo>
                    <a:pt x="6175" y="128739"/>
                  </a:lnTo>
                  <a:lnTo>
                    <a:pt x="6233" y="160615"/>
                  </a:lnTo>
                  <a:lnTo>
                    <a:pt x="6272" y="193860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97">
              <a:extLst>
                <a:ext uri="{FF2B5EF4-FFF2-40B4-BE49-F238E27FC236}">
                  <a16:creationId xmlns:a16="http://schemas.microsoft.com/office/drawing/2014/main" xmlns="" id="{6F8D7F4D-0218-4F11-98C3-18D76A87FC4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223500" y="5499100"/>
              <a:ext cx="20279" cy="190501"/>
            </a:xfrm>
            <a:custGeom>
              <a:avLst/>
              <a:gdLst/>
              <a:ahLst/>
              <a:cxnLst/>
              <a:rect l="0" t="0" r="0" b="0"/>
              <a:pathLst>
                <a:path w="20279" h="190501">
                  <a:moveTo>
                    <a:pt x="6350" y="0"/>
                  </a:moveTo>
                  <a:lnTo>
                    <a:pt x="6350" y="0"/>
                  </a:lnTo>
                  <a:lnTo>
                    <a:pt x="13876" y="30104"/>
                  </a:lnTo>
                  <a:lnTo>
                    <a:pt x="19834" y="53935"/>
                  </a:lnTo>
                  <a:lnTo>
                    <a:pt x="20278" y="79701"/>
                  </a:lnTo>
                  <a:lnTo>
                    <a:pt x="17047" y="106757"/>
                  </a:lnTo>
                  <a:lnTo>
                    <a:pt x="7576" y="15328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98">
              <a:extLst>
                <a:ext uri="{FF2B5EF4-FFF2-40B4-BE49-F238E27FC236}">
                  <a16:creationId xmlns:a16="http://schemas.microsoft.com/office/drawing/2014/main" xmlns="" id="{F6855FDB-0F19-4C95-B03D-8DC99C6B567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707884" y="5430133"/>
              <a:ext cx="109217" cy="284868"/>
            </a:xfrm>
            <a:custGeom>
              <a:avLst/>
              <a:gdLst/>
              <a:ahLst/>
              <a:cxnLst/>
              <a:rect l="0" t="0" r="0" b="0"/>
              <a:pathLst>
                <a:path w="109217" h="284868">
                  <a:moveTo>
                    <a:pt x="64766" y="5467"/>
                  </a:moveTo>
                  <a:lnTo>
                    <a:pt x="64766" y="5467"/>
                  </a:lnTo>
                  <a:lnTo>
                    <a:pt x="61395" y="5467"/>
                  </a:lnTo>
                  <a:lnTo>
                    <a:pt x="60402" y="4761"/>
                  </a:lnTo>
                  <a:lnTo>
                    <a:pt x="59739" y="3585"/>
                  </a:lnTo>
                  <a:lnTo>
                    <a:pt x="58676" y="0"/>
                  </a:lnTo>
                  <a:lnTo>
                    <a:pt x="31746" y="40578"/>
                  </a:lnTo>
                  <a:lnTo>
                    <a:pt x="10737" y="86956"/>
                  </a:lnTo>
                  <a:lnTo>
                    <a:pt x="700" y="129173"/>
                  </a:lnTo>
                  <a:lnTo>
                    <a:pt x="0" y="176333"/>
                  </a:lnTo>
                  <a:lnTo>
                    <a:pt x="11004" y="219312"/>
                  </a:lnTo>
                  <a:lnTo>
                    <a:pt x="27466" y="242091"/>
                  </a:lnTo>
                  <a:lnTo>
                    <a:pt x="50305" y="260211"/>
                  </a:lnTo>
                  <a:lnTo>
                    <a:pt x="109216" y="284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99">
              <a:extLst>
                <a:ext uri="{FF2B5EF4-FFF2-40B4-BE49-F238E27FC236}">
                  <a16:creationId xmlns:a16="http://schemas.microsoft.com/office/drawing/2014/main" xmlns="" id="{EAF7B35A-3C8C-4054-8637-6188860CAE4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223500" y="54991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13484" y="43823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100">
              <a:extLst>
                <a:ext uri="{FF2B5EF4-FFF2-40B4-BE49-F238E27FC236}">
                  <a16:creationId xmlns:a16="http://schemas.microsoft.com/office/drawing/2014/main" xmlns="" id="{1766C48C-4F65-4F52-839F-22751C4D38C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140949" y="5543550"/>
              <a:ext cx="2" cy="76201"/>
            </a:xfrm>
            <a:custGeom>
              <a:avLst/>
              <a:gdLst/>
              <a:ahLst/>
              <a:cxnLst/>
              <a:rect l="0" t="0" r="0" b="0"/>
              <a:pathLst>
                <a:path w="2" h="76201">
                  <a:moveTo>
                    <a:pt x="1" y="0"/>
                  </a:moveTo>
                  <a:lnTo>
                    <a:pt x="1" y="0"/>
                  </a:lnTo>
                  <a:lnTo>
                    <a:pt x="0" y="40452"/>
                  </a:lnTo>
                  <a:lnTo>
                    <a:pt x="1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01">
              <a:extLst>
                <a:ext uri="{FF2B5EF4-FFF2-40B4-BE49-F238E27FC236}">
                  <a16:creationId xmlns:a16="http://schemas.microsoft.com/office/drawing/2014/main" xmlns="" id="{462420EB-78B5-4E57-8CA4-40C8AA626BF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007600" y="56070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102">
              <a:extLst>
                <a:ext uri="{FF2B5EF4-FFF2-40B4-BE49-F238E27FC236}">
                  <a16:creationId xmlns:a16="http://schemas.microsoft.com/office/drawing/2014/main" xmlns="" id="{4143BEB3-2265-4C0E-8269-4C365D94DE4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810750" y="5544908"/>
              <a:ext cx="92233" cy="131993"/>
            </a:xfrm>
            <a:custGeom>
              <a:avLst/>
              <a:gdLst/>
              <a:ahLst/>
              <a:cxnLst/>
              <a:rect l="0" t="0" r="0" b="0"/>
              <a:pathLst>
                <a:path w="92233" h="131993">
                  <a:moveTo>
                    <a:pt x="0" y="24042"/>
                  </a:moveTo>
                  <a:lnTo>
                    <a:pt x="0" y="24042"/>
                  </a:lnTo>
                  <a:lnTo>
                    <a:pt x="0" y="20671"/>
                  </a:lnTo>
                  <a:lnTo>
                    <a:pt x="4363" y="61084"/>
                  </a:lnTo>
                  <a:lnTo>
                    <a:pt x="4076" y="102202"/>
                  </a:lnTo>
                  <a:lnTo>
                    <a:pt x="805" y="124382"/>
                  </a:lnTo>
                  <a:lnTo>
                    <a:pt x="12281" y="87132"/>
                  </a:lnTo>
                  <a:lnTo>
                    <a:pt x="29263" y="42463"/>
                  </a:lnTo>
                  <a:lnTo>
                    <a:pt x="54569" y="6462"/>
                  </a:lnTo>
                  <a:lnTo>
                    <a:pt x="59662" y="1738"/>
                  </a:lnTo>
                  <a:lnTo>
                    <a:pt x="64469" y="0"/>
                  </a:lnTo>
                  <a:lnTo>
                    <a:pt x="69085" y="254"/>
                  </a:lnTo>
                  <a:lnTo>
                    <a:pt x="73573" y="1833"/>
                  </a:lnTo>
                  <a:lnTo>
                    <a:pt x="82324" y="22403"/>
                  </a:lnTo>
                  <a:lnTo>
                    <a:pt x="91420" y="64243"/>
                  </a:lnTo>
                  <a:lnTo>
                    <a:pt x="92232" y="95220"/>
                  </a:lnTo>
                  <a:lnTo>
                    <a:pt x="82550" y="1319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42">
            <a:extLst>
              <a:ext uri="{FF2B5EF4-FFF2-40B4-BE49-F238E27FC236}">
                <a16:creationId xmlns:a16="http://schemas.microsoft.com/office/drawing/2014/main" xmlns="" id="{19D39541-1582-4844-9645-6A70B81CBFAB}"/>
              </a:ext>
            </a:extLst>
          </p:cNvPr>
          <p:cNvGrpSpPr/>
          <p:nvPr/>
        </p:nvGrpSpPr>
        <p:grpSpPr>
          <a:xfrm>
            <a:off x="11570961" y="5048250"/>
            <a:ext cx="560029" cy="696391"/>
            <a:chOff x="11570961" y="5048250"/>
            <a:chExt cx="560029" cy="696391"/>
          </a:xfrm>
        </p:grpSpPr>
        <p:sp>
          <p:nvSpPr>
            <p:cNvPr id="132" name="SMARTInkShape-3103">
              <a:extLst>
                <a:ext uri="{FF2B5EF4-FFF2-40B4-BE49-F238E27FC236}">
                  <a16:creationId xmlns:a16="http://schemas.microsoft.com/office/drawing/2014/main" xmlns="" id="{D1546CC4-D9C5-4FCA-8A9D-B605709E235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2115800" y="5086350"/>
              <a:ext cx="15190" cy="133351"/>
            </a:xfrm>
            <a:custGeom>
              <a:avLst/>
              <a:gdLst/>
              <a:ahLst/>
              <a:cxnLst/>
              <a:rect l="0" t="0" r="0" b="0"/>
              <a:pathLst>
                <a:path w="15190" h="133351">
                  <a:moveTo>
                    <a:pt x="6350" y="0"/>
                  </a:moveTo>
                  <a:lnTo>
                    <a:pt x="6350" y="0"/>
                  </a:lnTo>
                  <a:lnTo>
                    <a:pt x="15189" y="29886"/>
                  </a:lnTo>
                  <a:lnTo>
                    <a:pt x="13218" y="66216"/>
                  </a:lnTo>
                  <a:lnTo>
                    <a:pt x="6341" y="11262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104">
              <a:extLst>
                <a:ext uri="{FF2B5EF4-FFF2-40B4-BE49-F238E27FC236}">
                  <a16:creationId xmlns:a16="http://schemas.microsoft.com/office/drawing/2014/main" xmlns="" id="{088CDF8E-8DA8-4395-896D-EE5A87EF628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2014200" y="51435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32913" y="10052"/>
                  </a:lnTo>
                  <a:lnTo>
                    <a:pt x="825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105">
              <a:extLst>
                <a:ext uri="{FF2B5EF4-FFF2-40B4-BE49-F238E27FC236}">
                  <a16:creationId xmlns:a16="http://schemas.microsoft.com/office/drawing/2014/main" xmlns="" id="{1E5B13B9-ED9C-4295-BEA5-0BA038C2286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950700" y="50482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106">
              <a:extLst>
                <a:ext uri="{FF2B5EF4-FFF2-40B4-BE49-F238E27FC236}">
                  <a16:creationId xmlns:a16="http://schemas.microsoft.com/office/drawing/2014/main" xmlns="" id="{B5EDD81A-686B-49B6-88A2-CB2D48A271C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916392" y="5118100"/>
              <a:ext cx="34307" cy="180054"/>
            </a:xfrm>
            <a:custGeom>
              <a:avLst/>
              <a:gdLst/>
              <a:ahLst/>
              <a:cxnLst/>
              <a:rect l="0" t="0" r="0" b="0"/>
              <a:pathLst>
                <a:path w="34307" h="180054">
                  <a:moveTo>
                    <a:pt x="21608" y="0"/>
                  </a:moveTo>
                  <a:lnTo>
                    <a:pt x="21608" y="0"/>
                  </a:lnTo>
                  <a:lnTo>
                    <a:pt x="30335" y="14503"/>
                  </a:lnTo>
                  <a:lnTo>
                    <a:pt x="33131" y="28129"/>
                  </a:lnTo>
                  <a:lnTo>
                    <a:pt x="34205" y="68809"/>
                  </a:lnTo>
                  <a:lnTo>
                    <a:pt x="34292" y="110208"/>
                  </a:lnTo>
                  <a:lnTo>
                    <a:pt x="34306" y="157508"/>
                  </a:lnTo>
                  <a:lnTo>
                    <a:pt x="32427" y="167135"/>
                  </a:lnTo>
                  <a:lnTo>
                    <a:pt x="30938" y="170690"/>
                  </a:lnTo>
                  <a:lnTo>
                    <a:pt x="25519" y="176521"/>
                  </a:lnTo>
                  <a:lnTo>
                    <a:pt x="22099" y="179064"/>
                  </a:lnTo>
                  <a:lnTo>
                    <a:pt x="19112" y="180053"/>
                  </a:lnTo>
                  <a:lnTo>
                    <a:pt x="16417" y="180008"/>
                  </a:lnTo>
                  <a:lnTo>
                    <a:pt x="11539" y="178076"/>
                  </a:lnTo>
                  <a:lnTo>
                    <a:pt x="7020" y="174865"/>
                  </a:lnTo>
                  <a:lnTo>
                    <a:pt x="509" y="165720"/>
                  </a:lnTo>
                  <a:lnTo>
                    <a:pt x="0" y="156204"/>
                  </a:lnTo>
                  <a:lnTo>
                    <a:pt x="2558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107">
              <a:extLst>
                <a:ext uri="{FF2B5EF4-FFF2-40B4-BE49-F238E27FC236}">
                  <a16:creationId xmlns:a16="http://schemas.microsoft.com/office/drawing/2014/main" xmlns="" id="{3FAC0203-94C3-438B-84EE-189C2B05091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823700" y="51689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8946" y="564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108">
              <a:extLst>
                <a:ext uri="{FF2B5EF4-FFF2-40B4-BE49-F238E27FC236}">
                  <a16:creationId xmlns:a16="http://schemas.microsoft.com/office/drawing/2014/main" xmlns="" id="{734B7DA9-4A0B-4E4C-8ADD-B6BD915992F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690350" y="5147051"/>
              <a:ext cx="88768" cy="90315"/>
            </a:xfrm>
            <a:custGeom>
              <a:avLst/>
              <a:gdLst/>
              <a:ahLst/>
              <a:cxnLst/>
              <a:rect l="0" t="0" r="0" b="0"/>
              <a:pathLst>
                <a:path w="88768" h="90315">
                  <a:moveTo>
                    <a:pt x="0" y="9149"/>
                  </a:moveTo>
                  <a:lnTo>
                    <a:pt x="0" y="9149"/>
                  </a:lnTo>
                  <a:lnTo>
                    <a:pt x="0" y="12520"/>
                  </a:lnTo>
                  <a:lnTo>
                    <a:pt x="3370" y="21358"/>
                  </a:lnTo>
                  <a:lnTo>
                    <a:pt x="8839" y="29543"/>
                  </a:lnTo>
                  <a:lnTo>
                    <a:pt x="9420" y="32623"/>
                  </a:lnTo>
                  <a:lnTo>
                    <a:pt x="8279" y="44405"/>
                  </a:lnTo>
                  <a:lnTo>
                    <a:pt x="12485" y="79626"/>
                  </a:lnTo>
                  <a:lnTo>
                    <a:pt x="10723" y="84688"/>
                  </a:lnTo>
                  <a:lnTo>
                    <a:pt x="7214" y="90314"/>
                  </a:lnTo>
                  <a:lnTo>
                    <a:pt x="6924" y="90070"/>
                  </a:lnTo>
                  <a:lnTo>
                    <a:pt x="6426" y="79368"/>
                  </a:lnTo>
                  <a:lnTo>
                    <a:pt x="15150" y="38997"/>
                  </a:lnTo>
                  <a:lnTo>
                    <a:pt x="26745" y="11674"/>
                  </a:lnTo>
                  <a:lnTo>
                    <a:pt x="31407" y="6744"/>
                  </a:lnTo>
                  <a:lnTo>
                    <a:pt x="43520" y="207"/>
                  </a:lnTo>
                  <a:lnTo>
                    <a:pt x="55090" y="0"/>
                  </a:lnTo>
                  <a:lnTo>
                    <a:pt x="62127" y="934"/>
                  </a:lnTo>
                  <a:lnTo>
                    <a:pt x="71827" y="5733"/>
                  </a:lnTo>
                  <a:lnTo>
                    <a:pt x="83801" y="16941"/>
                  </a:lnTo>
                  <a:lnTo>
                    <a:pt x="86633" y="23430"/>
                  </a:lnTo>
                  <a:lnTo>
                    <a:pt x="88767" y="57042"/>
                  </a:lnTo>
                  <a:lnTo>
                    <a:pt x="86960" y="64066"/>
                  </a:lnTo>
                  <a:lnTo>
                    <a:pt x="80050" y="74324"/>
                  </a:lnTo>
                  <a:lnTo>
                    <a:pt x="78766" y="75177"/>
                  </a:lnTo>
                  <a:lnTo>
                    <a:pt x="77912" y="75040"/>
                  </a:lnTo>
                  <a:lnTo>
                    <a:pt x="76200" y="72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109">
              <a:extLst>
                <a:ext uri="{FF2B5EF4-FFF2-40B4-BE49-F238E27FC236}">
                  <a16:creationId xmlns:a16="http://schemas.microsoft.com/office/drawing/2014/main" xmlns="" id="{CE066AF1-9FE2-486A-82EF-8B58730DA6B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570961" y="5353933"/>
              <a:ext cx="144365" cy="390708"/>
            </a:xfrm>
            <a:custGeom>
              <a:avLst/>
              <a:gdLst/>
              <a:ahLst/>
              <a:cxnLst/>
              <a:rect l="0" t="0" r="0" b="0"/>
              <a:pathLst>
                <a:path w="144365" h="390708">
                  <a:moveTo>
                    <a:pt x="62239" y="5467"/>
                  </a:moveTo>
                  <a:lnTo>
                    <a:pt x="62239" y="5467"/>
                  </a:lnTo>
                  <a:lnTo>
                    <a:pt x="56771" y="0"/>
                  </a:lnTo>
                  <a:lnTo>
                    <a:pt x="56476" y="411"/>
                  </a:lnTo>
                  <a:lnTo>
                    <a:pt x="56151" y="2749"/>
                  </a:lnTo>
                  <a:lnTo>
                    <a:pt x="51576" y="12116"/>
                  </a:lnTo>
                  <a:lnTo>
                    <a:pt x="49806" y="50208"/>
                  </a:lnTo>
                  <a:lnTo>
                    <a:pt x="49592" y="97090"/>
                  </a:lnTo>
                  <a:lnTo>
                    <a:pt x="49555" y="142995"/>
                  </a:lnTo>
                  <a:lnTo>
                    <a:pt x="49544" y="175717"/>
                  </a:lnTo>
                  <a:lnTo>
                    <a:pt x="47659" y="210956"/>
                  </a:lnTo>
                  <a:lnTo>
                    <a:pt x="44470" y="246373"/>
                  </a:lnTo>
                  <a:lnTo>
                    <a:pt x="38002" y="293373"/>
                  </a:lnTo>
                  <a:lnTo>
                    <a:pt x="28168" y="332308"/>
                  </a:lnTo>
                  <a:lnTo>
                    <a:pt x="13723" y="377853"/>
                  </a:lnTo>
                  <a:lnTo>
                    <a:pt x="9396" y="385696"/>
                  </a:lnTo>
                  <a:lnTo>
                    <a:pt x="5122" y="389652"/>
                  </a:lnTo>
                  <a:lnTo>
                    <a:pt x="2995" y="390707"/>
                  </a:lnTo>
                  <a:lnTo>
                    <a:pt x="1575" y="389999"/>
                  </a:lnTo>
                  <a:lnTo>
                    <a:pt x="630" y="388117"/>
                  </a:lnTo>
                  <a:lnTo>
                    <a:pt x="0" y="385450"/>
                  </a:lnTo>
                  <a:lnTo>
                    <a:pt x="2485" y="371584"/>
                  </a:lnTo>
                  <a:lnTo>
                    <a:pt x="27305" y="328470"/>
                  </a:lnTo>
                  <a:lnTo>
                    <a:pt x="50163" y="287209"/>
                  </a:lnTo>
                  <a:lnTo>
                    <a:pt x="81817" y="246785"/>
                  </a:lnTo>
                  <a:lnTo>
                    <a:pt x="86934" y="243247"/>
                  </a:lnTo>
                  <a:lnTo>
                    <a:pt x="89285" y="242304"/>
                  </a:lnTo>
                  <a:lnTo>
                    <a:pt x="91558" y="242380"/>
                  </a:lnTo>
                  <a:lnTo>
                    <a:pt x="110320" y="252064"/>
                  </a:lnTo>
                  <a:lnTo>
                    <a:pt x="132176" y="267098"/>
                  </a:lnTo>
                  <a:lnTo>
                    <a:pt x="139955" y="280778"/>
                  </a:lnTo>
                  <a:lnTo>
                    <a:pt x="144364" y="318912"/>
                  </a:lnTo>
                  <a:lnTo>
                    <a:pt x="143998" y="341764"/>
                  </a:lnTo>
                  <a:lnTo>
                    <a:pt x="139695" y="355426"/>
                  </a:lnTo>
                  <a:lnTo>
                    <a:pt x="135939" y="361617"/>
                  </a:lnTo>
                  <a:lnTo>
                    <a:pt x="126489" y="369070"/>
                  </a:lnTo>
                  <a:lnTo>
                    <a:pt x="102336" y="382192"/>
                  </a:lnTo>
                  <a:lnTo>
                    <a:pt x="86349" y="385200"/>
                  </a:lnTo>
                  <a:lnTo>
                    <a:pt x="58325" y="381147"/>
                  </a:lnTo>
                  <a:lnTo>
                    <a:pt x="33205" y="371507"/>
                  </a:lnTo>
                  <a:lnTo>
                    <a:pt x="30889" y="369438"/>
                  </a:lnTo>
                  <a:lnTo>
                    <a:pt x="30051" y="367353"/>
                  </a:lnTo>
                  <a:lnTo>
                    <a:pt x="30489" y="361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3110">
            <a:extLst>
              <a:ext uri="{FF2B5EF4-FFF2-40B4-BE49-F238E27FC236}">
                <a16:creationId xmlns:a16="http://schemas.microsoft.com/office/drawing/2014/main" xmlns="" id="{8F54C86F-59D2-436C-92C2-85C2715FC3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851541" y="4857750"/>
            <a:ext cx="289410" cy="25401"/>
          </a:xfrm>
          <a:custGeom>
            <a:avLst/>
            <a:gdLst/>
            <a:ahLst/>
            <a:cxnLst/>
            <a:rect l="0" t="0" r="0" b="0"/>
            <a:pathLst>
              <a:path w="289410" h="25401">
                <a:moveTo>
                  <a:pt x="3659" y="25400"/>
                </a:moveTo>
                <a:lnTo>
                  <a:pt x="3659" y="25400"/>
                </a:lnTo>
                <a:lnTo>
                  <a:pt x="288" y="25400"/>
                </a:lnTo>
                <a:lnTo>
                  <a:pt x="0" y="24694"/>
                </a:lnTo>
                <a:lnTo>
                  <a:pt x="3037" y="19933"/>
                </a:lnTo>
                <a:lnTo>
                  <a:pt x="49665" y="14032"/>
                </a:lnTo>
                <a:lnTo>
                  <a:pt x="74546" y="12177"/>
                </a:lnTo>
                <a:lnTo>
                  <a:pt x="103834" y="10234"/>
                </a:lnTo>
                <a:lnTo>
                  <a:pt x="137470" y="8234"/>
                </a:lnTo>
                <a:lnTo>
                  <a:pt x="174005" y="6195"/>
                </a:lnTo>
                <a:lnTo>
                  <a:pt x="212473" y="4130"/>
                </a:lnTo>
                <a:lnTo>
                  <a:pt x="28940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644">
            <a:extLst>
              <a:ext uri="{FF2B5EF4-FFF2-40B4-BE49-F238E27FC236}">
                <a16:creationId xmlns:a16="http://schemas.microsoft.com/office/drawing/2014/main" xmlns="" id="{9170BE64-8201-4F18-B596-01DD80D2E98E}"/>
              </a:ext>
            </a:extLst>
          </p:cNvPr>
          <p:cNvGrpSpPr/>
          <p:nvPr/>
        </p:nvGrpSpPr>
        <p:grpSpPr>
          <a:xfrm>
            <a:off x="5000447" y="1126929"/>
            <a:ext cx="643662" cy="357374"/>
            <a:chOff x="5000447" y="1126929"/>
            <a:chExt cx="643662" cy="357374"/>
          </a:xfrm>
        </p:grpSpPr>
        <p:sp>
          <p:nvSpPr>
            <p:cNvPr id="141" name="SMARTInkShape-3111">
              <a:extLst>
                <a:ext uri="{FF2B5EF4-FFF2-40B4-BE49-F238E27FC236}">
                  <a16:creationId xmlns:a16="http://schemas.microsoft.com/office/drawing/2014/main" xmlns="" id="{90E9E634-FA82-40A7-BAB0-9C246CC1279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577927" y="1441450"/>
              <a:ext cx="66182" cy="42853"/>
            </a:xfrm>
            <a:custGeom>
              <a:avLst/>
              <a:gdLst/>
              <a:ahLst/>
              <a:cxnLst/>
              <a:rect l="0" t="0" r="0" b="0"/>
              <a:pathLst>
                <a:path w="66182" h="42853">
                  <a:moveTo>
                    <a:pt x="35473" y="12700"/>
                  </a:moveTo>
                  <a:lnTo>
                    <a:pt x="35473" y="12700"/>
                  </a:lnTo>
                  <a:lnTo>
                    <a:pt x="32102" y="9329"/>
                  </a:lnTo>
                  <a:lnTo>
                    <a:pt x="19893" y="3862"/>
                  </a:lnTo>
                  <a:lnTo>
                    <a:pt x="15208" y="3985"/>
                  </a:lnTo>
                  <a:lnTo>
                    <a:pt x="6241" y="7886"/>
                  </a:lnTo>
                  <a:lnTo>
                    <a:pt x="3285" y="10902"/>
                  </a:lnTo>
                  <a:lnTo>
                    <a:pt x="0" y="18016"/>
                  </a:lnTo>
                  <a:lnTo>
                    <a:pt x="422" y="25881"/>
                  </a:lnTo>
                  <a:lnTo>
                    <a:pt x="1522" y="29954"/>
                  </a:lnTo>
                  <a:lnTo>
                    <a:pt x="5078" y="33375"/>
                  </a:lnTo>
                  <a:lnTo>
                    <a:pt x="16555" y="39057"/>
                  </a:lnTo>
                  <a:lnTo>
                    <a:pt x="38883" y="42852"/>
                  </a:lnTo>
                  <a:lnTo>
                    <a:pt x="53216" y="39977"/>
                  </a:lnTo>
                  <a:lnTo>
                    <a:pt x="60002" y="37235"/>
                  </a:lnTo>
                  <a:lnTo>
                    <a:pt x="63820" y="33995"/>
                  </a:lnTo>
                  <a:lnTo>
                    <a:pt x="65660" y="30425"/>
                  </a:lnTo>
                  <a:lnTo>
                    <a:pt x="66181" y="26633"/>
                  </a:lnTo>
                  <a:lnTo>
                    <a:pt x="62997" y="18657"/>
                  </a:lnTo>
                  <a:lnTo>
                    <a:pt x="60172" y="14555"/>
                  </a:lnTo>
                  <a:lnTo>
                    <a:pt x="51390" y="8115"/>
                  </a:lnTo>
                  <a:lnTo>
                    <a:pt x="35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112">
              <a:extLst>
                <a:ext uri="{FF2B5EF4-FFF2-40B4-BE49-F238E27FC236}">
                  <a16:creationId xmlns:a16="http://schemas.microsoft.com/office/drawing/2014/main" xmlns="" id="{C57E1B1B-94FC-4A69-9C06-D9393B9829A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588000" y="1126929"/>
              <a:ext cx="8233" cy="212922"/>
            </a:xfrm>
            <a:custGeom>
              <a:avLst/>
              <a:gdLst/>
              <a:ahLst/>
              <a:cxnLst/>
              <a:rect l="0" t="0" r="0" b="0"/>
              <a:pathLst>
                <a:path w="8233" h="21292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6350" y="40445"/>
                  </a:lnTo>
                  <a:lnTo>
                    <a:pt x="6350" y="78562"/>
                  </a:lnTo>
                  <a:lnTo>
                    <a:pt x="8232" y="123722"/>
                  </a:lnTo>
                  <a:lnTo>
                    <a:pt x="7613" y="168382"/>
                  </a:lnTo>
                  <a:lnTo>
                    <a:pt x="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113">
              <a:extLst>
                <a:ext uri="{FF2B5EF4-FFF2-40B4-BE49-F238E27FC236}">
                  <a16:creationId xmlns:a16="http://schemas.microsoft.com/office/drawing/2014/main" xmlns="" id="{222EEF81-7162-4A71-8D4F-1E1F6922F04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441950" y="1178618"/>
              <a:ext cx="91024" cy="238228"/>
            </a:xfrm>
            <a:custGeom>
              <a:avLst/>
              <a:gdLst/>
              <a:ahLst/>
              <a:cxnLst/>
              <a:rect l="0" t="0" r="0" b="0"/>
              <a:pathLst>
                <a:path w="91024" h="238228">
                  <a:moveTo>
                    <a:pt x="63500" y="15182"/>
                  </a:moveTo>
                  <a:lnTo>
                    <a:pt x="63500" y="15182"/>
                  </a:lnTo>
                  <a:lnTo>
                    <a:pt x="72338" y="876"/>
                  </a:lnTo>
                  <a:lnTo>
                    <a:pt x="74331" y="0"/>
                  </a:lnTo>
                  <a:lnTo>
                    <a:pt x="76365" y="122"/>
                  </a:lnTo>
                  <a:lnTo>
                    <a:pt x="78427" y="909"/>
                  </a:lnTo>
                  <a:lnTo>
                    <a:pt x="84699" y="18871"/>
                  </a:lnTo>
                  <a:lnTo>
                    <a:pt x="91023" y="63026"/>
                  </a:lnTo>
                  <a:lnTo>
                    <a:pt x="84982" y="108459"/>
                  </a:lnTo>
                  <a:lnTo>
                    <a:pt x="80574" y="141070"/>
                  </a:lnTo>
                  <a:lnTo>
                    <a:pt x="64012" y="187792"/>
                  </a:lnTo>
                  <a:lnTo>
                    <a:pt x="41231" y="222802"/>
                  </a:lnTo>
                  <a:lnTo>
                    <a:pt x="24910" y="234458"/>
                  </a:lnTo>
                  <a:lnTo>
                    <a:pt x="16607" y="237566"/>
                  </a:lnTo>
                  <a:lnTo>
                    <a:pt x="11071" y="238227"/>
                  </a:lnTo>
                  <a:lnTo>
                    <a:pt x="7381" y="237256"/>
                  </a:lnTo>
                  <a:lnTo>
                    <a:pt x="0" y="23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114">
              <a:extLst>
                <a:ext uri="{FF2B5EF4-FFF2-40B4-BE49-F238E27FC236}">
                  <a16:creationId xmlns:a16="http://schemas.microsoft.com/office/drawing/2014/main" xmlns="" id="{264DFA0A-CEAC-4269-81A1-9A242366453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398383" y="1191646"/>
              <a:ext cx="28589" cy="26333"/>
            </a:xfrm>
            <a:custGeom>
              <a:avLst/>
              <a:gdLst/>
              <a:ahLst/>
              <a:cxnLst/>
              <a:rect l="0" t="0" r="0" b="0"/>
              <a:pathLst>
                <a:path w="28589" h="26333">
                  <a:moveTo>
                    <a:pt x="5467" y="8504"/>
                  </a:moveTo>
                  <a:lnTo>
                    <a:pt x="5467" y="8504"/>
                  </a:lnTo>
                  <a:lnTo>
                    <a:pt x="2096" y="11875"/>
                  </a:lnTo>
                  <a:lnTo>
                    <a:pt x="441" y="15411"/>
                  </a:lnTo>
                  <a:lnTo>
                    <a:pt x="0" y="17342"/>
                  </a:lnTo>
                  <a:lnTo>
                    <a:pt x="411" y="19335"/>
                  </a:lnTo>
                  <a:lnTo>
                    <a:pt x="2749" y="23431"/>
                  </a:lnTo>
                  <a:lnTo>
                    <a:pt x="5066" y="24805"/>
                  </a:lnTo>
                  <a:lnTo>
                    <a:pt x="11403" y="26332"/>
                  </a:lnTo>
                  <a:lnTo>
                    <a:pt x="15069" y="25328"/>
                  </a:lnTo>
                  <a:lnTo>
                    <a:pt x="22905" y="20450"/>
                  </a:lnTo>
                  <a:lnTo>
                    <a:pt x="27328" y="13578"/>
                  </a:lnTo>
                  <a:lnTo>
                    <a:pt x="28508" y="9770"/>
                  </a:lnTo>
                  <a:lnTo>
                    <a:pt x="28588" y="6526"/>
                  </a:lnTo>
                  <a:lnTo>
                    <a:pt x="26797" y="1040"/>
                  </a:lnTo>
                  <a:lnTo>
                    <a:pt x="25331" y="0"/>
                  </a:lnTo>
                  <a:lnTo>
                    <a:pt x="23648" y="12"/>
                  </a:lnTo>
                  <a:lnTo>
                    <a:pt x="18167" y="2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115">
              <a:extLst>
                <a:ext uri="{FF2B5EF4-FFF2-40B4-BE49-F238E27FC236}">
                  <a16:creationId xmlns:a16="http://schemas.microsoft.com/office/drawing/2014/main" xmlns="" id="{9599C7C8-EFFE-4030-BCE1-83401C23BDB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403850" y="13017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371" y="15580"/>
                  </a:lnTo>
                  <a:lnTo>
                    <a:pt x="3992" y="5989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116">
              <a:extLst>
                <a:ext uri="{FF2B5EF4-FFF2-40B4-BE49-F238E27FC236}">
                  <a16:creationId xmlns:a16="http://schemas.microsoft.com/office/drawing/2014/main" xmlns="" id="{DE21D6C2-0C20-488A-A5B3-26260647668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125774" y="1294046"/>
              <a:ext cx="93927" cy="117811"/>
            </a:xfrm>
            <a:custGeom>
              <a:avLst/>
              <a:gdLst/>
              <a:ahLst/>
              <a:cxnLst/>
              <a:rect l="0" t="0" r="0" b="0"/>
              <a:pathLst>
                <a:path w="93927" h="117811">
                  <a:moveTo>
                    <a:pt x="5026" y="1354"/>
                  </a:moveTo>
                  <a:lnTo>
                    <a:pt x="5026" y="1354"/>
                  </a:lnTo>
                  <a:lnTo>
                    <a:pt x="0" y="48738"/>
                  </a:lnTo>
                  <a:lnTo>
                    <a:pt x="2308" y="85346"/>
                  </a:lnTo>
                  <a:lnTo>
                    <a:pt x="9559" y="112568"/>
                  </a:lnTo>
                  <a:lnTo>
                    <a:pt x="13625" y="117810"/>
                  </a:lnTo>
                  <a:lnTo>
                    <a:pt x="14287" y="117797"/>
                  </a:lnTo>
                  <a:lnTo>
                    <a:pt x="4701" y="76651"/>
                  </a:lnTo>
                  <a:lnTo>
                    <a:pt x="2343" y="42949"/>
                  </a:lnTo>
                  <a:lnTo>
                    <a:pt x="7867" y="13020"/>
                  </a:lnTo>
                  <a:lnTo>
                    <a:pt x="13580" y="4657"/>
                  </a:lnTo>
                  <a:lnTo>
                    <a:pt x="17078" y="1439"/>
                  </a:lnTo>
                  <a:lnTo>
                    <a:pt x="21527" y="0"/>
                  </a:lnTo>
                  <a:lnTo>
                    <a:pt x="32115" y="282"/>
                  </a:lnTo>
                  <a:lnTo>
                    <a:pt x="49976" y="4407"/>
                  </a:lnTo>
                  <a:lnTo>
                    <a:pt x="60516" y="11883"/>
                  </a:lnTo>
                  <a:lnTo>
                    <a:pt x="74384" y="29874"/>
                  </a:lnTo>
                  <a:lnTo>
                    <a:pt x="93926" y="71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117">
              <a:extLst>
                <a:ext uri="{FF2B5EF4-FFF2-40B4-BE49-F238E27FC236}">
                  <a16:creationId xmlns:a16="http://schemas.microsoft.com/office/drawing/2014/main" xmlns="" id="{9D407103-1848-4593-BFE4-A884AAAB5B6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000447" y="1210006"/>
              <a:ext cx="79554" cy="200782"/>
            </a:xfrm>
            <a:custGeom>
              <a:avLst/>
              <a:gdLst/>
              <a:ahLst/>
              <a:cxnLst/>
              <a:rect l="0" t="0" r="0" b="0"/>
              <a:pathLst>
                <a:path w="79554" h="200782">
                  <a:moveTo>
                    <a:pt x="66853" y="21894"/>
                  </a:moveTo>
                  <a:lnTo>
                    <a:pt x="66853" y="21894"/>
                  </a:lnTo>
                  <a:lnTo>
                    <a:pt x="66853" y="18523"/>
                  </a:lnTo>
                  <a:lnTo>
                    <a:pt x="64972" y="14986"/>
                  </a:lnTo>
                  <a:lnTo>
                    <a:pt x="62489" y="11063"/>
                  </a:lnTo>
                  <a:lnTo>
                    <a:pt x="60386" y="4887"/>
                  </a:lnTo>
                  <a:lnTo>
                    <a:pt x="57393" y="695"/>
                  </a:lnTo>
                  <a:lnTo>
                    <a:pt x="55608" y="0"/>
                  </a:lnTo>
                  <a:lnTo>
                    <a:pt x="53712" y="243"/>
                  </a:lnTo>
                  <a:lnTo>
                    <a:pt x="51742" y="1110"/>
                  </a:lnTo>
                  <a:lnTo>
                    <a:pt x="23730" y="44787"/>
                  </a:lnTo>
                  <a:lnTo>
                    <a:pt x="7117" y="83554"/>
                  </a:lnTo>
                  <a:lnTo>
                    <a:pt x="0" y="122949"/>
                  </a:lnTo>
                  <a:lnTo>
                    <a:pt x="1262" y="158061"/>
                  </a:lnTo>
                  <a:lnTo>
                    <a:pt x="8068" y="176252"/>
                  </a:lnTo>
                  <a:lnTo>
                    <a:pt x="12846" y="184066"/>
                  </a:lnTo>
                  <a:lnTo>
                    <a:pt x="25681" y="194630"/>
                  </a:lnTo>
                  <a:lnTo>
                    <a:pt x="33055" y="198434"/>
                  </a:lnTo>
                  <a:lnTo>
                    <a:pt x="50656" y="200781"/>
                  </a:lnTo>
                  <a:lnTo>
                    <a:pt x="79553" y="19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118">
              <a:extLst>
                <a:ext uri="{FF2B5EF4-FFF2-40B4-BE49-F238E27FC236}">
                  <a16:creationId xmlns:a16="http://schemas.microsoft.com/office/drawing/2014/main" xmlns="" id="{A6ACC172-0478-462F-9DC2-249DDE8ECFD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283200" y="13525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0845" y="588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645">
            <a:extLst>
              <a:ext uri="{FF2B5EF4-FFF2-40B4-BE49-F238E27FC236}">
                <a16:creationId xmlns:a16="http://schemas.microsoft.com/office/drawing/2014/main" xmlns="" id="{7E916EB1-D266-4CE6-AD6A-1AA609EC6C0D}"/>
              </a:ext>
            </a:extLst>
          </p:cNvPr>
          <p:cNvGrpSpPr/>
          <p:nvPr/>
        </p:nvGrpSpPr>
        <p:grpSpPr>
          <a:xfrm>
            <a:off x="1856627" y="2129501"/>
            <a:ext cx="550024" cy="479140"/>
            <a:chOff x="1856627" y="2129501"/>
            <a:chExt cx="550024" cy="479140"/>
          </a:xfrm>
        </p:grpSpPr>
        <p:sp>
          <p:nvSpPr>
            <p:cNvPr id="150" name="SMARTInkShape-3119">
              <a:extLst>
                <a:ext uri="{FF2B5EF4-FFF2-40B4-BE49-F238E27FC236}">
                  <a16:creationId xmlns:a16="http://schemas.microsoft.com/office/drawing/2014/main" xmlns="" id="{AFE3E8A5-E9EC-4075-BF26-6D2CA2ACFF9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139950" y="2451100"/>
              <a:ext cx="266701" cy="35409"/>
            </a:xfrm>
            <a:custGeom>
              <a:avLst/>
              <a:gdLst/>
              <a:ahLst/>
              <a:cxnLst/>
              <a:rect l="0" t="0" r="0" b="0"/>
              <a:pathLst>
                <a:path w="266701" h="35409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2117" y="35408"/>
                  </a:lnTo>
                  <a:lnTo>
                    <a:pt x="33893" y="28919"/>
                  </a:lnTo>
                  <a:lnTo>
                    <a:pt x="70802" y="22025"/>
                  </a:lnTo>
                  <a:lnTo>
                    <a:pt x="94474" y="18211"/>
                  </a:lnTo>
                  <a:lnTo>
                    <a:pt x="120132" y="14257"/>
                  </a:lnTo>
                  <a:lnTo>
                    <a:pt x="147822" y="10916"/>
                  </a:lnTo>
                  <a:lnTo>
                    <a:pt x="176864" y="7983"/>
                  </a:lnTo>
                  <a:lnTo>
                    <a:pt x="206810" y="532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120">
              <a:extLst>
                <a:ext uri="{FF2B5EF4-FFF2-40B4-BE49-F238E27FC236}">
                  <a16:creationId xmlns:a16="http://schemas.microsoft.com/office/drawing/2014/main" xmlns="" id="{AC3B1571-35E5-4122-9936-68A189B5B6E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139950" y="23495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1113" y="0"/>
                  </a:lnTo>
                  <a:lnTo>
                    <a:pt x="71895" y="0"/>
                  </a:lnTo>
                  <a:lnTo>
                    <a:pt x="111446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121">
              <a:extLst>
                <a:ext uri="{FF2B5EF4-FFF2-40B4-BE49-F238E27FC236}">
                  <a16:creationId xmlns:a16="http://schemas.microsoft.com/office/drawing/2014/main" xmlns="" id="{57843EC8-1EA5-47E9-9067-6ECE479777F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885950" y="2129501"/>
              <a:ext cx="67638" cy="57351"/>
            </a:xfrm>
            <a:custGeom>
              <a:avLst/>
              <a:gdLst/>
              <a:ahLst/>
              <a:cxnLst/>
              <a:rect l="0" t="0" r="0" b="0"/>
              <a:pathLst>
                <a:path w="67638" h="57351">
                  <a:moveTo>
                    <a:pt x="12700" y="23149"/>
                  </a:moveTo>
                  <a:lnTo>
                    <a:pt x="12700" y="23149"/>
                  </a:lnTo>
                  <a:lnTo>
                    <a:pt x="5958" y="29891"/>
                  </a:lnTo>
                  <a:lnTo>
                    <a:pt x="2648" y="36964"/>
                  </a:lnTo>
                  <a:lnTo>
                    <a:pt x="1765" y="40826"/>
                  </a:lnTo>
                  <a:lnTo>
                    <a:pt x="1882" y="44106"/>
                  </a:lnTo>
                  <a:lnTo>
                    <a:pt x="3894" y="49632"/>
                  </a:lnTo>
                  <a:lnTo>
                    <a:pt x="9021" y="54439"/>
                  </a:lnTo>
                  <a:lnTo>
                    <a:pt x="12364" y="56709"/>
                  </a:lnTo>
                  <a:lnTo>
                    <a:pt x="21723" y="57350"/>
                  </a:lnTo>
                  <a:lnTo>
                    <a:pt x="27182" y="56533"/>
                  </a:lnTo>
                  <a:lnTo>
                    <a:pt x="48349" y="41899"/>
                  </a:lnTo>
                  <a:lnTo>
                    <a:pt x="58648" y="27484"/>
                  </a:lnTo>
                  <a:lnTo>
                    <a:pt x="67637" y="5347"/>
                  </a:lnTo>
                  <a:lnTo>
                    <a:pt x="65552" y="2815"/>
                  </a:lnTo>
                  <a:lnTo>
                    <a:pt x="55710" y="0"/>
                  </a:lnTo>
                  <a:lnTo>
                    <a:pt x="30931" y="1787"/>
                  </a:lnTo>
                  <a:lnTo>
                    <a:pt x="17040" y="6834"/>
                  </a:lnTo>
                  <a:lnTo>
                    <a:pt x="7573" y="13076"/>
                  </a:lnTo>
                  <a:lnTo>
                    <a:pt x="0" y="23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122">
              <a:extLst>
                <a:ext uri="{FF2B5EF4-FFF2-40B4-BE49-F238E27FC236}">
                  <a16:creationId xmlns:a16="http://schemas.microsoft.com/office/drawing/2014/main" xmlns="" id="{B8188745-397B-44DE-BD45-9C3C2FB0381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856627" y="2340080"/>
              <a:ext cx="102843" cy="268561"/>
            </a:xfrm>
            <a:custGeom>
              <a:avLst/>
              <a:gdLst/>
              <a:ahLst/>
              <a:cxnLst/>
              <a:rect l="0" t="0" r="0" b="0"/>
              <a:pathLst>
                <a:path w="102843" h="268561">
                  <a:moveTo>
                    <a:pt x="22973" y="9420"/>
                  </a:moveTo>
                  <a:lnTo>
                    <a:pt x="22973" y="9420"/>
                  </a:lnTo>
                  <a:lnTo>
                    <a:pt x="22973" y="582"/>
                  </a:lnTo>
                  <a:lnTo>
                    <a:pt x="24384" y="0"/>
                  </a:lnTo>
                  <a:lnTo>
                    <a:pt x="29715" y="1235"/>
                  </a:lnTo>
                  <a:lnTo>
                    <a:pt x="65036" y="32795"/>
                  </a:lnTo>
                  <a:lnTo>
                    <a:pt x="82395" y="70125"/>
                  </a:lnTo>
                  <a:lnTo>
                    <a:pt x="91951" y="102722"/>
                  </a:lnTo>
                  <a:lnTo>
                    <a:pt x="99491" y="138376"/>
                  </a:lnTo>
                  <a:lnTo>
                    <a:pt x="102842" y="175389"/>
                  </a:lnTo>
                  <a:lnTo>
                    <a:pt x="94616" y="221814"/>
                  </a:lnTo>
                  <a:lnTo>
                    <a:pt x="82566" y="243517"/>
                  </a:lnTo>
                  <a:lnTo>
                    <a:pt x="67098" y="258807"/>
                  </a:lnTo>
                  <a:lnTo>
                    <a:pt x="48463" y="267955"/>
                  </a:lnTo>
                  <a:lnTo>
                    <a:pt x="39261" y="268560"/>
                  </a:lnTo>
                  <a:lnTo>
                    <a:pt x="21510" y="263588"/>
                  </a:lnTo>
                  <a:lnTo>
                    <a:pt x="14942" y="257182"/>
                  </a:lnTo>
                  <a:lnTo>
                    <a:pt x="5763" y="238775"/>
                  </a:lnTo>
                  <a:lnTo>
                    <a:pt x="0" y="207983"/>
                  </a:lnTo>
                  <a:lnTo>
                    <a:pt x="10273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646">
            <a:extLst>
              <a:ext uri="{FF2B5EF4-FFF2-40B4-BE49-F238E27FC236}">
                <a16:creationId xmlns:a16="http://schemas.microsoft.com/office/drawing/2014/main" xmlns="" id="{7F6D4786-C8B3-4433-80E3-FE0EC2CB5F6C}"/>
              </a:ext>
            </a:extLst>
          </p:cNvPr>
          <p:cNvGrpSpPr/>
          <p:nvPr/>
        </p:nvGrpSpPr>
        <p:grpSpPr>
          <a:xfrm>
            <a:off x="2777500" y="2159883"/>
            <a:ext cx="584547" cy="348368"/>
            <a:chOff x="2777500" y="2159883"/>
            <a:chExt cx="584547" cy="348368"/>
          </a:xfrm>
        </p:grpSpPr>
        <p:sp>
          <p:nvSpPr>
            <p:cNvPr id="155" name="SMARTInkShape-3123">
              <a:extLst>
                <a:ext uri="{FF2B5EF4-FFF2-40B4-BE49-F238E27FC236}">
                  <a16:creationId xmlns:a16="http://schemas.microsoft.com/office/drawing/2014/main" xmlns="" id="{6CE7C319-6BA8-4C81-ADEA-B204956E430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346450" y="2254250"/>
              <a:ext cx="15597" cy="254001"/>
            </a:xfrm>
            <a:custGeom>
              <a:avLst/>
              <a:gdLst/>
              <a:ahLst/>
              <a:cxnLst/>
              <a:rect l="0" t="0" r="0" b="0"/>
              <a:pathLst>
                <a:path w="15597" h="254001">
                  <a:moveTo>
                    <a:pt x="0" y="0"/>
                  </a:moveTo>
                  <a:lnTo>
                    <a:pt x="0" y="0"/>
                  </a:lnTo>
                  <a:lnTo>
                    <a:pt x="8838" y="39999"/>
                  </a:lnTo>
                  <a:lnTo>
                    <a:pt x="12865" y="73751"/>
                  </a:lnTo>
                  <a:lnTo>
                    <a:pt x="15596" y="113917"/>
                  </a:lnTo>
                  <a:lnTo>
                    <a:pt x="14457" y="155287"/>
                  </a:lnTo>
                  <a:lnTo>
                    <a:pt x="11599" y="195311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124">
              <a:extLst>
                <a:ext uri="{FF2B5EF4-FFF2-40B4-BE49-F238E27FC236}">
                  <a16:creationId xmlns:a16="http://schemas.microsoft.com/office/drawing/2014/main" xmlns="" id="{F26836C7-8C0B-4D54-B1AE-361B0C10240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048000" y="2394833"/>
              <a:ext cx="133351" cy="24518"/>
            </a:xfrm>
            <a:custGeom>
              <a:avLst/>
              <a:gdLst/>
              <a:ahLst/>
              <a:cxnLst/>
              <a:rect l="0" t="0" r="0" b="0"/>
              <a:pathLst>
                <a:path w="133351" h="245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49266" y="8022"/>
                  </a:lnTo>
                  <a:lnTo>
                    <a:pt x="87740" y="17042"/>
                  </a:lnTo>
                  <a:lnTo>
                    <a:pt x="13335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125">
              <a:extLst>
                <a:ext uri="{FF2B5EF4-FFF2-40B4-BE49-F238E27FC236}">
                  <a16:creationId xmlns:a16="http://schemas.microsoft.com/office/drawing/2014/main" xmlns="" id="{B790B66C-3B5D-4706-9186-32A136F6565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777500" y="2159883"/>
              <a:ext cx="76883" cy="65880"/>
            </a:xfrm>
            <a:custGeom>
              <a:avLst/>
              <a:gdLst/>
              <a:ahLst/>
              <a:cxnLst/>
              <a:rect l="0" t="0" r="0" b="0"/>
              <a:pathLst>
                <a:path w="76883" h="65880">
                  <a:moveTo>
                    <a:pt x="29200" y="5467"/>
                  </a:moveTo>
                  <a:lnTo>
                    <a:pt x="29200" y="5467"/>
                  </a:lnTo>
                  <a:lnTo>
                    <a:pt x="6056" y="0"/>
                  </a:lnTo>
                  <a:lnTo>
                    <a:pt x="3187" y="1116"/>
                  </a:lnTo>
                  <a:lnTo>
                    <a:pt x="1275" y="3272"/>
                  </a:lnTo>
                  <a:lnTo>
                    <a:pt x="0" y="6120"/>
                  </a:lnTo>
                  <a:lnTo>
                    <a:pt x="465" y="14930"/>
                  </a:lnTo>
                  <a:lnTo>
                    <a:pt x="4434" y="26606"/>
                  </a:lnTo>
                  <a:lnTo>
                    <a:pt x="18569" y="47635"/>
                  </a:lnTo>
                  <a:lnTo>
                    <a:pt x="30120" y="58546"/>
                  </a:lnTo>
                  <a:lnTo>
                    <a:pt x="44190" y="64335"/>
                  </a:lnTo>
                  <a:lnTo>
                    <a:pt x="51894" y="65879"/>
                  </a:lnTo>
                  <a:lnTo>
                    <a:pt x="64216" y="63832"/>
                  </a:lnTo>
                  <a:lnTo>
                    <a:pt x="69477" y="61310"/>
                  </a:lnTo>
                  <a:lnTo>
                    <a:pt x="72985" y="56807"/>
                  </a:lnTo>
                  <a:lnTo>
                    <a:pt x="76882" y="44277"/>
                  </a:lnTo>
                  <a:lnTo>
                    <a:pt x="75099" y="36985"/>
                  </a:lnTo>
                  <a:lnTo>
                    <a:pt x="65592" y="21357"/>
                  </a:lnTo>
                  <a:lnTo>
                    <a:pt x="59106" y="16060"/>
                  </a:lnTo>
                  <a:lnTo>
                    <a:pt x="44373" y="10175"/>
                  </a:lnTo>
                  <a:lnTo>
                    <a:pt x="37904" y="10722"/>
                  </a:lnTo>
                  <a:lnTo>
                    <a:pt x="26953" y="16975"/>
                  </a:lnTo>
                  <a:lnTo>
                    <a:pt x="24175" y="22311"/>
                  </a:lnTo>
                  <a:lnTo>
                    <a:pt x="2285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26">
              <a:extLst>
                <a:ext uri="{FF2B5EF4-FFF2-40B4-BE49-F238E27FC236}">
                  <a16:creationId xmlns:a16="http://schemas.microsoft.com/office/drawing/2014/main" xmlns="" id="{34C31335-AB0F-41A2-850E-3D4AB2E6DCB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800350" y="2314092"/>
              <a:ext cx="6351" cy="181459"/>
            </a:xfrm>
            <a:custGeom>
              <a:avLst/>
              <a:gdLst/>
              <a:ahLst/>
              <a:cxnLst/>
              <a:rect l="0" t="0" r="0" b="0"/>
              <a:pathLst>
                <a:path w="6351" h="1814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6272" y="43473"/>
                  </a:lnTo>
                  <a:lnTo>
                    <a:pt x="6327" y="83737"/>
                  </a:lnTo>
                  <a:lnTo>
                    <a:pt x="6343" y="123576"/>
                  </a:lnTo>
                  <a:lnTo>
                    <a:pt x="6349" y="166366"/>
                  </a:lnTo>
                  <a:lnTo>
                    <a:pt x="635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3127">
            <a:extLst>
              <a:ext uri="{FF2B5EF4-FFF2-40B4-BE49-F238E27FC236}">
                <a16:creationId xmlns:a16="http://schemas.microsoft.com/office/drawing/2014/main" xmlns="" id="{21E7B404-9135-4E2A-A488-6C40628F8CD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14720" y="1882786"/>
            <a:ext cx="1807314" cy="822315"/>
          </a:xfrm>
          <a:custGeom>
            <a:avLst/>
            <a:gdLst/>
            <a:ahLst/>
            <a:cxnLst/>
            <a:rect l="0" t="0" r="0" b="0"/>
            <a:pathLst>
              <a:path w="1807314" h="822315">
                <a:moveTo>
                  <a:pt x="75980" y="822314"/>
                </a:moveTo>
                <a:lnTo>
                  <a:pt x="75980" y="822314"/>
                </a:lnTo>
                <a:lnTo>
                  <a:pt x="109911" y="822314"/>
                </a:lnTo>
                <a:lnTo>
                  <a:pt x="139744" y="822314"/>
                </a:lnTo>
                <a:lnTo>
                  <a:pt x="162234" y="820903"/>
                </a:lnTo>
                <a:lnTo>
                  <a:pt x="189221" y="818551"/>
                </a:lnTo>
                <a:lnTo>
                  <a:pt x="219207" y="815572"/>
                </a:lnTo>
                <a:lnTo>
                  <a:pt x="258249" y="812175"/>
                </a:lnTo>
                <a:lnTo>
                  <a:pt x="303326" y="808499"/>
                </a:lnTo>
                <a:lnTo>
                  <a:pt x="352427" y="804637"/>
                </a:lnTo>
                <a:lnTo>
                  <a:pt x="407034" y="801357"/>
                </a:lnTo>
                <a:lnTo>
                  <a:pt x="465310" y="798465"/>
                </a:lnTo>
                <a:lnTo>
                  <a:pt x="526033" y="795831"/>
                </a:lnTo>
                <a:lnTo>
                  <a:pt x="585566" y="794076"/>
                </a:lnTo>
                <a:lnTo>
                  <a:pt x="644304" y="792905"/>
                </a:lnTo>
                <a:lnTo>
                  <a:pt x="702512" y="792125"/>
                </a:lnTo>
                <a:lnTo>
                  <a:pt x="758252" y="793015"/>
                </a:lnTo>
                <a:lnTo>
                  <a:pt x="812345" y="795021"/>
                </a:lnTo>
                <a:lnTo>
                  <a:pt x="865340" y="797768"/>
                </a:lnTo>
                <a:lnTo>
                  <a:pt x="911959" y="801011"/>
                </a:lnTo>
                <a:lnTo>
                  <a:pt x="954327" y="804584"/>
                </a:lnTo>
                <a:lnTo>
                  <a:pt x="993861" y="808378"/>
                </a:lnTo>
                <a:lnTo>
                  <a:pt x="1031506" y="811612"/>
                </a:lnTo>
                <a:lnTo>
                  <a:pt x="1067892" y="814474"/>
                </a:lnTo>
                <a:lnTo>
                  <a:pt x="1103438" y="817087"/>
                </a:lnTo>
                <a:lnTo>
                  <a:pt x="1141246" y="818829"/>
                </a:lnTo>
                <a:lnTo>
                  <a:pt x="1180563" y="819991"/>
                </a:lnTo>
                <a:lnTo>
                  <a:pt x="1220885" y="820765"/>
                </a:lnTo>
                <a:lnTo>
                  <a:pt x="1260467" y="820576"/>
                </a:lnTo>
                <a:lnTo>
                  <a:pt x="1299554" y="819744"/>
                </a:lnTo>
                <a:lnTo>
                  <a:pt x="1338313" y="818484"/>
                </a:lnTo>
                <a:lnTo>
                  <a:pt x="1374030" y="816233"/>
                </a:lnTo>
                <a:lnTo>
                  <a:pt x="1407718" y="813321"/>
                </a:lnTo>
                <a:lnTo>
                  <a:pt x="1440056" y="809969"/>
                </a:lnTo>
                <a:lnTo>
                  <a:pt x="1468669" y="807028"/>
                </a:lnTo>
                <a:lnTo>
                  <a:pt x="1494801" y="804362"/>
                </a:lnTo>
                <a:lnTo>
                  <a:pt x="1541239" y="798813"/>
                </a:lnTo>
                <a:lnTo>
                  <a:pt x="1580693" y="791643"/>
                </a:lnTo>
                <a:lnTo>
                  <a:pt x="1624525" y="776302"/>
                </a:lnTo>
                <a:lnTo>
                  <a:pt x="1663227" y="761722"/>
                </a:lnTo>
                <a:lnTo>
                  <a:pt x="1704091" y="744154"/>
                </a:lnTo>
                <a:lnTo>
                  <a:pt x="1749981" y="723680"/>
                </a:lnTo>
                <a:lnTo>
                  <a:pt x="1757899" y="718975"/>
                </a:lnTo>
                <a:lnTo>
                  <a:pt x="1766323" y="708988"/>
                </a:lnTo>
                <a:lnTo>
                  <a:pt x="1779546" y="669354"/>
                </a:lnTo>
                <a:lnTo>
                  <a:pt x="1789122" y="624122"/>
                </a:lnTo>
                <a:lnTo>
                  <a:pt x="1794815" y="582534"/>
                </a:lnTo>
                <a:lnTo>
                  <a:pt x="1798309" y="556628"/>
                </a:lnTo>
                <a:lnTo>
                  <a:pt x="1802049" y="528773"/>
                </a:lnTo>
                <a:lnTo>
                  <a:pt x="1804543" y="498915"/>
                </a:lnTo>
                <a:lnTo>
                  <a:pt x="1806205" y="467720"/>
                </a:lnTo>
                <a:lnTo>
                  <a:pt x="1807313" y="435635"/>
                </a:lnTo>
                <a:lnTo>
                  <a:pt x="1806641" y="405072"/>
                </a:lnTo>
                <a:lnTo>
                  <a:pt x="1804782" y="375525"/>
                </a:lnTo>
                <a:lnTo>
                  <a:pt x="1802131" y="346655"/>
                </a:lnTo>
                <a:lnTo>
                  <a:pt x="1798247" y="318941"/>
                </a:lnTo>
                <a:lnTo>
                  <a:pt x="1793541" y="291999"/>
                </a:lnTo>
                <a:lnTo>
                  <a:pt x="1788287" y="265570"/>
                </a:lnTo>
                <a:lnTo>
                  <a:pt x="1783374" y="240190"/>
                </a:lnTo>
                <a:lnTo>
                  <a:pt x="1778687" y="215509"/>
                </a:lnTo>
                <a:lnTo>
                  <a:pt x="1770422" y="170212"/>
                </a:lnTo>
                <a:lnTo>
                  <a:pt x="1764397" y="133617"/>
                </a:lnTo>
                <a:lnTo>
                  <a:pt x="1751841" y="104652"/>
                </a:lnTo>
                <a:lnTo>
                  <a:pt x="1735912" y="82842"/>
                </a:lnTo>
                <a:lnTo>
                  <a:pt x="1721778" y="70797"/>
                </a:lnTo>
                <a:lnTo>
                  <a:pt x="1708440" y="64973"/>
                </a:lnTo>
                <a:lnTo>
                  <a:pt x="1694046" y="63090"/>
                </a:lnTo>
                <a:lnTo>
                  <a:pt x="1654178" y="67630"/>
                </a:lnTo>
                <a:lnTo>
                  <a:pt x="1610629" y="69537"/>
                </a:lnTo>
                <a:lnTo>
                  <a:pt x="1568730" y="66530"/>
                </a:lnTo>
                <a:lnTo>
                  <a:pt x="1541752" y="63752"/>
                </a:lnTo>
                <a:lnTo>
                  <a:pt x="1512478" y="60490"/>
                </a:lnTo>
                <a:lnTo>
                  <a:pt x="1480262" y="56903"/>
                </a:lnTo>
                <a:lnTo>
                  <a:pt x="1446085" y="53101"/>
                </a:lnTo>
                <a:lnTo>
                  <a:pt x="1410600" y="49156"/>
                </a:lnTo>
                <a:lnTo>
                  <a:pt x="1373537" y="45114"/>
                </a:lnTo>
                <a:lnTo>
                  <a:pt x="1335423" y="41008"/>
                </a:lnTo>
                <a:lnTo>
                  <a:pt x="1296609" y="36860"/>
                </a:lnTo>
                <a:lnTo>
                  <a:pt x="1257327" y="32684"/>
                </a:lnTo>
                <a:lnTo>
                  <a:pt x="1217734" y="28488"/>
                </a:lnTo>
                <a:lnTo>
                  <a:pt x="1177932" y="24280"/>
                </a:lnTo>
                <a:lnTo>
                  <a:pt x="1136582" y="20064"/>
                </a:lnTo>
                <a:lnTo>
                  <a:pt x="1094198" y="15842"/>
                </a:lnTo>
                <a:lnTo>
                  <a:pt x="1051125" y="11616"/>
                </a:lnTo>
                <a:lnTo>
                  <a:pt x="1005477" y="8799"/>
                </a:lnTo>
                <a:lnTo>
                  <a:pt x="958111" y="6920"/>
                </a:lnTo>
                <a:lnTo>
                  <a:pt x="909601" y="5668"/>
                </a:lnTo>
                <a:lnTo>
                  <a:pt x="858916" y="4128"/>
                </a:lnTo>
                <a:lnTo>
                  <a:pt x="806782" y="2395"/>
                </a:lnTo>
                <a:lnTo>
                  <a:pt x="753681" y="535"/>
                </a:lnTo>
                <a:lnTo>
                  <a:pt x="697114" y="0"/>
                </a:lnTo>
                <a:lnTo>
                  <a:pt x="638236" y="349"/>
                </a:lnTo>
                <a:lnTo>
                  <a:pt x="577817" y="1287"/>
                </a:lnTo>
                <a:lnTo>
                  <a:pt x="524838" y="2618"/>
                </a:lnTo>
                <a:lnTo>
                  <a:pt x="476819" y="4211"/>
                </a:lnTo>
                <a:lnTo>
                  <a:pt x="432106" y="5979"/>
                </a:lnTo>
                <a:lnTo>
                  <a:pt x="395947" y="7157"/>
                </a:lnTo>
                <a:lnTo>
                  <a:pt x="365491" y="7943"/>
                </a:lnTo>
                <a:lnTo>
                  <a:pt x="338838" y="8467"/>
                </a:lnTo>
                <a:lnTo>
                  <a:pt x="314013" y="9521"/>
                </a:lnTo>
                <a:lnTo>
                  <a:pt x="267615" y="12574"/>
                </a:lnTo>
                <a:lnTo>
                  <a:pt x="225356" y="14402"/>
                </a:lnTo>
                <a:lnTo>
                  <a:pt x="186819" y="15214"/>
                </a:lnTo>
                <a:lnTo>
                  <a:pt x="139474" y="15671"/>
                </a:lnTo>
                <a:lnTo>
                  <a:pt x="94698" y="15839"/>
                </a:lnTo>
                <a:lnTo>
                  <a:pt x="78998" y="16564"/>
                </a:lnTo>
                <a:lnTo>
                  <a:pt x="71206" y="19233"/>
                </a:lnTo>
                <a:lnTo>
                  <a:pt x="58887" y="28073"/>
                </a:lnTo>
                <a:lnTo>
                  <a:pt x="42082" y="49477"/>
                </a:lnTo>
                <a:lnTo>
                  <a:pt x="29404" y="75604"/>
                </a:lnTo>
                <a:lnTo>
                  <a:pt x="20942" y="105210"/>
                </a:lnTo>
                <a:lnTo>
                  <a:pt x="12478" y="148942"/>
                </a:lnTo>
                <a:lnTo>
                  <a:pt x="8245" y="174432"/>
                </a:lnTo>
                <a:lnTo>
                  <a:pt x="5424" y="202715"/>
                </a:lnTo>
                <a:lnTo>
                  <a:pt x="3542" y="232859"/>
                </a:lnTo>
                <a:lnTo>
                  <a:pt x="2288" y="264244"/>
                </a:lnTo>
                <a:lnTo>
                  <a:pt x="1452" y="296456"/>
                </a:lnTo>
                <a:lnTo>
                  <a:pt x="894" y="329220"/>
                </a:lnTo>
                <a:lnTo>
                  <a:pt x="523" y="362351"/>
                </a:lnTo>
                <a:lnTo>
                  <a:pt x="275" y="396433"/>
                </a:lnTo>
                <a:lnTo>
                  <a:pt x="110" y="431149"/>
                </a:lnTo>
                <a:lnTo>
                  <a:pt x="0" y="466287"/>
                </a:lnTo>
                <a:lnTo>
                  <a:pt x="1338" y="501707"/>
                </a:lnTo>
                <a:lnTo>
                  <a:pt x="3641" y="537315"/>
                </a:lnTo>
                <a:lnTo>
                  <a:pt x="6587" y="573048"/>
                </a:lnTo>
                <a:lnTo>
                  <a:pt x="9257" y="604631"/>
                </a:lnTo>
                <a:lnTo>
                  <a:pt x="11742" y="633448"/>
                </a:lnTo>
                <a:lnTo>
                  <a:pt x="14105" y="660420"/>
                </a:lnTo>
                <a:lnTo>
                  <a:pt x="18611" y="703559"/>
                </a:lnTo>
                <a:lnTo>
                  <a:pt x="25115" y="749968"/>
                </a:lnTo>
                <a:lnTo>
                  <a:pt x="30090" y="770405"/>
                </a:lnTo>
                <a:lnTo>
                  <a:pt x="37005" y="784191"/>
                </a:lnTo>
                <a:lnTo>
                  <a:pt x="41530" y="787727"/>
                </a:lnTo>
                <a:lnTo>
                  <a:pt x="46663" y="789378"/>
                </a:lnTo>
                <a:lnTo>
                  <a:pt x="63280" y="7905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648">
            <a:extLst>
              <a:ext uri="{FF2B5EF4-FFF2-40B4-BE49-F238E27FC236}">
                <a16:creationId xmlns:a16="http://schemas.microsoft.com/office/drawing/2014/main" xmlns="" id="{1416277B-8550-4411-886B-CA7FD250DF4B}"/>
              </a:ext>
            </a:extLst>
          </p:cNvPr>
          <p:cNvGrpSpPr/>
          <p:nvPr/>
        </p:nvGrpSpPr>
        <p:grpSpPr>
          <a:xfrm>
            <a:off x="4287133" y="2410270"/>
            <a:ext cx="316618" cy="114052"/>
            <a:chOff x="4287133" y="2410270"/>
            <a:chExt cx="316618" cy="114052"/>
          </a:xfrm>
        </p:grpSpPr>
        <p:sp>
          <p:nvSpPr>
            <p:cNvPr id="161" name="SMARTInkShape-3128">
              <a:extLst>
                <a:ext uri="{FF2B5EF4-FFF2-40B4-BE49-F238E27FC236}">
                  <a16:creationId xmlns:a16="http://schemas.microsoft.com/office/drawing/2014/main" xmlns="" id="{453FC80E-2052-4547-8E97-A789B36CCBE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325369" y="2494573"/>
              <a:ext cx="278382" cy="29749"/>
            </a:xfrm>
            <a:custGeom>
              <a:avLst/>
              <a:gdLst/>
              <a:ahLst/>
              <a:cxnLst/>
              <a:rect l="0" t="0" r="0" b="0"/>
              <a:pathLst>
                <a:path w="278382" h="29749">
                  <a:moveTo>
                    <a:pt x="11681" y="26377"/>
                  </a:moveTo>
                  <a:lnTo>
                    <a:pt x="11681" y="26377"/>
                  </a:lnTo>
                  <a:lnTo>
                    <a:pt x="1568" y="26377"/>
                  </a:lnTo>
                  <a:lnTo>
                    <a:pt x="0" y="27083"/>
                  </a:lnTo>
                  <a:lnTo>
                    <a:pt x="366" y="28258"/>
                  </a:lnTo>
                  <a:lnTo>
                    <a:pt x="2021" y="29748"/>
                  </a:lnTo>
                  <a:lnTo>
                    <a:pt x="46958" y="25427"/>
                  </a:lnTo>
                  <a:lnTo>
                    <a:pt x="82393" y="20310"/>
                  </a:lnTo>
                  <a:lnTo>
                    <a:pt x="128716" y="10981"/>
                  </a:lnTo>
                  <a:lnTo>
                    <a:pt x="174234" y="3542"/>
                  </a:lnTo>
                  <a:lnTo>
                    <a:pt x="215160" y="0"/>
                  </a:lnTo>
                  <a:lnTo>
                    <a:pt x="257768" y="4529"/>
                  </a:lnTo>
                  <a:lnTo>
                    <a:pt x="278381" y="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129">
              <a:extLst>
                <a:ext uri="{FF2B5EF4-FFF2-40B4-BE49-F238E27FC236}">
                  <a16:creationId xmlns:a16="http://schemas.microsoft.com/office/drawing/2014/main" xmlns="" id="{65997A65-53FC-4A6F-AA55-D95E765545C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287133" y="2410270"/>
              <a:ext cx="246768" cy="15431"/>
            </a:xfrm>
            <a:custGeom>
              <a:avLst/>
              <a:gdLst/>
              <a:ahLst/>
              <a:cxnLst/>
              <a:rect l="0" t="0" r="0" b="0"/>
              <a:pathLst>
                <a:path w="246768" h="15431">
                  <a:moveTo>
                    <a:pt x="5467" y="15430"/>
                  </a:moveTo>
                  <a:lnTo>
                    <a:pt x="5467" y="15430"/>
                  </a:lnTo>
                  <a:lnTo>
                    <a:pt x="2096" y="12059"/>
                  </a:lnTo>
                  <a:lnTo>
                    <a:pt x="1103" y="11772"/>
                  </a:lnTo>
                  <a:lnTo>
                    <a:pt x="441" y="12285"/>
                  </a:lnTo>
                  <a:lnTo>
                    <a:pt x="0" y="13334"/>
                  </a:lnTo>
                  <a:lnTo>
                    <a:pt x="1822" y="14032"/>
                  </a:lnTo>
                  <a:lnTo>
                    <a:pt x="16617" y="14310"/>
                  </a:lnTo>
                  <a:lnTo>
                    <a:pt x="49693" y="10238"/>
                  </a:lnTo>
                  <a:lnTo>
                    <a:pt x="83919" y="6537"/>
                  </a:lnTo>
                  <a:lnTo>
                    <a:pt x="124530" y="4422"/>
                  </a:lnTo>
                  <a:lnTo>
                    <a:pt x="164217" y="2776"/>
                  </a:lnTo>
                  <a:lnTo>
                    <a:pt x="205688" y="0"/>
                  </a:lnTo>
                  <a:lnTo>
                    <a:pt x="246767" y="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649">
            <a:extLst>
              <a:ext uri="{FF2B5EF4-FFF2-40B4-BE49-F238E27FC236}">
                <a16:creationId xmlns:a16="http://schemas.microsoft.com/office/drawing/2014/main" xmlns="" id="{27B0D9FE-FCCF-4236-89BA-B6C9E9BF4D90}"/>
              </a:ext>
            </a:extLst>
          </p:cNvPr>
          <p:cNvGrpSpPr/>
          <p:nvPr/>
        </p:nvGrpSpPr>
        <p:grpSpPr>
          <a:xfrm>
            <a:off x="5065958" y="2048562"/>
            <a:ext cx="725243" cy="1081989"/>
            <a:chOff x="5065958" y="2048562"/>
            <a:chExt cx="725243" cy="1081989"/>
          </a:xfrm>
        </p:grpSpPr>
        <p:sp>
          <p:nvSpPr>
            <p:cNvPr id="164" name="SMARTInkShape-3130">
              <a:extLst>
                <a:ext uri="{FF2B5EF4-FFF2-40B4-BE49-F238E27FC236}">
                  <a16:creationId xmlns:a16="http://schemas.microsoft.com/office/drawing/2014/main" xmlns="" id="{6099FDBA-7F13-4195-8E10-949C21A7DCD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467350" y="3073400"/>
              <a:ext cx="323851" cy="57151"/>
            </a:xfrm>
            <a:custGeom>
              <a:avLst/>
              <a:gdLst/>
              <a:ahLst/>
              <a:cxnLst/>
              <a:rect l="0" t="0" r="0" b="0"/>
              <a:pathLst>
                <a:path w="3238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39850" y="43335"/>
                  </a:lnTo>
                  <a:lnTo>
                    <a:pt x="75567" y="35488"/>
                  </a:lnTo>
                  <a:lnTo>
                    <a:pt x="119663" y="27296"/>
                  </a:lnTo>
                  <a:lnTo>
                    <a:pt x="158076" y="18952"/>
                  </a:lnTo>
                  <a:lnTo>
                    <a:pt x="199943" y="10084"/>
                  </a:lnTo>
                  <a:lnTo>
                    <a:pt x="214452" y="8715"/>
                  </a:lnTo>
                  <a:lnTo>
                    <a:pt x="216346" y="9338"/>
                  </a:lnTo>
                  <a:lnTo>
                    <a:pt x="216197" y="10459"/>
                  </a:lnTo>
                  <a:lnTo>
                    <a:pt x="168850" y="19313"/>
                  </a:lnTo>
                  <a:lnTo>
                    <a:pt x="135017" y="24106"/>
                  </a:lnTo>
                  <a:lnTo>
                    <a:pt x="96461" y="30940"/>
                  </a:lnTo>
                  <a:lnTo>
                    <a:pt x="61451" y="36799"/>
                  </a:lnTo>
                  <a:lnTo>
                    <a:pt x="18959" y="46310"/>
                  </a:lnTo>
                  <a:lnTo>
                    <a:pt x="18990" y="47807"/>
                  </a:lnTo>
                  <a:lnTo>
                    <a:pt x="30312" y="49469"/>
                  </a:lnTo>
                  <a:lnTo>
                    <a:pt x="77342" y="43664"/>
                  </a:lnTo>
                  <a:lnTo>
                    <a:pt x="101655" y="39693"/>
                  </a:lnTo>
                  <a:lnTo>
                    <a:pt x="129859" y="34928"/>
                  </a:lnTo>
                  <a:lnTo>
                    <a:pt x="160656" y="29635"/>
                  </a:lnTo>
                  <a:lnTo>
                    <a:pt x="192476" y="23990"/>
                  </a:lnTo>
                  <a:lnTo>
                    <a:pt x="224979" y="18110"/>
                  </a:lnTo>
                  <a:lnTo>
                    <a:pt x="257935" y="12073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131">
              <a:extLst>
                <a:ext uri="{FF2B5EF4-FFF2-40B4-BE49-F238E27FC236}">
                  <a16:creationId xmlns:a16="http://schemas.microsoft.com/office/drawing/2014/main" xmlns="" id="{810C52DD-1124-427C-AF99-E27C92F3050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410200" y="2048562"/>
              <a:ext cx="29176" cy="104089"/>
            </a:xfrm>
            <a:custGeom>
              <a:avLst/>
              <a:gdLst/>
              <a:ahLst/>
              <a:cxnLst/>
              <a:rect l="0" t="0" r="0" b="0"/>
              <a:pathLst>
                <a:path w="29176" h="10408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3763" y="1930"/>
                  </a:lnTo>
                  <a:lnTo>
                    <a:pt x="6742" y="0"/>
                  </a:lnTo>
                  <a:lnTo>
                    <a:pt x="10139" y="123"/>
                  </a:lnTo>
                  <a:lnTo>
                    <a:pt x="17676" y="4024"/>
                  </a:lnTo>
                  <a:lnTo>
                    <a:pt x="23849" y="14224"/>
                  </a:lnTo>
                  <a:lnTo>
                    <a:pt x="28238" y="28871"/>
                  </a:lnTo>
                  <a:lnTo>
                    <a:pt x="29175" y="68900"/>
                  </a:lnTo>
                  <a:lnTo>
                    <a:pt x="25400" y="10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32">
              <a:extLst>
                <a:ext uri="{FF2B5EF4-FFF2-40B4-BE49-F238E27FC236}">
                  <a16:creationId xmlns:a16="http://schemas.microsoft.com/office/drawing/2014/main" xmlns="" id="{E298CAF4-CF9A-44A6-9481-694B5D45873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257800" y="21463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1" y="7674"/>
                  </a:lnTo>
                  <a:lnTo>
                    <a:pt x="27136" y="96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133">
              <a:extLst>
                <a:ext uri="{FF2B5EF4-FFF2-40B4-BE49-F238E27FC236}">
                  <a16:creationId xmlns:a16="http://schemas.microsoft.com/office/drawing/2014/main" xmlns="" id="{D57BD32A-AA04-46D1-B061-3939361C7F9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092700" y="2095500"/>
              <a:ext cx="114301" cy="123264"/>
            </a:xfrm>
            <a:custGeom>
              <a:avLst/>
              <a:gdLst/>
              <a:ahLst/>
              <a:cxnLst/>
              <a:rect l="0" t="0" r="0" b="0"/>
              <a:pathLst>
                <a:path w="114301" h="12326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4" y="44258"/>
                  </a:lnTo>
                  <a:lnTo>
                    <a:pt x="17644" y="91841"/>
                  </a:lnTo>
                  <a:lnTo>
                    <a:pt x="18927" y="123263"/>
                  </a:lnTo>
                  <a:lnTo>
                    <a:pt x="19673" y="122392"/>
                  </a:lnTo>
                  <a:lnTo>
                    <a:pt x="22384" y="115780"/>
                  </a:lnTo>
                  <a:lnTo>
                    <a:pt x="26884" y="70681"/>
                  </a:lnTo>
                  <a:lnTo>
                    <a:pt x="34160" y="25956"/>
                  </a:lnTo>
                  <a:lnTo>
                    <a:pt x="40112" y="13182"/>
                  </a:lnTo>
                  <a:lnTo>
                    <a:pt x="43674" y="8788"/>
                  </a:lnTo>
                  <a:lnTo>
                    <a:pt x="48166" y="6564"/>
                  </a:lnTo>
                  <a:lnTo>
                    <a:pt x="58802" y="5975"/>
                  </a:lnTo>
                  <a:lnTo>
                    <a:pt x="68702" y="9946"/>
                  </a:lnTo>
                  <a:lnTo>
                    <a:pt x="86556" y="23994"/>
                  </a:lnTo>
                  <a:lnTo>
                    <a:pt x="96045" y="42936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134">
              <a:extLst>
                <a:ext uri="{FF2B5EF4-FFF2-40B4-BE49-F238E27FC236}">
                  <a16:creationId xmlns:a16="http://schemas.microsoft.com/office/drawing/2014/main" xmlns="" id="{CC79C3EA-D703-4234-975A-E6AE1211E0D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529857" y="2851150"/>
              <a:ext cx="101708" cy="145844"/>
            </a:xfrm>
            <a:custGeom>
              <a:avLst/>
              <a:gdLst/>
              <a:ahLst/>
              <a:cxnLst/>
              <a:rect l="0" t="0" r="0" b="0"/>
              <a:pathLst>
                <a:path w="101708" h="145844">
                  <a:moveTo>
                    <a:pt x="89893" y="25400"/>
                  </a:moveTo>
                  <a:lnTo>
                    <a:pt x="89893" y="25400"/>
                  </a:lnTo>
                  <a:lnTo>
                    <a:pt x="89893" y="22029"/>
                  </a:lnTo>
                  <a:lnTo>
                    <a:pt x="88012" y="18492"/>
                  </a:lnTo>
                  <a:lnTo>
                    <a:pt x="85529" y="14569"/>
                  </a:lnTo>
                  <a:lnTo>
                    <a:pt x="84426" y="10473"/>
                  </a:lnTo>
                  <a:lnTo>
                    <a:pt x="82720" y="9099"/>
                  </a:lnTo>
                  <a:lnTo>
                    <a:pt x="65944" y="3341"/>
                  </a:lnTo>
                  <a:lnTo>
                    <a:pt x="55966" y="3366"/>
                  </a:lnTo>
                  <a:lnTo>
                    <a:pt x="50341" y="4361"/>
                  </a:lnTo>
                  <a:lnTo>
                    <a:pt x="38448" y="12992"/>
                  </a:lnTo>
                  <a:lnTo>
                    <a:pt x="13565" y="44900"/>
                  </a:lnTo>
                  <a:lnTo>
                    <a:pt x="1347" y="78215"/>
                  </a:lnTo>
                  <a:lnTo>
                    <a:pt x="0" y="111526"/>
                  </a:lnTo>
                  <a:lnTo>
                    <a:pt x="4315" y="127413"/>
                  </a:lnTo>
                  <a:lnTo>
                    <a:pt x="7441" y="133626"/>
                  </a:lnTo>
                  <a:lnTo>
                    <a:pt x="20322" y="142410"/>
                  </a:lnTo>
                  <a:lnTo>
                    <a:pt x="28696" y="145740"/>
                  </a:lnTo>
                  <a:lnTo>
                    <a:pt x="37100" y="145843"/>
                  </a:lnTo>
                  <a:lnTo>
                    <a:pt x="53965" y="140314"/>
                  </a:lnTo>
                  <a:lnTo>
                    <a:pt x="75955" y="121930"/>
                  </a:lnTo>
                  <a:lnTo>
                    <a:pt x="92506" y="95237"/>
                  </a:lnTo>
                  <a:lnTo>
                    <a:pt x="99604" y="68356"/>
                  </a:lnTo>
                  <a:lnTo>
                    <a:pt x="101707" y="42518"/>
                  </a:lnTo>
                  <a:lnTo>
                    <a:pt x="98436" y="27363"/>
                  </a:lnTo>
                  <a:lnTo>
                    <a:pt x="898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135">
              <a:extLst>
                <a:ext uri="{FF2B5EF4-FFF2-40B4-BE49-F238E27FC236}">
                  <a16:creationId xmlns:a16="http://schemas.microsoft.com/office/drawing/2014/main" xmlns="" id="{E7B40300-CDEE-4654-82C2-7FC7F064EC3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292198" y="2946400"/>
              <a:ext cx="130703" cy="24878"/>
            </a:xfrm>
            <a:custGeom>
              <a:avLst/>
              <a:gdLst/>
              <a:ahLst/>
              <a:cxnLst/>
              <a:rect l="0" t="0" r="0" b="0"/>
              <a:pathLst>
                <a:path w="130703" h="24878">
                  <a:moveTo>
                    <a:pt x="16402" y="12700"/>
                  </a:moveTo>
                  <a:lnTo>
                    <a:pt x="16402" y="12700"/>
                  </a:lnTo>
                  <a:lnTo>
                    <a:pt x="0" y="23635"/>
                  </a:lnTo>
                  <a:lnTo>
                    <a:pt x="528" y="24223"/>
                  </a:lnTo>
                  <a:lnTo>
                    <a:pt x="4879" y="24877"/>
                  </a:lnTo>
                  <a:lnTo>
                    <a:pt x="44517" y="15863"/>
                  </a:lnTo>
                  <a:lnTo>
                    <a:pt x="84156" y="8777"/>
                  </a:lnTo>
                  <a:lnTo>
                    <a:pt x="130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136">
              <a:extLst>
                <a:ext uri="{FF2B5EF4-FFF2-40B4-BE49-F238E27FC236}">
                  <a16:creationId xmlns:a16="http://schemas.microsoft.com/office/drawing/2014/main" xmlns="" id="{AF884D24-EDA4-401B-8EF6-D0C865FEE89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283200" y="28892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3144"/>
                  </a:lnTo>
                  <a:lnTo>
                    <a:pt x="52758" y="414"/>
                  </a:lnTo>
                  <a:lnTo>
                    <a:pt x="99071" y="3425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137">
              <a:extLst>
                <a:ext uri="{FF2B5EF4-FFF2-40B4-BE49-F238E27FC236}">
                  <a16:creationId xmlns:a16="http://schemas.microsoft.com/office/drawing/2014/main" xmlns="" id="{EEC6AEE8-1522-4769-B52C-646262229C9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86350" y="2755900"/>
              <a:ext cx="51362" cy="21571"/>
            </a:xfrm>
            <a:custGeom>
              <a:avLst/>
              <a:gdLst/>
              <a:ahLst/>
              <a:cxnLst/>
              <a:rect l="0" t="0" r="0" b="0"/>
              <a:pathLst>
                <a:path w="51362" h="2157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411" y="9434"/>
                  </a:lnTo>
                  <a:lnTo>
                    <a:pt x="6742" y="14306"/>
                  </a:lnTo>
                  <a:lnTo>
                    <a:pt x="21048" y="21015"/>
                  </a:lnTo>
                  <a:lnTo>
                    <a:pt x="32638" y="21570"/>
                  </a:lnTo>
                  <a:lnTo>
                    <a:pt x="38692" y="20730"/>
                  </a:lnTo>
                  <a:lnTo>
                    <a:pt x="47301" y="16034"/>
                  </a:lnTo>
                  <a:lnTo>
                    <a:pt x="50583" y="12806"/>
                  </a:lnTo>
                  <a:lnTo>
                    <a:pt x="51361" y="9948"/>
                  </a:lnTo>
                  <a:lnTo>
                    <a:pt x="50469" y="7338"/>
                  </a:lnTo>
                  <a:lnTo>
                    <a:pt x="48463" y="4892"/>
                  </a:lnTo>
                  <a:lnTo>
                    <a:pt x="44303" y="3967"/>
                  </a:lnTo>
                  <a:lnTo>
                    <a:pt x="32155" y="4820"/>
                  </a:lnTo>
                  <a:lnTo>
                    <a:pt x="21112" y="9433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138">
              <a:extLst>
                <a:ext uri="{FF2B5EF4-FFF2-40B4-BE49-F238E27FC236}">
                  <a16:creationId xmlns:a16="http://schemas.microsoft.com/office/drawing/2014/main" xmlns="" id="{4D9E72E7-AE19-4574-B5CB-19488F41BB2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065958" y="2882900"/>
              <a:ext cx="86499" cy="198601"/>
            </a:xfrm>
            <a:custGeom>
              <a:avLst/>
              <a:gdLst/>
              <a:ahLst/>
              <a:cxnLst/>
              <a:rect l="0" t="0" r="0" b="0"/>
              <a:pathLst>
                <a:path w="86499" h="198601">
                  <a:moveTo>
                    <a:pt x="33092" y="0"/>
                  </a:moveTo>
                  <a:lnTo>
                    <a:pt x="33092" y="0"/>
                  </a:lnTo>
                  <a:lnTo>
                    <a:pt x="33092" y="3371"/>
                  </a:lnTo>
                  <a:lnTo>
                    <a:pt x="33797" y="4364"/>
                  </a:lnTo>
                  <a:lnTo>
                    <a:pt x="34974" y="5026"/>
                  </a:lnTo>
                  <a:lnTo>
                    <a:pt x="36463" y="5467"/>
                  </a:lnTo>
                  <a:lnTo>
                    <a:pt x="56857" y="32788"/>
                  </a:lnTo>
                  <a:lnTo>
                    <a:pt x="77605" y="79333"/>
                  </a:lnTo>
                  <a:lnTo>
                    <a:pt x="86498" y="115228"/>
                  </a:lnTo>
                  <a:lnTo>
                    <a:pt x="86131" y="161913"/>
                  </a:lnTo>
                  <a:lnTo>
                    <a:pt x="77813" y="187674"/>
                  </a:lnTo>
                  <a:lnTo>
                    <a:pt x="72784" y="192849"/>
                  </a:lnTo>
                  <a:lnTo>
                    <a:pt x="59670" y="198600"/>
                  </a:lnTo>
                  <a:lnTo>
                    <a:pt x="44434" y="197392"/>
                  </a:lnTo>
                  <a:lnTo>
                    <a:pt x="36420" y="195095"/>
                  </a:lnTo>
                  <a:lnTo>
                    <a:pt x="21871" y="185016"/>
                  </a:lnTo>
                  <a:lnTo>
                    <a:pt x="9760" y="171129"/>
                  </a:lnTo>
                  <a:lnTo>
                    <a:pt x="2026" y="155550"/>
                  </a:lnTo>
                  <a:lnTo>
                    <a:pt x="0" y="137337"/>
                  </a:lnTo>
                  <a:lnTo>
                    <a:pt x="134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139">
              <a:extLst>
                <a:ext uri="{FF2B5EF4-FFF2-40B4-BE49-F238E27FC236}">
                  <a16:creationId xmlns:a16="http://schemas.microsoft.com/office/drawing/2014/main" xmlns="" id="{738D0D45-3E41-4B97-8C2D-B04DD25B54A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086946" y="2267289"/>
              <a:ext cx="539155" cy="400568"/>
            </a:xfrm>
            <a:custGeom>
              <a:avLst/>
              <a:gdLst/>
              <a:ahLst/>
              <a:cxnLst/>
              <a:rect l="0" t="0" r="0" b="0"/>
              <a:pathLst>
                <a:path w="539155" h="400568">
                  <a:moveTo>
                    <a:pt x="412154" y="12361"/>
                  </a:moveTo>
                  <a:lnTo>
                    <a:pt x="412154" y="12361"/>
                  </a:lnTo>
                  <a:lnTo>
                    <a:pt x="420992" y="3522"/>
                  </a:lnTo>
                  <a:lnTo>
                    <a:pt x="421574" y="2235"/>
                  </a:lnTo>
                  <a:lnTo>
                    <a:pt x="421256" y="1377"/>
                  </a:lnTo>
                  <a:lnTo>
                    <a:pt x="419048" y="0"/>
                  </a:lnTo>
                  <a:lnTo>
                    <a:pt x="379828" y="11900"/>
                  </a:lnTo>
                  <a:lnTo>
                    <a:pt x="339860" y="26806"/>
                  </a:lnTo>
                  <a:lnTo>
                    <a:pt x="304764" y="40418"/>
                  </a:lnTo>
                  <a:lnTo>
                    <a:pt x="265647" y="56581"/>
                  </a:lnTo>
                  <a:lnTo>
                    <a:pt x="224744" y="75523"/>
                  </a:lnTo>
                  <a:lnTo>
                    <a:pt x="183046" y="97583"/>
                  </a:lnTo>
                  <a:lnTo>
                    <a:pt x="143817" y="120087"/>
                  </a:lnTo>
                  <a:lnTo>
                    <a:pt x="101459" y="148624"/>
                  </a:lnTo>
                  <a:lnTo>
                    <a:pt x="87565" y="166291"/>
                  </a:lnTo>
                  <a:lnTo>
                    <a:pt x="85694" y="172836"/>
                  </a:lnTo>
                  <a:lnTo>
                    <a:pt x="86564" y="177906"/>
                  </a:lnTo>
                  <a:lnTo>
                    <a:pt x="89261" y="181991"/>
                  </a:lnTo>
                  <a:lnTo>
                    <a:pt x="105427" y="188411"/>
                  </a:lnTo>
                  <a:lnTo>
                    <a:pt x="147941" y="195992"/>
                  </a:lnTo>
                  <a:lnTo>
                    <a:pt x="183248" y="199808"/>
                  </a:lnTo>
                  <a:lnTo>
                    <a:pt x="228775" y="203368"/>
                  </a:lnTo>
                  <a:lnTo>
                    <a:pt x="251160" y="209201"/>
                  </a:lnTo>
                  <a:lnTo>
                    <a:pt x="256847" y="213438"/>
                  </a:lnTo>
                  <a:lnTo>
                    <a:pt x="259228" y="218379"/>
                  </a:lnTo>
                  <a:lnTo>
                    <a:pt x="259402" y="223789"/>
                  </a:lnTo>
                  <a:lnTo>
                    <a:pt x="248309" y="237327"/>
                  </a:lnTo>
                  <a:lnTo>
                    <a:pt x="210737" y="262697"/>
                  </a:lnTo>
                  <a:lnTo>
                    <a:pt x="174468" y="283077"/>
                  </a:lnTo>
                  <a:lnTo>
                    <a:pt x="134831" y="306246"/>
                  </a:lnTo>
                  <a:lnTo>
                    <a:pt x="95577" y="326891"/>
                  </a:lnTo>
                  <a:lnTo>
                    <a:pt x="59081" y="345474"/>
                  </a:lnTo>
                  <a:lnTo>
                    <a:pt x="17556" y="371098"/>
                  </a:lnTo>
                  <a:lnTo>
                    <a:pt x="1357" y="385583"/>
                  </a:lnTo>
                  <a:lnTo>
                    <a:pt x="0" y="390998"/>
                  </a:lnTo>
                  <a:lnTo>
                    <a:pt x="2624" y="395313"/>
                  </a:lnTo>
                  <a:lnTo>
                    <a:pt x="7900" y="398896"/>
                  </a:lnTo>
                  <a:lnTo>
                    <a:pt x="49037" y="400567"/>
                  </a:lnTo>
                  <a:lnTo>
                    <a:pt x="72003" y="398870"/>
                  </a:lnTo>
                  <a:lnTo>
                    <a:pt x="99310" y="396328"/>
                  </a:lnTo>
                  <a:lnTo>
                    <a:pt x="129508" y="393222"/>
                  </a:lnTo>
                  <a:lnTo>
                    <a:pt x="163751" y="389741"/>
                  </a:lnTo>
                  <a:lnTo>
                    <a:pt x="200691" y="386009"/>
                  </a:lnTo>
                  <a:lnTo>
                    <a:pt x="239428" y="382109"/>
                  </a:lnTo>
                  <a:lnTo>
                    <a:pt x="278659" y="378804"/>
                  </a:lnTo>
                  <a:lnTo>
                    <a:pt x="318218" y="375895"/>
                  </a:lnTo>
                  <a:lnTo>
                    <a:pt x="357996" y="373251"/>
                  </a:lnTo>
                  <a:lnTo>
                    <a:pt x="392277" y="371487"/>
                  </a:lnTo>
                  <a:lnTo>
                    <a:pt x="422892" y="370312"/>
                  </a:lnTo>
                  <a:lnTo>
                    <a:pt x="451062" y="369528"/>
                  </a:lnTo>
                  <a:lnTo>
                    <a:pt x="491771" y="370539"/>
                  </a:lnTo>
                  <a:lnTo>
                    <a:pt x="539154" y="374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3140">
            <a:extLst>
              <a:ext uri="{FF2B5EF4-FFF2-40B4-BE49-F238E27FC236}">
                <a16:creationId xmlns:a16="http://schemas.microsoft.com/office/drawing/2014/main" xmlns="" id="{2E5F0B94-DDDA-4EA0-9BA8-F553D22CEF9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78803" y="6401782"/>
            <a:ext cx="312898" cy="35928"/>
          </a:xfrm>
          <a:custGeom>
            <a:avLst/>
            <a:gdLst/>
            <a:ahLst/>
            <a:cxnLst/>
            <a:rect l="0" t="0" r="0" b="0"/>
            <a:pathLst>
              <a:path w="312898" h="35928">
                <a:moveTo>
                  <a:pt x="20797" y="18068"/>
                </a:moveTo>
                <a:lnTo>
                  <a:pt x="20797" y="18068"/>
                </a:lnTo>
                <a:lnTo>
                  <a:pt x="59812" y="12998"/>
                </a:lnTo>
                <a:lnTo>
                  <a:pt x="99519" y="9229"/>
                </a:lnTo>
                <a:lnTo>
                  <a:pt x="137864" y="7084"/>
                </a:lnTo>
                <a:lnTo>
                  <a:pt x="171605" y="5425"/>
                </a:lnTo>
                <a:lnTo>
                  <a:pt x="216401" y="0"/>
                </a:lnTo>
                <a:lnTo>
                  <a:pt x="194327" y="4282"/>
                </a:lnTo>
                <a:lnTo>
                  <a:pt x="147707" y="9201"/>
                </a:lnTo>
                <a:lnTo>
                  <a:pt x="107070" y="10599"/>
                </a:lnTo>
                <a:lnTo>
                  <a:pt x="72547" y="13102"/>
                </a:lnTo>
                <a:lnTo>
                  <a:pt x="32744" y="17087"/>
                </a:lnTo>
                <a:lnTo>
                  <a:pt x="31584" y="18119"/>
                </a:lnTo>
                <a:lnTo>
                  <a:pt x="33633" y="19514"/>
                </a:lnTo>
                <a:lnTo>
                  <a:pt x="59408" y="24846"/>
                </a:lnTo>
                <a:lnTo>
                  <a:pt x="92285" y="28136"/>
                </a:lnTo>
                <a:lnTo>
                  <a:pt x="135119" y="29598"/>
                </a:lnTo>
                <a:lnTo>
                  <a:pt x="172971" y="32130"/>
                </a:lnTo>
                <a:lnTo>
                  <a:pt x="210759" y="33759"/>
                </a:lnTo>
                <a:lnTo>
                  <a:pt x="217289" y="32762"/>
                </a:lnTo>
                <a:lnTo>
                  <a:pt x="217407" y="32097"/>
                </a:lnTo>
                <a:lnTo>
                  <a:pt x="175894" y="29149"/>
                </a:lnTo>
                <a:lnTo>
                  <a:pt x="129239" y="25815"/>
                </a:lnTo>
                <a:lnTo>
                  <a:pt x="98030" y="23939"/>
                </a:lnTo>
                <a:lnTo>
                  <a:pt x="63819" y="21982"/>
                </a:lnTo>
                <a:lnTo>
                  <a:pt x="22044" y="21689"/>
                </a:lnTo>
                <a:lnTo>
                  <a:pt x="2302" y="23911"/>
                </a:lnTo>
                <a:lnTo>
                  <a:pt x="0" y="25491"/>
                </a:lnTo>
                <a:lnTo>
                  <a:pt x="582" y="27250"/>
                </a:lnTo>
                <a:lnTo>
                  <a:pt x="31741" y="33097"/>
                </a:lnTo>
                <a:lnTo>
                  <a:pt x="75050" y="35331"/>
                </a:lnTo>
                <a:lnTo>
                  <a:pt x="101415" y="35927"/>
                </a:lnTo>
                <a:lnTo>
                  <a:pt x="130986" y="35618"/>
                </a:lnTo>
                <a:lnTo>
                  <a:pt x="162695" y="34707"/>
                </a:lnTo>
                <a:lnTo>
                  <a:pt x="195829" y="33395"/>
                </a:lnTo>
                <a:lnTo>
                  <a:pt x="223563" y="32519"/>
                </a:lnTo>
                <a:lnTo>
                  <a:pt x="269430" y="31547"/>
                </a:lnTo>
                <a:lnTo>
                  <a:pt x="312897" y="307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651">
            <a:extLst>
              <a:ext uri="{FF2B5EF4-FFF2-40B4-BE49-F238E27FC236}">
                <a16:creationId xmlns:a16="http://schemas.microsoft.com/office/drawing/2014/main" xmlns="" id="{0FEA3A0B-5A12-4FA3-83D4-E7ECEB223743}"/>
              </a:ext>
            </a:extLst>
          </p:cNvPr>
          <p:cNvGrpSpPr/>
          <p:nvPr/>
        </p:nvGrpSpPr>
        <p:grpSpPr>
          <a:xfrm>
            <a:off x="6123871" y="1985729"/>
            <a:ext cx="1233470" cy="573061"/>
            <a:chOff x="6123871" y="1985729"/>
            <a:chExt cx="1233470" cy="573061"/>
          </a:xfrm>
        </p:grpSpPr>
        <p:sp>
          <p:nvSpPr>
            <p:cNvPr id="176" name="SMARTInkShape-3141">
              <a:extLst>
                <a:ext uri="{FF2B5EF4-FFF2-40B4-BE49-F238E27FC236}">
                  <a16:creationId xmlns:a16="http://schemas.microsoft.com/office/drawing/2014/main" xmlns="" id="{F039680F-CA91-464F-9703-D543A4D52A8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680585" y="2353308"/>
              <a:ext cx="54016" cy="48962"/>
            </a:xfrm>
            <a:custGeom>
              <a:avLst/>
              <a:gdLst/>
              <a:ahLst/>
              <a:cxnLst/>
              <a:rect l="0" t="0" r="0" b="0"/>
              <a:pathLst>
                <a:path w="54016" h="48962">
                  <a:moveTo>
                    <a:pt x="25015" y="27942"/>
                  </a:moveTo>
                  <a:lnTo>
                    <a:pt x="25015" y="27942"/>
                  </a:lnTo>
                  <a:lnTo>
                    <a:pt x="18273" y="27942"/>
                  </a:lnTo>
                  <a:lnTo>
                    <a:pt x="13082" y="26060"/>
                  </a:lnTo>
                  <a:lnTo>
                    <a:pt x="8422" y="23578"/>
                  </a:lnTo>
                  <a:lnTo>
                    <a:pt x="4000" y="22475"/>
                  </a:lnTo>
                  <a:lnTo>
                    <a:pt x="2538" y="22886"/>
                  </a:lnTo>
                  <a:lnTo>
                    <a:pt x="1563" y="23866"/>
                  </a:lnTo>
                  <a:lnTo>
                    <a:pt x="914" y="25225"/>
                  </a:lnTo>
                  <a:lnTo>
                    <a:pt x="0" y="33879"/>
                  </a:lnTo>
                  <a:lnTo>
                    <a:pt x="1282" y="36839"/>
                  </a:lnTo>
                  <a:lnTo>
                    <a:pt x="6471" y="42009"/>
                  </a:lnTo>
                  <a:lnTo>
                    <a:pt x="17325" y="48887"/>
                  </a:lnTo>
                  <a:lnTo>
                    <a:pt x="22005" y="48961"/>
                  </a:lnTo>
                  <a:lnTo>
                    <a:pt x="32849" y="45280"/>
                  </a:lnTo>
                  <a:lnTo>
                    <a:pt x="47483" y="31903"/>
                  </a:lnTo>
                  <a:lnTo>
                    <a:pt x="52640" y="22412"/>
                  </a:lnTo>
                  <a:lnTo>
                    <a:pt x="54015" y="17905"/>
                  </a:lnTo>
                  <a:lnTo>
                    <a:pt x="52815" y="14195"/>
                  </a:lnTo>
                  <a:lnTo>
                    <a:pt x="45837" y="8191"/>
                  </a:lnTo>
                  <a:lnTo>
                    <a:pt x="33380" y="845"/>
                  </a:lnTo>
                  <a:lnTo>
                    <a:pt x="30591" y="0"/>
                  </a:lnTo>
                  <a:lnTo>
                    <a:pt x="28733" y="141"/>
                  </a:lnTo>
                  <a:lnTo>
                    <a:pt x="25015" y="2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142">
              <a:extLst>
                <a:ext uri="{FF2B5EF4-FFF2-40B4-BE49-F238E27FC236}">
                  <a16:creationId xmlns:a16="http://schemas.microsoft.com/office/drawing/2014/main" xmlns="" id="{B0223366-20A1-4EBC-92BE-8683C3AB977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23871" y="2451660"/>
              <a:ext cx="1233470" cy="107130"/>
            </a:xfrm>
            <a:custGeom>
              <a:avLst/>
              <a:gdLst/>
              <a:ahLst/>
              <a:cxnLst/>
              <a:rect l="0" t="0" r="0" b="0"/>
              <a:pathLst>
                <a:path w="1233470" h="107130">
                  <a:moveTo>
                    <a:pt x="16579" y="101040"/>
                  </a:moveTo>
                  <a:lnTo>
                    <a:pt x="16579" y="101040"/>
                  </a:lnTo>
                  <a:lnTo>
                    <a:pt x="176" y="106507"/>
                  </a:lnTo>
                  <a:lnTo>
                    <a:pt x="0" y="106801"/>
                  </a:lnTo>
                  <a:lnTo>
                    <a:pt x="1685" y="107129"/>
                  </a:lnTo>
                  <a:lnTo>
                    <a:pt x="33567" y="103942"/>
                  </a:lnTo>
                  <a:lnTo>
                    <a:pt x="77046" y="100448"/>
                  </a:lnTo>
                  <a:lnTo>
                    <a:pt x="103457" y="98529"/>
                  </a:lnTo>
                  <a:lnTo>
                    <a:pt x="138703" y="95838"/>
                  </a:lnTo>
                  <a:lnTo>
                    <a:pt x="179839" y="92633"/>
                  </a:lnTo>
                  <a:lnTo>
                    <a:pt x="224903" y="89085"/>
                  </a:lnTo>
                  <a:lnTo>
                    <a:pt x="281050" y="84604"/>
                  </a:lnTo>
                  <a:lnTo>
                    <a:pt x="344588" y="79499"/>
                  </a:lnTo>
                  <a:lnTo>
                    <a:pt x="413051" y="73979"/>
                  </a:lnTo>
                  <a:lnTo>
                    <a:pt x="486211" y="68888"/>
                  </a:lnTo>
                  <a:lnTo>
                    <a:pt x="562500" y="64083"/>
                  </a:lnTo>
                  <a:lnTo>
                    <a:pt x="640877" y="59469"/>
                  </a:lnTo>
                  <a:lnTo>
                    <a:pt x="713588" y="54981"/>
                  </a:lnTo>
                  <a:lnTo>
                    <a:pt x="782524" y="50579"/>
                  </a:lnTo>
                  <a:lnTo>
                    <a:pt x="848943" y="46232"/>
                  </a:lnTo>
                  <a:lnTo>
                    <a:pt x="907332" y="41924"/>
                  </a:lnTo>
                  <a:lnTo>
                    <a:pt x="960370" y="37640"/>
                  </a:lnTo>
                  <a:lnTo>
                    <a:pt x="1009840" y="33374"/>
                  </a:lnTo>
                  <a:lnTo>
                    <a:pt x="1051286" y="28412"/>
                  </a:lnTo>
                  <a:lnTo>
                    <a:pt x="1087384" y="22988"/>
                  </a:lnTo>
                  <a:lnTo>
                    <a:pt x="1119915" y="17256"/>
                  </a:lnTo>
                  <a:lnTo>
                    <a:pt x="1146542" y="12728"/>
                  </a:lnTo>
                  <a:lnTo>
                    <a:pt x="1189297" y="5816"/>
                  </a:lnTo>
                  <a:lnTo>
                    <a:pt x="1233469" y="0"/>
                  </a:lnTo>
                  <a:lnTo>
                    <a:pt x="1216729" y="5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143">
              <a:extLst>
                <a:ext uri="{FF2B5EF4-FFF2-40B4-BE49-F238E27FC236}">
                  <a16:creationId xmlns:a16="http://schemas.microsoft.com/office/drawing/2014/main" xmlns="" id="{0FB5A00B-AE6F-4CD4-83AD-5271CD45043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705600" y="1985729"/>
              <a:ext cx="31411" cy="268522"/>
            </a:xfrm>
            <a:custGeom>
              <a:avLst/>
              <a:gdLst/>
              <a:ahLst/>
              <a:cxnLst/>
              <a:rect l="0" t="0" r="0" b="0"/>
              <a:pathLst>
                <a:path w="31411" h="268522">
                  <a:moveTo>
                    <a:pt x="19050" y="8171"/>
                  </a:moveTo>
                  <a:lnTo>
                    <a:pt x="19050" y="8171"/>
                  </a:lnTo>
                  <a:lnTo>
                    <a:pt x="22420" y="1429"/>
                  </a:lnTo>
                  <a:lnTo>
                    <a:pt x="24119" y="148"/>
                  </a:lnTo>
                  <a:lnTo>
                    <a:pt x="25957" y="0"/>
                  </a:lnTo>
                  <a:lnTo>
                    <a:pt x="27889" y="607"/>
                  </a:lnTo>
                  <a:lnTo>
                    <a:pt x="29175" y="3128"/>
                  </a:lnTo>
                  <a:lnTo>
                    <a:pt x="31410" y="45084"/>
                  </a:lnTo>
                  <a:lnTo>
                    <a:pt x="24908" y="90761"/>
                  </a:lnTo>
                  <a:lnTo>
                    <a:pt x="19772" y="123429"/>
                  </a:lnTo>
                  <a:lnTo>
                    <a:pt x="15137" y="156764"/>
                  </a:lnTo>
                  <a:lnTo>
                    <a:pt x="10726" y="190394"/>
                  </a:lnTo>
                  <a:lnTo>
                    <a:pt x="4276" y="237689"/>
                  </a:lnTo>
                  <a:lnTo>
                    <a:pt x="0" y="26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144">
              <a:extLst>
                <a:ext uri="{FF2B5EF4-FFF2-40B4-BE49-F238E27FC236}">
                  <a16:creationId xmlns:a16="http://schemas.microsoft.com/office/drawing/2014/main" xmlns="" id="{3CDB3B8C-714B-4270-A2D5-3D41F219C8E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324600" y="2132044"/>
              <a:ext cx="165101" cy="181131"/>
            </a:xfrm>
            <a:custGeom>
              <a:avLst/>
              <a:gdLst/>
              <a:ahLst/>
              <a:cxnLst/>
              <a:rect l="0" t="0" r="0" b="0"/>
              <a:pathLst>
                <a:path w="165101" h="181131">
                  <a:moveTo>
                    <a:pt x="0" y="20606"/>
                  </a:moveTo>
                  <a:lnTo>
                    <a:pt x="0" y="20606"/>
                  </a:lnTo>
                  <a:lnTo>
                    <a:pt x="0" y="14517"/>
                  </a:lnTo>
                  <a:lnTo>
                    <a:pt x="8839" y="50907"/>
                  </a:lnTo>
                  <a:lnTo>
                    <a:pt x="11556" y="88929"/>
                  </a:lnTo>
                  <a:lnTo>
                    <a:pt x="12361" y="131474"/>
                  </a:lnTo>
                  <a:lnTo>
                    <a:pt x="7629" y="176613"/>
                  </a:lnTo>
                  <a:lnTo>
                    <a:pt x="6919" y="180959"/>
                  </a:lnTo>
                  <a:lnTo>
                    <a:pt x="6729" y="181130"/>
                  </a:lnTo>
                  <a:lnTo>
                    <a:pt x="6603" y="180539"/>
                  </a:lnTo>
                  <a:lnTo>
                    <a:pt x="13291" y="139330"/>
                  </a:lnTo>
                  <a:lnTo>
                    <a:pt x="21107" y="94354"/>
                  </a:lnTo>
                  <a:lnTo>
                    <a:pt x="34241" y="50924"/>
                  </a:lnTo>
                  <a:lnTo>
                    <a:pt x="46262" y="28436"/>
                  </a:lnTo>
                  <a:lnTo>
                    <a:pt x="61013" y="11386"/>
                  </a:lnTo>
                  <a:lnTo>
                    <a:pt x="75095" y="2397"/>
                  </a:lnTo>
                  <a:lnTo>
                    <a:pt x="81813" y="0"/>
                  </a:lnTo>
                  <a:lnTo>
                    <a:pt x="94922" y="1100"/>
                  </a:lnTo>
                  <a:lnTo>
                    <a:pt x="108510" y="7703"/>
                  </a:lnTo>
                  <a:lnTo>
                    <a:pt x="123957" y="20045"/>
                  </a:lnTo>
                  <a:lnTo>
                    <a:pt x="141777" y="46232"/>
                  </a:lnTo>
                  <a:lnTo>
                    <a:pt x="154665" y="91049"/>
                  </a:lnTo>
                  <a:lnTo>
                    <a:pt x="157943" y="132724"/>
                  </a:lnTo>
                  <a:lnTo>
                    <a:pt x="159350" y="165402"/>
                  </a:lnTo>
                  <a:lnTo>
                    <a:pt x="160560" y="167937"/>
                  </a:lnTo>
                  <a:lnTo>
                    <a:pt x="165100" y="17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52">
            <a:extLst>
              <a:ext uri="{FF2B5EF4-FFF2-40B4-BE49-F238E27FC236}">
                <a16:creationId xmlns:a16="http://schemas.microsoft.com/office/drawing/2014/main" xmlns="" id="{206518BB-ADA8-4C5E-8D85-A02D5E0B1DE0}"/>
              </a:ext>
            </a:extLst>
          </p:cNvPr>
          <p:cNvGrpSpPr/>
          <p:nvPr/>
        </p:nvGrpSpPr>
        <p:grpSpPr>
          <a:xfrm>
            <a:off x="6358952" y="2701729"/>
            <a:ext cx="238699" cy="421665"/>
            <a:chOff x="6358952" y="2701729"/>
            <a:chExt cx="238699" cy="421665"/>
          </a:xfrm>
        </p:grpSpPr>
        <p:sp>
          <p:nvSpPr>
            <p:cNvPr id="181" name="SMARTInkShape-3145">
              <a:extLst>
                <a:ext uri="{FF2B5EF4-FFF2-40B4-BE49-F238E27FC236}">
                  <a16:creationId xmlns:a16="http://schemas.microsoft.com/office/drawing/2014/main" xmlns="" id="{40D29C29-73CB-4277-AABE-07218760043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548094" y="3009900"/>
              <a:ext cx="49557" cy="92503"/>
            </a:xfrm>
            <a:custGeom>
              <a:avLst/>
              <a:gdLst/>
              <a:ahLst/>
              <a:cxnLst/>
              <a:rect l="0" t="0" r="0" b="0"/>
              <a:pathLst>
                <a:path w="49557" h="92503">
                  <a:moveTo>
                    <a:pt x="24156" y="38100"/>
                  </a:moveTo>
                  <a:lnTo>
                    <a:pt x="24156" y="38100"/>
                  </a:lnTo>
                  <a:lnTo>
                    <a:pt x="20785" y="34729"/>
                  </a:lnTo>
                  <a:lnTo>
                    <a:pt x="17248" y="33074"/>
                  </a:lnTo>
                  <a:lnTo>
                    <a:pt x="15317" y="32633"/>
                  </a:lnTo>
                  <a:lnTo>
                    <a:pt x="13324" y="33044"/>
                  </a:lnTo>
                  <a:lnTo>
                    <a:pt x="9229" y="35383"/>
                  </a:lnTo>
                  <a:lnTo>
                    <a:pt x="2956" y="47408"/>
                  </a:lnTo>
                  <a:lnTo>
                    <a:pt x="0" y="67747"/>
                  </a:lnTo>
                  <a:lnTo>
                    <a:pt x="3071" y="79734"/>
                  </a:lnTo>
                  <a:lnTo>
                    <a:pt x="8435" y="88354"/>
                  </a:lnTo>
                  <a:lnTo>
                    <a:pt x="13171" y="92185"/>
                  </a:lnTo>
                  <a:lnTo>
                    <a:pt x="16126" y="92502"/>
                  </a:lnTo>
                  <a:lnTo>
                    <a:pt x="23175" y="90971"/>
                  </a:lnTo>
                  <a:lnTo>
                    <a:pt x="38446" y="72658"/>
                  </a:lnTo>
                  <a:lnTo>
                    <a:pt x="44618" y="54635"/>
                  </a:lnTo>
                  <a:lnTo>
                    <a:pt x="46211" y="28418"/>
                  </a:lnTo>
                  <a:lnTo>
                    <a:pt x="45247" y="15453"/>
                  </a:lnTo>
                  <a:lnTo>
                    <a:pt x="49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146">
              <a:extLst>
                <a:ext uri="{FF2B5EF4-FFF2-40B4-BE49-F238E27FC236}">
                  <a16:creationId xmlns:a16="http://schemas.microsoft.com/office/drawing/2014/main" xmlns="" id="{1E2F2C3C-58C1-4EFC-8977-A389AB1BE82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561724" y="2701729"/>
              <a:ext cx="10527" cy="263722"/>
            </a:xfrm>
            <a:custGeom>
              <a:avLst/>
              <a:gdLst/>
              <a:ahLst/>
              <a:cxnLst/>
              <a:rect l="0" t="0" r="0" b="0"/>
              <a:pathLst>
                <a:path w="10527" h="263722">
                  <a:moveTo>
                    <a:pt x="10526" y="3371"/>
                  </a:moveTo>
                  <a:lnTo>
                    <a:pt x="10526" y="3371"/>
                  </a:lnTo>
                  <a:lnTo>
                    <a:pt x="10526" y="0"/>
                  </a:lnTo>
                  <a:lnTo>
                    <a:pt x="10526" y="40547"/>
                  </a:lnTo>
                  <a:lnTo>
                    <a:pt x="9820" y="84550"/>
                  </a:lnTo>
                  <a:lnTo>
                    <a:pt x="7155" y="116826"/>
                  </a:lnTo>
                  <a:lnTo>
                    <a:pt x="3618" y="149986"/>
                  </a:lnTo>
                  <a:lnTo>
                    <a:pt x="400" y="182833"/>
                  </a:lnTo>
                  <a:lnTo>
                    <a:pt x="0" y="226270"/>
                  </a:lnTo>
                  <a:lnTo>
                    <a:pt x="10526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147">
              <a:extLst>
                <a:ext uri="{FF2B5EF4-FFF2-40B4-BE49-F238E27FC236}">
                  <a16:creationId xmlns:a16="http://schemas.microsoft.com/office/drawing/2014/main" xmlns="" id="{FFB21CF7-FFDA-44A0-82B6-A8F14FD6D69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62700" y="2736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5958" y="9329"/>
                  </a:lnTo>
                  <a:lnTo>
                    <a:pt x="3971" y="76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148">
              <a:extLst>
                <a:ext uri="{FF2B5EF4-FFF2-40B4-BE49-F238E27FC236}">
                  <a16:creationId xmlns:a16="http://schemas.microsoft.com/office/drawing/2014/main" xmlns="" id="{6DB08FAF-8DD8-41BF-B69A-6D967812E67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358952" y="2895600"/>
              <a:ext cx="70716" cy="227794"/>
            </a:xfrm>
            <a:custGeom>
              <a:avLst/>
              <a:gdLst/>
              <a:ahLst/>
              <a:cxnLst/>
              <a:rect l="0" t="0" r="0" b="0"/>
              <a:pathLst>
                <a:path w="70716" h="227794">
                  <a:moveTo>
                    <a:pt x="10098" y="0"/>
                  </a:moveTo>
                  <a:lnTo>
                    <a:pt x="10098" y="0"/>
                  </a:lnTo>
                  <a:lnTo>
                    <a:pt x="10098" y="5467"/>
                  </a:lnTo>
                  <a:lnTo>
                    <a:pt x="13469" y="16202"/>
                  </a:lnTo>
                  <a:lnTo>
                    <a:pt x="48169" y="63317"/>
                  </a:lnTo>
                  <a:lnTo>
                    <a:pt x="63868" y="97077"/>
                  </a:lnTo>
                  <a:lnTo>
                    <a:pt x="70715" y="140634"/>
                  </a:lnTo>
                  <a:lnTo>
                    <a:pt x="66002" y="179174"/>
                  </a:lnTo>
                  <a:lnTo>
                    <a:pt x="52298" y="209565"/>
                  </a:lnTo>
                  <a:lnTo>
                    <a:pt x="40848" y="222022"/>
                  </a:lnTo>
                  <a:lnTo>
                    <a:pt x="34831" y="226331"/>
                  </a:lnTo>
                  <a:lnTo>
                    <a:pt x="29408" y="227793"/>
                  </a:lnTo>
                  <a:lnTo>
                    <a:pt x="24383" y="227356"/>
                  </a:lnTo>
                  <a:lnTo>
                    <a:pt x="19621" y="225654"/>
                  </a:lnTo>
                  <a:lnTo>
                    <a:pt x="10568" y="214356"/>
                  </a:lnTo>
                  <a:lnTo>
                    <a:pt x="3250" y="196869"/>
                  </a:lnTo>
                  <a:lnTo>
                    <a:pt x="0" y="174986"/>
                  </a:lnTo>
                  <a:lnTo>
                    <a:pt x="4199" y="153031"/>
                  </a:lnTo>
                  <a:lnTo>
                    <a:pt x="1644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3149">
            <a:extLst>
              <a:ext uri="{FF2B5EF4-FFF2-40B4-BE49-F238E27FC236}">
                <a16:creationId xmlns:a16="http://schemas.microsoft.com/office/drawing/2014/main" xmlns="" id="{01F3E84F-B982-42F4-B55A-2764A8CF0F9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73250" y="2819731"/>
            <a:ext cx="977901" cy="77209"/>
          </a:xfrm>
          <a:custGeom>
            <a:avLst/>
            <a:gdLst/>
            <a:ahLst/>
            <a:cxnLst/>
            <a:rect l="0" t="0" r="0" b="0"/>
            <a:pathLst>
              <a:path w="977901" h="77209">
                <a:moveTo>
                  <a:pt x="0" y="44119"/>
                </a:moveTo>
                <a:lnTo>
                  <a:pt x="0" y="44119"/>
                </a:lnTo>
                <a:lnTo>
                  <a:pt x="0" y="40748"/>
                </a:lnTo>
                <a:lnTo>
                  <a:pt x="2117" y="41166"/>
                </a:lnTo>
                <a:lnTo>
                  <a:pt x="47385" y="63615"/>
                </a:lnTo>
                <a:lnTo>
                  <a:pt x="84595" y="74119"/>
                </a:lnTo>
                <a:lnTo>
                  <a:pt x="121559" y="77208"/>
                </a:lnTo>
                <a:lnTo>
                  <a:pt x="145245" y="76056"/>
                </a:lnTo>
                <a:lnTo>
                  <a:pt x="170913" y="73877"/>
                </a:lnTo>
                <a:lnTo>
                  <a:pt x="198609" y="68191"/>
                </a:lnTo>
                <a:lnTo>
                  <a:pt x="227656" y="60167"/>
                </a:lnTo>
                <a:lnTo>
                  <a:pt x="257604" y="50584"/>
                </a:lnTo>
                <a:lnTo>
                  <a:pt x="286036" y="41374"/>
                </a:lnTo>
                <a:lnTo>
                  <a:pt x="313457" y="32411"/>
                </a:lnTo>
                <a:lnTo>
                  <a:pt x="340205" y="23614"/>
                </a:lnTo>
                <a:lnTo>
                  <a:pt x="379332" y="10076"/>
                </a:lnTo>
                <a:lnTo>
                  <a:pt x="407775" y="1472"/>
                </a:lnTo>
                <a:lnTo>
                  <a:pt x="429824" y="0"/>
                </a:lnTo>
                <a:lnTo>
                  <a:pt x="447150" y="3579"/>
                </a:lnTo>
                <a:lnTo>
                  <a:pt x="487888" y="26420"/>
                </a:lnTo>
                <a:lnTo>
                  <a:pt x="533321" y="48855"/>
                </a:lnTo>
                <a:lnTo>
                  <a:pt x="567231" y="56807"/>
                </a:lnTo>
                <a:lnTo>
                  <a:pt x="612877" y="60341"/>
                </a:lnTo>
                <a:lnTo>
                  <a:pt x="639301" y="59872"/>
                </a:lnTo>
                <a:lnTo>
                  <a:pt x="667501" y="58149"/>
                </a:lnTo>
                <a:lnTo>
                  <a:pt x="696884" y="55589"/>
                </a:lnTo>
                <a:lnTo>
                  <a:pt x="724234" y="52471"/>
                </a:lnTo>
                <a:lnTo>
                  <a:pt x="750228" y="48982"/>
                </a:lnTo>
                <a:lnTo>
                  <a:pt x="797690" y="41341"/>
                </a:lnTo>
                <a:lnTo>
                  <a:pt x="837599" y="33242"/>
                </a:lnTo>
                <a:lnTo>
                  <a:pt x="872270" y="24938"/>
                </a:lnTo>
                <a:lnTo>
                  <a:pt x="915793" y="16093"/>
                </a:lnTo>
                <a:lnTo>
                  <a:pt x="958733" y="16476"/>
                </a:lnTo>
                <a:lnTo>
                  <a:pt x="977900" y="187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6" name="SMARTInkShape-Group654">
            <a:extLst>
              <a:ext uri="{FF2B5EF4-FFF2-40B4-BE49-F238E27FC236}">
                <a16:creationId xmlns:a16="http://schemas.microsoft.com/office/drawing/2014/main" xmlns="" id="{12DA70DF-BE99-41E8-9C07-D1CF53F4D74E}"/>
              </a:ext>
            </a:extLst>
          </p:cNvPr>
          <p:cNvGrpSpPr/>
          <p:nvPr/>
        </p:nvGrpSpPr>
        <p:grpSpPr>
          <a:xfrm>
            <a:off x="1568450" y="3101041"/>
            <a:ext cx="622301" cy="349014"/>
            <a:chOff x="1568450" y="3101041"/>
            <a:chExt cx="622301" cy="349014"/>
          </a:xfrm>
        </p:grpSpPr>
        <p:sp>
          <p:nvSpPr>
            <p:cNvPr id="187" name="SMARTInkShape-3150">
              <a:extLst>
                <a:ext uri="{FF2B5EF4-FFF2-40B4-BE49-F238E27FC236}">
                  <a16:creationId xmlns:a16="http://schemas.microsoft.com/office/drawing/2014/main" xmlns="" id="{20EDEC55-3797-4B94-ABA5-B9432132C9E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171700" y="32004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1245" y="42646"/>
                  </a:lnTo>
                  <a:lnTo>
                    <a:pt x="16424" y="81702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151">
              <a:extLst>
                <a:ext uri="{FF2B5EF4-FFF2-40B4-BE49-F238E27FC236}">
                  <a16:creationId xmlns:a16="http://schemas.microsoft.com/office/drawing/2014/main" xmlns="" id="{8F920CCD-F8CD-4980-874F-5434FD8CB26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089150" y="3225800"/>
              <a:ext cx="1" cy="120651"/>
            </a:xfrm>
            <a:custGeom>
              <a:avLst/>
              <a:gdLst/>
              <a:ahLst/>
              <a:cxnLst/>
              <a:rect l="0" t="0" r="0" b="0"/>
              <a:pathLst>
                <a:path w="1" h="120651">
                  <a:moveTo>
                    <a:pt x="0" y="0"/>
                  </a:moveTo>
                  <a:lnTo>
                    <a:pt x="0" y="0"/>
                  </a:lnTo>
                  <a:lnTo>
                    <a:pt x="0" y="43738"/>
                  </a:lnTo>
                  <a:lnTo>
                    <a:pt x="0" y="8485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152">
              <a:extLst>
                <a:ext uri="{FF2B5EF4-FFF2-40B4-BE49-F238E27FC236}">
                  <a16:creationId xmlns:a16="http://schemas.microsoft.com/office/drawing/2014/main" xmlns="" id="{E145063E-840E-4138-8E3A-C956F2FFA07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012950" y="3277706"/>
              <a:ext cx="127001" cy="17945"/>
            </a:xfrm>
            <a:custGeom>
              <a:avLst/>
              <a:gdLst/>
              <a:ahLst/>
              <a:cxnLst/>
              <a:rect l="0" t="0" r="0" b="0"/>
              <a:pathLst>
                <a:path w="127001" h="17945">
                  <a:moveTo>
                    <a:pt x="0" y="17944"/>
                  </a:moveTo>
                  <a:lnTo>
                    <a:pt x="0" y="17944"/>
                  </a:lnTo>
                  <a:lnTo>
                    <a:pt x="0" y="14573"/>
                  </a:lnTo>
                  <a:lnTo>
                    <a:pt x="6742" y="5734"/>
                  </a:lnTo>
                  <a:lnTo>
                    <a:pt x="17578" y="1935"/>
                  </a:lnTo>
                  <a:lnTo>
                    <a:pt x="60040" y="0"/>
                  </a:lnTo>
                  <a:lnTo>
                    <a:pt x="103540" y="4414"/>
                  </a:lnTo>
                  <a:lnTo>
                    <a:pt x="114927" y="6757"/>
                  </a:lnTo>
                  <a:lnTo>
                    <a:pt x="127000" y="11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153">
              <a:extLst>
                <a:ext uri="{FF2B5EF4-FFF2-40B4-BE49-F238E27FC236}">
                  <a16:creationId xmlns:a16="http://schemas.microsoft.com/office/drawing/2014/main" xmlns="" id="{16938B1D-6106-4237-B159-62F73E17B01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962150" y="31432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154">
              <a:extLst>
                <a:ext uri="{FF2B5EF4-FFF2-40B4-BE49-F238E27FC236}">
                  <a16:creationId xmlns:a16="http://schemas.microsoft.com/office/drawing/2014/main" xmlns="" id="{0B975BDD-C291-4A22-9479-F0F96DE5BCA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943100" y="3251200"/>
              <a:ext cx="54523" cy="198855"/>
            </a:xfrm>
            <a:custGeom>
              <a:avLst/>
              <a:gdLst/>
              <a:ahLst/>
              <a:cxnLst/>
              <a:rect l="0" t="0" r="0" b="0"/>
              <a:pathLst>
                <a:path w="54523" h="198855">
                  <a:moveTo>
                    <a:pt x="19050" y="0"/>
                  </a:moveTo>
                  <a:lnTo>
                    <a:pt x="19050" y="0"/>
                  </a:lnTo>
                  <a:lnTo>
                    <a:pt x="34630" y="36628"/>
                  </a:lnTo>
                  <a:lnTo>
                    <a:pt x="48282" y="74666"/>
                  </a:lnTo>
                  <a:lnTo>
                    <a:pt x="54522" y="117216"/>
                  </a:lnTo>
                  <a:lnTo>
                    <a:pt x="49629" y="161103"/>
                  </a:lnTo>
                  <a:lnTo>
                    <a:pt x="41107" y="181198"/>
                  </a:lnTo>
                  <a:lnTo>
                    <a:pt x="35872" y="188532"/>
                  </a:lnTo>
                  <a:lnTo>
                    <a:pt x="24410" y="196681"/>
                  </a:lnTo>
                  <a:lnTo>
                    <a:pt x="18390" y="198854"/>
                  </a:lnTo>
                  <a:lnTo>
                    <a:pt x="13671" y="198186"/>
                  </a:lnTo>
                  <a:lnTo>
                    <a:pt x="9820" y="195624"/>
                  </a:lnTo>
                  <a:lnTo>
                    <a:pt x="6546" y="191799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155">
              <a:extLst>
                <a:ext uri="{FF2B5EF4-FFF2-40B4-BE49-F238E27FC236}">
                  <a16:creationId xmlns:a16="http://schemas.microsoft.com/office/drawing/2014/main" xmlns="" id="{BF85FE05-9108-4CD4-A756-E1BC088FA59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692159" y="3327400"/>
              <a:ext cx="98542" cy="18528"/>
            </a:xfrm>
            <a:custGeom>
              <a:avLst/>
              <a:gdLst/>
              <a:ahLst/>
              <a:cxnLst/>
              <a:rect l="0" t="0" r="0" b="0"/>
              <a:pathLst>
                <a:path w="98542" h="18528">
                  <a:moveTo>
                    <a:pt x="22341" y="6350"/>
                  </a:moveTo>
                  <a:lnTo>
                    <a:pt x="22341" y="6350"/>
                  </a:lnTo>
                  <a:lnTo>
                    <a:pt x="471" y="17285"/>
                  </a:lnTo>
                  <a:lnTo>
                    <a:pt x="0" y="17873"/>
                  </a:lnTo>
                  <a:lnTo>
                    <a:pt x="392" y="18266"/>
                  </a:lnTo>
                  <a:lnTo>
                    <a:pt x="1358" y="18527"/>
                  </a:lnTo>
                  <a:lnTo>
                    <a:pt x="46981" y="7048"/>
                  </a:lnTo>
                  <a:lnTo>
                    <a:pt x="98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156">
              <a:extLst>
                <a:ext uri="{FF2B5EF4-FFF2-40B4-BE49-F238E27FC236}">
                  <a16:creationId xmlns:a16="http://schemas.microsoft.com/office/drawing/2014/main" xmlns="" id="{38FA373F-847E-41D7-BDE8-9083478FF81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666679" y="3257550"/>
              <a:ext cx="79572" cy="19051"/>
            </a:xfrm>
            <a:custGeom>
              <a:avLst/>
              <a:gdLst/>
              <a:ahLst/>
              <a:cxnLst/>
              <a:rect l="0" t="0" r="0" b="0"/>
              <a:pathLst>
                <a:path w="795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0539" y="6840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157">
              <a:extLst>
                <a:ext uri="{FF2B5EF4-FFF2-40B4-BE49-F238E27FC236}">
                  <a16:creationId xmlns:a16="http://schemas.microsoft.com/office/drawing/2014/main" xmlns="" id="{7E4E7332-46D1-425B-8562-A857ED1E9E6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570855" y="3101041"/>
              <a:ext cx="42707" cy="21324"/>
            </a:xfrm>
            <a:custGeom>
              <a:avLst/>
              <a:gdLst/>
              <a:ahLst/>
              <a:cxnLst/>
              <a:rect l="0" t="0" r="0" b="0"/>
              <a:pathLst>
                <a:path w="42707" h="21324">
                  <a:moveTo>
                    <a:pt x="29345" y="10459"/>
                  </a:moveTo>
                  <a:lnTo>
                    <a:pt x="29345" y="10459"/>
                  </a:lnTo>
                  <a:lnTo>
                    <a:pt x="6201" y="4992"/>
                  </a:lnTo>
                  <a:lnTo>
                    <a:pt x="3332" y="5403"/>
                  </a:lnTo>
                  <a:lnTo>
                    <a:pt x="1420" y="6383"/>
                  </a:lnTo>
                  <a:lnTo>
                    <a:pt x="145" y="7742"/>
                  </a:lnTo>
                  <a:lnTo>
                    <a:pt x="0" y="8647"/>
                  </a:lnTo>
                  <a:lnTo>
                    <a:pt x="610" y="9251"/>
                  </a:lnTo>
                  <a:lnTo>
                    <a:pt x="8601" y="13864"/>
                  </a:lnTo>
                  <a:lnTo>
                    <a:pt x="18009" y="19028"/>
                  </a:lnTo>
                  <a:lnTo>
                    <a:pt x="26894" y="21323"/>
                  </a:lnTo>
                  <a:lnTo>
                    <a:pt x="31239" y="20524"/>
                  </a:lnTo>
                  <a:lnTo>
                    <a:pt x="39829" y="15873"/>
                  </a:lnTo>
                  <a:lnTo>
                    <a:pt x="41979" y="12657"/>
                  </a:lnTo>
                  <a:lnTo>
                    <a:pt x="42706" y="9102"/>
                  </a:lnTo>
                  <a:lnTo>
                    <a:pt x="42486" y="5321"/>
                  </a:lnTo>
                  <a:lnTo>
                    <a:pt x="40222" y="2801"/>
                  </a:lnTo>
                  <a:lnTo>
                    <a:pt x="32063" y="0"/>
                  </a:lnTo>
                  <a:lnTo>
                    <a:pt x="27629" y="664"/>
                  </a:lnTo>
                  <a:lnTo>
                    <a:pt x="10295" y="10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158">
              <a:extLst>
                <a:ext uri="{FF2B5EF4-FFF2-40B4-BE49-F238E27FC236}">
                  <a16:creationId xmlns:a16="http://schemas.microsoft.com/office/drawing/2014/main" xmlns="" id="{F216AF9F-6C95-45A9-BD98-99D23C3F846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568450" y="32004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10125" y="38974"/>
                  </a:lnTo>
                  <a:lnTo>
                    <a:pt x="12191" y="82095"/>
                  </a:lnTo>
                  <a:lnTo>
                    <a:pt x="12600" y="124794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655">
            <a:extLst>
              <a:ext uri="{FF2B5EF4-FFF2-40B4-BE49-F238E27FC236}">
                <a16:creationId xmlns:a16="http://schemas.microsoft.com/office/drawing/2014/main" xmlns="" id="{17652792-AC44-41B5-BCD7-3B66201C9559}"/>
              </a:ext>
            </a:extLst>
          </p:cNvPr>
          <p:cNvGrpSpPr/>
          <p:nvPr/>
        </p:nvGrpSpPr>
        <p:grpSpPr>
          <a:xfrm>
            <a:off x="6850389" y="2602313"/>
            <a:ext cx="1246398" cy="471314"/>
            <a:chOff x="6850389" y="2602313"/>
            <a:chExt cx="1246398" cy="471314"/>
          </a:xfrm>
        </p:grpSpPr>
        <p:sp>
          <p:nvSpPr>
            <p:cNvPr id="197" name="SMARTInkShape-3159">
              <a:extLst>
                <a:ext uri="{FF2B5EF4-FFF2-40B4-BE49-F238E27FC236}">
                  <a16:creationId xmlns:a16="http://schemas.microsoft.com/office/drawing/2014/main" xmlns="" id="{DD1CDE50-18D2-42D4-B75F-546FD213D3F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365145" y="2825750"/>
              <a:ext cx="59870" cy="247877"/>
            </a:xfrm>
            <a:custGeom>
              <a:avLst/>
              <a:gdLst/>
              <a:ahLst/>
              <a:cxnLst/>
              <a:rect l="0" t="0" r="0" b="0"/>
              <a:pathLst>
                <a:path w="59870" h="247877">
                  <a:moveTo>
                    <a:pt x="26255" y="0"/>
                  </a:moveTo>
                  <a:lnTo>
                    <a:pt x="26255" y="0"/>
                  </a:lnTo>
                  <a:lnTo>
                    <a:pt x="26255" y="3371"/>
                  </a:lnTo>
                  <a:lnTo>
                    <a:pt x="41001" y="45779"/>
                  </a:lnTo>
                  <a:lnTo>
                    <a:pt x="52921" y="85321"/>
                  </a:lnTo>
                  <a:lnTo>
                    <a:pt x="59869" y="124842"/>
                  </a:lnTo>
                  <a:lnTo>
                    <a:pt x="59655" y="167831"/>
                  </a:lnTo>
                  <a:lnTo>
                    <a:pt x="48381" y="208478"/>
                  </a:lnTo>
                  <a:lnTo>
                    <a:pt x="35006" y="233848"/>
                  </a:lnTo>
                  <a:lnTo>
                    <a:pt x="22106" y="246931"/>
                  </a:lnTo>
                  <a:lnTo>
                    <a:pt x="17844" y="247876"/>
                  </a:lnTo>
                  <a:lnTo>
                    <a:pt x="13592" y="247096"/>
                  </a:lnTo>
                  <a:lnTo>
                    <a:pt x="9347" y="245164"/>
                  </a:lnTo>
                  <a:lnTo>
                    <a:pt x="2747" y="235491"/>
                  </a:lnTo>
                  <a:lnTo>
                    <a:pt x="0" y="228961"/>
                  </a:lnTo>
                  <a:lnTo>
                    <a:pt x="85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160">
              <a:extLst>
                <a:ext uri="{FF2B5EF4-FFF2-40B4-BE49-F238E27FC236}">
                  <a16:creationId xmlns:a16="http://schemas.microsoft.com/office/drawing/2014/main" xmlns="" id="{FCEE5DB4-82D0-478A-A837-48FFA12DDCA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182732" y="2852982"/>
              <a:ext cx="126119" cy="17219"/>
            </a:xfrm>
            <a:custGeom>
              <a:avLst/>
              <a:gdLst/>
              <a:ahLst/>
              <a:cxnLst/>
              <a:rect l="0" t="0" r="0" b="0"/>
              <a:pathLst>
                <a:path w="126119" h="17219">
                  <a:moveTo>
                    <a:pt x="5468" y="17218"/>
                  </a:moveTo>
                  <a:lnTo>
                    <a:pt x="5468" y="17218"/>
                  </a:lnTo>
                  <a:lnTo>
                    <a:pt x="0" y="17218"/>
                  </a:lnTo>
                  <a:lnTo>
                    <a:pt x="2750" y="17218"/>
                  </a:lnTo>
                  <a:lnTo>
                    <a:pt x="42885" y="6387"/>
                  </a:lnTo>
                  <a:lnTo>
                    <a:pt x="83493" y="0"/>
                  </a:lnTo>
                  <a:lnTo>
                    <a:pt x="105728" y="592"/>
                  </a:lnTo>
                  <a:lnTo>
                    <a:pt x="126118" y="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161">
              <a:extLst>
                <a:ext uri="{FF2B5EF4-FFF2-40B4-BE49-F238E27FC236}">
                  <a16:creationId xmlns:a16="http://schemas.microsoft.com/office/drawing/2014/main" xmlns="" id="{3D0A4FB2-BF84-40FB-AA76-E2B3CDCE46F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016750" y="2802802"/>
              <a:ext cx="82551" cy="118199"/>
            </a:xfrm>
            <a:custGeom>
              <a:avLst/>
              <a:gdLst/>
              <a:ahLst/>
              <a:cxnLst/>
              <a:rect l="0" t="0" r="0" b="0"/>
              <a:pathLst>
                <a:path w="82551" h="118199">
                  <a:moveTo>
                    <a:pt x="0" y="16598"/>
                  </a:moveTo>
                  <a:lnTo>
                    <a:pt x="0" y="16598"/>
                  </a:lnTo>
                  <a:lnTo>
                    <a:pt x="705" y="23079"/>
                  </a:lnTo>
                  <a:lnTo>
                    <a:pt x="10984" y="66453"/>
                  </a:lnTo>
                  <a:lnTo>
                    <a:pt x="10309" y="88050"/>
                  </a:lnTo>
                  <a:lnTo>
                    <a:pt x="6698" y="112903"/>
                  </a:lnTo>
                  <a:lnTo>
                    <a:pt x="6582" y="112551"/>
                  </a:lnTo>
                  <a:lnTo>
                    <a:pt x="10727" y="69257"/>
                  </a:lnTo>
                  <a:lnTo>
                    <a:pt x="16073" y="30710"/>
                  </a:lnTo>
                  <a:lnTo>
                    <a:pt x="26928" y="5823"/>
                  </a:lnTo>
                  <a:lnTo>
                    <a:pt x="31357" y="3065"/>
                  </a:lnTo>
                  <a:lnTo>
                    <a:pt x="43805" y="0"/>
                  </a:lnTo>
                  <a:lnTo>
                    <a:pt x="49664" y="1299"/>
                  </a:lnTo>
                  <a:lnTo>
                    <a:pt x="59937" y="8387"/>
                  </a:lnTo>
                  <a:lnTo>
                    <a:pt x="73654" y="27649"/>
                  </a:lnTo>
                  <a:lnTo>
                    <a:pt x="76715" y="45028"/>
                  </a:lnTo>
                  <a:lnTo>
                    <a:pt x="76973" y="89539"/>
                  </a:lnTo>
                  <a:lnTo>
                    <a:pt x="82550" y="11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162">
              <a:extLst>
                <a:ext uri="{FF2B5EF4-FFF2-40B4-BE49-F238E27FC236}">
                  <a16:creationId xmlns:a16="http://schemas.microsoft.com/office/drawing/2014/main" xmlns="" id="{73BAC61E-9501-4BB8-B278-32230A7627D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850389" y="2731460"/>
              <a:ext cx="83812" cy="221291"/>
            </a:xfrm>
            <a:custGeom>
              <a:avLst/>
              <a:gdLst/>
              <a:ahLst/>
              <a:cxnLst/>
              <a:rect l="0" t="0" r="0" b="0"/>
              <a:pathLst>
                <a:path w="83812" h="221291">
                  <a:moveTo>
                    <a:pt x="83811" y="11740"/>
                  </a:moveTo>
                  <a:lnTo>
                    <a:pt x="83811" y="11740"/>
                  </a:lnTo>
                  <a:lnTo>
                    <a:pt x="80440" y="8369"/>
                  </a:lnTo>
                  <a:lnTo>
                    <a:pt x="76903" y="6714"/>
                  </a:lnTo>
                  <a:lnTo>
                    <a:pt x="57144" y="0"/>
                  </a:lnTo>
                  <a:lnTo>
                    <a:pt x="48676" y="5111"/>
                  </a:lnTo>
                  <a:lnTo>
                    <a:pt x="25992" y="29010"/>
                  </a:lnTo>
                  <a:lnTo>
                    <a:pt x="10784" y="59426"/>
                  </a:lnTo>
                  <a:lnTo>
                    <a:pt x="711" y="98620"/>
                  </a:lnTo>
                  <a:lnTo>
                    <a:pt x="0" y="138141"/>
                  </a:lnTo>
                  <a:lnTo>
                    <a:pt x="7629" y="169920"/>
                  </a:lnTo>
                  <a:lnTo>
                    <a:pt x="18673" y="186465"/>
                  </a:lnTo>
                  <a:lnTo>
                    <a:pt x="33694" y="200168"/>
                  </a:lnTo>
                  <a:lnTo>
                    <a:pt x="71111" y="2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163">
              <a:extLst>
                <a:ext uri="{FF2B5EF4-FFF2-40B4-BE49-F238E27FC236}">
                  <a16:creationId xmlns:a16="http://schemas.microsoft.com/office/drawing/2014/main" xmlns="" id="{DE4ED40D-3330-47AE-BC52-B2EE6AF69C5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372350" y="27241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2"/>
                  </a:lnTo>
                  <a:lnTo>
                    <a:pt x="8839" y="4123"/>
                  </a:lnTo>
                  <a:lnTo>
                    <a:pt x="14746" y="183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164">
              <a:extLst>
                <a:ext uri="{FF2B5EF4-FFF2-40B4-BE49-F238E27FC236}">
                  <a16:creationId xmlns:a16="http://schemas.microsoft.com/office/drawing/2014/main" xmlns="" id="{5E8FA7E6-2421-4137-8BAA-A8CB5D31702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24983" y="2844800"/>
              <a:ext cx="114068" cy="12522"/>
            </a:xfrm>
            <a:custGeom>
              <a:avLst/>
              <a:gdLst/>
              <a:ahLst/>
              <a:cxnLst/>
              <a:rect l="0" t="0" r="0" b="0"/>
              <a:pathLst>
                <a:path w="114068" h="12522">
                  <a:moveTo>
                    <a:pt x="18817" y="0"/>
                  </a:moveTo>
                  <a:lnTo>
                    <a:pt x="18817" y="0"/>
                  </a:lnTo>
                  <a:lnTo>
                    <a:pt x="551" y="6088"/>
                  </a:lnTo>
                  <a:lnTo>
                    <a:pt x="116" y="8115"/>
                  </a:lnTo>
                  <a:lnTo>
                    <a:pt x="0" y="9643"/>
                  </a:lnTo>
                  <a:lnTo>
                    <a:pt x="9278" y="11342"/>
                  </a:lnTo>
                  <a:lnTo>
                    <a:pt x="48866" y="12521"/>
                  </a:lnTo>
                  <a:lnTo>
                    <a:pt x="94209" y="9305"/>
                  </a:lnTo>
                  <a:lnTo>
                    <a:pt x="1140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165">
              <a:extLst>
                <a:ext uri="{FF2B5EF4-FFF2-40B4-BE49-F238E27FC236}">
                  <a16:creationId xmlns:a16="http://schemas.microsoft.com/office/drawing/2014/main" xmlns="" id="{C7EB1D06-C5B3-4B98-968E-FD8222FD259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721600" y="2768600"/>
              <a:ext cx="22966" cy="146051"/>
            </a:xfrm>
            <a:custGeom>
              <a:avLst/>
              <a:gdLst/>
              <a:ahLst/>
              <a:cxnLst/>
              <a:rect l="0" t="0" r="0" b="0"/>
              <a:pathLst>
                <a:path w="22966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0831" y="11550"/>
                  </a:lnTo>
                  <a:lnTo>
                    <a:pt x="22599" y="56381"/>
                  </a:lnTo>
                  <a:lnTo>
                    <a:pt x="22965" y="94053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166">
              <a:extLst>
                <a:ext uri="{FF2B5EF4-FFF2-40B4-BE49-F238E27FC236}">
                  <a16:creationId xmlns:a16="http://schemas.microsoft.com/office/drawing/2014/main" xmlns="" id="{0D836849-9B51-45D1-AD9E-4D4A32C3511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799565" y="2715573"/>
              <a:ext cx="106649" cy="259394"/>
            </a:xfrm>
            <a:custGeom>
              <a:avLst/>
              <a:gdLst/>
              <a:ahLst/>
              <a:cxnLst/>
              <a:rect l="0" t="0" r="0" b="0"/>
              <a:pathLst>
                <a:path w="106649" h="259394">
                  <a:moveTo>
                    <a:pt x="10935" y="14927"/>
                  </a:moveTo>
                  <a:lnTo>
                    <a:pt x="10935" y="14927"/>
                  </a:lnTo>
                  <a:lnTo>
                    <a:pt x="4193" y="11556"/>
                  </a:lnTo>
                  <a:lnTo>
                    <a:pt x="2208" y="9857"/>
                  </a:lnTo>
                  <a:lnTo>
                    <a:pt x="0" y="6089"/>
                  </a:lnTo>
                  <a:lnTo>
                    <a:pt x="1529" y="4096"/>
                  </a:lnTo>
                  <a:lnTo>
                    <a:pt x="8870" y="0"/>
                  </a:lnTo>
                  <a:lnTo>
                    <a:pt x="14498" y="742"/>
                  </a:lnTo>
                  <a:lnTo>
                    <a:pt x="28276" y="7212"/>
                  </a:lnTo>
                  <a:lnTo>
                    <a:pt x="56458" y="35798"/>
                  </a:lnTo>
                  <a:lnTo>
                    <a:pt x="81652" y="73714"/>
                  </a:lnTo>
                  <a:lnTo>
                    <a:pt x="95545" y="119678"/>
                  </a:lnTo>
                  <a:lnTo>
                    <a:pt x="106169" y="164890"/>
                  </a:lnTo>
                  <a:lnTo>
                    <a:pt x="106648" y="194701"/>
                  </a:lnTo>
                  <a:lnTo>
                    <a:pt x="98865" y="220650"/>
                  </a:lnTo>
                  <a:lnTo>
                    <a:pt x="85998" y="241827"/>
                  </a:lnTo>
                  <a:lnTo>
                    <a:pt x="70872" y="255942"/>
                  </a:lnTo>
                  <a:lnTo>
                    <a:pt x="65710" y="258859"/>
                  </a:lnTo>
                  <a:lnTo>
                    <a:pt x="62268" y="259393"/>
                  </a:lnTo>
                  <a:lnTo>
                    <a:pt x="59974" y="258338"/>
                  </a:lnTo>
                  <a:lnTo>
                    <a:pt x="57424" y="249639"/>
                  </a:lnTo>
                  <a:lnTo>
                    <a:pt x="55385" y="230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167">
              <a:extLst>
                <a:ext uri="{FF2B5EF4-FFF2-40B4-BE49-F238E27FC236}">
                  <a16:creationId xmlns:a16="http://schemas.microsoft.com/office/drawing/2014/main" xmlns="" id="{D2726105-00B8-4D8F-A0B7-AA2C9977671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020050" y="2602313"/>
              <a:ext cx="76737" cy="286938"/>
            </a:xfrm>
            <a:custGeom>
              <a:avLst/>
              <a:gdLst/>
              <a:ahLst/>
              <a:cxnLst/>
              <a:rect l="0" t="0" r="0" b="0"/>
              <a:pathLst>
                <a:path w="76737" h="286938">
                  <a:moveTo>
                    <a:pt x="44450" y="20237"/>
                  </a:moveTo>
                  <a:lnTo>
                    <a:pt x="44450" y="20237"/>
                  </a:lnTo>
                  <a:lnTo>
                    <a:pt x="44450" y="10124"/>
                  </a:lnTo>
                  <a:lnTo>
                    <a:pt x="45861" y="6440"/>
                  </a:lnTo>
                  <a:lnTo>
                    <a:pt x="51192" y="464"/>
                  </a:lnTo>
                  <a:lnTo>
                    <a:pt x="54588" y="0"/>
                  </a:lnTo>
                  <a:lnTo>
                    <a:pt x="62126" y="3246"/>
                  </a:lnTo>
                  <a:lnTo>
                    <a:pt x="74303" y="26492"/>
                  </a:lnTo>
                  <a:lnTo>
                    <a:pt x="76736" y="73674"/>
                  </a:lnTo>
                  <a:lnTo>
                    <a:pt x="70793" y="112191"/>
                  </a:lnTo>
                  <a:lnTo>
                    <a:pt x="60391" y="151417"/>
                  </a:lnTo>
                  <a:lnTo>
                    <a:pt x="46361" y="187665"/>
                  </a:lnTo>
                  <a:lnTo>
                    <a:pt x="28836" y="226353"/>
                  </a:lnTo>
                  <a:lnTo>
                    <a:pt x="0" y="286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168">
              <a:extLst>
                <a:ext uri="{FF2B5EF4-FFF2-40B4-BE49-F238E27FC236}">
                  <a16:creationId xmlns:a16="http://schemas.microsoft.com/office/drawing/2014/main" xmlns="" id="{6ADF29DF-673A-4B3E-8DA8-9D88284FE2B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009739" y="2965450"/>
              <a:ext cx="73812" cy="82698"/>
            </a:xfrm>
            <a:custGeom>
              <a:avLst/>
              <a:gdLst/>
              <a:ahLst/>
              <a:cxnLst/>
              <a:rect l="0" t="0" r="0" b="0"/>
              <a:pathLst>
                <a:path w="73812" h="82698">
                  <a:moveTo>
                    <a:pt x="35711" y="31750"/>
                  </a:moveTo>
                  <a:lnTo>
                    <a:pt x="35711" y="31750"/>
                  </a:lnTo>
                  <a:lnTo>
                    <a:pt x="35711" y="28379"/>
                  </a:lnTo>
                  <a:lnTo>
                    <a:pt x="33829" y="24843"/>
                  </a:lnTo>
                  <a:lnTo>
                    <a:pt x="32340" y="22912"/>
                  </a:lnTo>
                  <a:lnTo>
                    <a:pt x="30642" y="22330"/>
                  </a:lnTo>
                  <a:lnTo>
                    <a:pt x="28803" y="22648"/>
                  </a:lnTo>
                  <a:lnTo>
                    <a:pt x="24174" y="25588"/>
                  </a:lnTo>
                  <a:lnTo>
                    <a:pt x="5674" y="46287"/>
                  </a:lnTo>
                  <a:lnTo>
                    <a:pt x="1195" y="57966"/>
                  </a:lnTo>
                  <a:lnTo>
                    <a:pt x="0" y="64044"/>
                  </a:lnTo>
                  <a:lnTo>
                    <a:pt x="615" y="69507"/>
                  </a:lnTo>
                  <a:lnTo>
                    <a:pt x="5060" y="79341"/>
                  </a:lnTo>
                  <a:lnTo>
                    <a:pt x="8927" y="81822"/>
                  </a:lnTo>
                  <a:lnTo>
                    <a:pt x="18869" y="82697"/>
                  </a:lnTo>
                  <a:lnTo>
                    <a:pt x="32224" y="75089"/>
                  </a:lnTo>
                  <a:lnTo>
                    <a:pt x="57051" y="50581"/>
                  </a:lnTo>
                  <a:lnTo>
                    <a:pt x="67747" y="31685"/>
                  </a:lnTo>
                  <a:lnTo>
                    <a:pt x="73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3169">
            <a:extLst>
              <a:ext uri="{FF2B5EF4-FFF2-40B4-BE49-F238E27FC236}">
                <a16:creationId xmlns:a16="http://schemas.microsoft.com/office/drawing/2014/main" xmlns="" id="{F718BCA8-9C64-4F85-B73D-126B7DFE55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426450" y="2546858"/>
            <a:ext cx="50801" cy="12193"/>
          </a:xfrm>
          <a:custGeom>
            <a:avLst/>
            <a:gdLst/>
            <a:ahLst/>
            <a:cxnLst/>
            <a:rect l="0" t="0" r="0" b="0"/>
            <a:pathLst>
              <a:path w="50801" h="12193">
                <a:moveTo>
                  <a:pt x="0" y="12192"/>
                </a:moveTo>
                <a:lnTo>
                  <a:pt x="0" y="12192"/>
                </a:lnTo>
                <a:lnTo>
                  <a:pt x="0" y="8821"/>
                </a:lnTo>
                <a:lnTo>
                  <a:pt x="1881" y="5284"/>
                </a:lnTo>
                <a:lnTo>
                  <a:pt x="3370" y="3353"/>
                </a:lnTo>
                <a:lnTo>
                  <a:pt x="6907" y="1208"/>
                </a:lnTo>
                <a:lnTo>
                  <a:pt x="14746" y="0"/>
                </a:lnTo>
                <a:lnTo>
                  <a:pt x="29769" y="1524"/>
                </a:lnTo>
                <a:lnTo>
                  <a:pt x="50800" y="58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SMARTInkShape-Group657">
            <a:extLst>
              <a:ext uri="{FF2B5EF4-FFF2-40B4-BE49-F238E27FC236}">
                <a16:creationId xmlns:a16="http://schemas.microsoft.com/office/drawing/2014/main" xmlns="" id="{277ABB4E-D8E5-45CD-9239-5E12B0AEAA74}"/>
              </a:ext>
            </a:extLst>
          </p:cNvPr>
          <p:cNvGrpSpPr/>
          <p:nvPr/>
        </p:nvGrpSpPr>
        <p:grpSpPr>
          <a:xfrm>
            <a:off x="8921750" y="1989315"/>
            <a:ext cx="2783189" cy="854956"/>
            <a:chOff x="8921750" y="1989315"/>
            <a:chExt cx="2783189" cy="854956"/>
          </a:xfrm>
        </p:grpSpPr>
        <p:sp>
          <p:nvSpPr>
            <p:cNvPr id="209" name="SMARTInkShape-3170">
              <a:extLst>
                <a:ext uri="{FF2B5EF4-FFF2-40B4-BE49-F238E27FC236}">
                  <a16:creationId xmlns:a16="http://schemas.microsoft.com/office/drawing/2014/main" xmlns="" id="{112550C0-0773-4480-9E78-969B7359AFF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921750" y="2388967"/>
              <a:ext cx="204454" cy="455304"/>
            </a:xfrm>
            <a:custGeom>
              <a:avLst/>
              <a:gdLst/>
              <a:ahLst/>
              <a:cxnLst/>
              <a:rect l="0" t="0" r="0" b="0"/>
              <a:pathLst>
                <a:path w="204454" h="455304">
                  <a:moveTo>
                    <a:pt x="0" y="62133"/>
                  </a:moveTo>
                  <a:lnTo>
                    <a:pt x="0" y="62133"/>
                  </a:lnTo>
                  <a:lnTo>
                    <a:pt x="5069" y="100415"/>
                  </a:lnTo>
                  <a:lnTo>
                    <a:pt x="10831" y="140896"/>
                  </a:lnTo>
                  <a:lnTo>
                    <a:pt x="14927" y="177102"/>
                  </a:lnTo>
                  <a:lnTo>
                    <a:pt x="17218" y="220474"/>
                  </a:lnTo>
                  <a:lnTo>
                    <a:pt x="18941" y="267268"/>
                  </a:lnTo>
                  <a:lnTo>
                    <a:pt x="22058" y="313936"/>
                  </a:lnTo>
                  <a:lnTo>
                    <a:pt x="23916" y="356784"/>
                  </a:lnTo>
                  <a:lnTo>
                    <a:pt x="24034" y="394878"/>
                  </a:lnTo>
                  <a:lnTo>
                    <a:pt x="20841" y="436596"/>
                  </a:lnTo>
                  <a:lnTo>
                    <a:pt x="18875" y="453583"/>
                  </a:lnTo>
                  <a:lnTo>
                    <a:pt x="17522" y="455038"/>
                  </a:lnTo>
                  <a:lnTo>
                    <a:pt x="15915" y="455303"/>
                  </a:lnTo>
                  <a:lnTo>
                    <a:pt x="13653" y="435450"/>
                  </a:lnTo>
                  <a:lnTo>
                    <a:pt x="12982" y="389273"/>
                  </a:lnTo>
                  <a:lnTo>
                    <a:pt x="14299" y="367010"/>
                  </a:lnTo>
                  <a:lnTo>
                    <a:pt x="16588" y="341584"/>
                  </a:lnTo>
                  <a:lnTo>
                    <a:pt x="19525" y="314050"/>
                  </a:lnTo>
                  <a:lnTo>
                    <a:pt x="22895" y="285111"/>
                  </a:lnTo>
                  <a:lnTo>
                    <a:pt x="26553" y="255235"/>
                  </a:lnTo>
                  <a:lnTo>
                    <a:pt x="30401" y="224735"/>
                  </a:lnTo>
                  <a:lnTo>
                    <a:pt x="35790" y="196640"/>
                  </a:lnTo>
                  <a:lnTo>
                    <a:pt x="42205" y="170148"/>
                  </a:lnTo>
                  <a:lnTo>
                    <a:pt x="49303" y="144727"/>
                  </a:lnTo>
                  <a:lnTo>
                    <a:pt x="60953" y="101428"/>
                  </a:lnTo>
                  <a:lnTo>
                    <a:pt x="71541" y="64781"/>
                  </a:lnTo>
                  <a:lnTo>
                    <a:pt x="90106" y="23171"/>
                  </a:lnTo>
                  <a:lnTo>
                    <a:pt x="105193" y="6952"/>
                  </a:lnTo>
                  <a:lnTo>
                    <a:pt x="113168" y="2768"/>
                  </a:lnTo>
                  <a:lnTo>
                    <a:pt x="129553" y="0"/>
                  </a:lnTo>
                  <a:lnTo>
                    <a:pt x="150007" y="6766"/>
                  </a:lnTo>
                  <a:lnTo>
                    <a:pt x="161388" y="12522"/>
                  </a:lnTo>
                  <a:lnTo>
                    <a:pt x="190889" y="44219"/>
                  </a:lnTo>
                  <a:lnTo>
                    <a:pt x="201256" y="70869"/>
                  </a:lnTo>
                  <a:lnTo>
                    <a:pt x="204453" y="99177"/>
                  </a:lnTo>
                  <a:lnTo>
                    <a:pt x="197614" y="142175"/>
                  </a:lnTo>
                  <a:lnTo>
                    <a:pt x="188016" y="168968"/>
                  </a:lnTo>
                  <a:lnTo>
                    <a:pt x="172933" y="189343"/>
                  </a:lnTo>
                  <a:lnTo>
                    <a:pt x="152354" y="204749"/>
                  </a:lnTo>
                  <a:lnTo>
                    <a:pt x="110445" y="219238"/>
                  </a:lnTo>
                  <a:lnTo>
                    <a:pt x="57150" y="220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171">
              <a:extLst>
                <a:ext uri="{FF2B5EF4-FFF2-40B4-BE49-F238E27FC236}">
                  <a16:creationId xmlns:a16="http://schemas.microsoft.com/office/drawing/2014/main" xmlns="" id="{7FDDDD5C-B061-4514-8E24-F395B856648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197656" y="2134483"/>
              <a:ext cx="70342" cy="229225"/>
            </a:xfrm>
            <a:custGeom>
              <a:avLst/>
              <a:gdLst/>
              <a:ahLst/>
              <a:cxnLst/>
              <a:rect l="0" t="0" r="0" b="0"/>
              <a:pathLst>
                <a:path w="70342" h="229225">
                  <a:moveTo>
                    <a:pt x="3494" y="5467"/>
                  </a:moveTo>
                  <a:lnTo>
                    <a:pt x="3494" y="5467"/>
                  </a:lnTo>
                  <a:lnTo>
                    <a:pt x="3494" y="2096"/>
                  </a:lnTo>
                  <a:lnTo>
                    <a:pt x="4199" y="1103"/>
                  </a:lnTo>
                  <a:lnTo>
                    <a:pt x="5375" y="441"/>
                  </a:lnTo>
                  <a:lnTo>
                    <a:pt x="6864" y="0"/>
                  </a:lnTo>
                  <a:lnTo>
                    <a:pt x="8563" y="411"/>
                  </a:lnTo>
                  <a:lnTo>
                    <a:pt x="12331" y="2749"/>
                  </a:lnTo>
                  <a:lnTo>
                    <a:pt x="25162" y="14775"/>
                  </a:lnTo>
                  <a:lnTo>
                    <a:pt x="43391" y="53715"/>
                  </a:lnTo>
                  <a:lnTo>
                    <a:pt x="56316" y="94003"/>
                  </a:lnTo>
                  <a:lnTo>
                    <a:pt x="67671" y="135808"/>
                  </a:lnTo>
                  <a:lnTo>
                    <a:pt x="70341" y="182255"/>
                  </a:lnTo>
                  <a:lnTo>
                    <a:pt x="66365" y="201867"/>
                  </a:lnTo>
                  <a:lnTo>
                    <a:pt x="57542" y="215287"/>
                  </a:lnTo>
                  <a:lnTo>
                    <a:pt x="46566" y="224074"/>
                  </a:lnTo>
                  <a:lnTo>
                    <a:pt x="40675" y="227405"/>
                  </a:lnTo>
                  <a:lnTo>
                    <a:pt x="28485" y="229224"/>
                  </a:lnTo>
                  <a:lnTo>
                    <a:pt x="22272" y="228722"/>
                  </a:lnTo>
                  <a:lnTo>
                    <a:pt x="11604" y="222519"/>
                  </a:lnTo>
                  <a:lnTo>
                    <a:pt x="6784" y="217902"/>
                  </a:lnTo>
                  <a:lnTo>
                    <a:pt x="1429" y="207127"/>
                  </a:lnTo>
                  <a:lnTo>
                    <a:pt x="0" y="201290"/>
                  </a:lnTo>
                  <a:lnTo>
                    <a:pt x="2175" y="187279"/>
                  </a:lnTo>
                  <a:lnTo>
                    <a:pt x="9844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172">
              <a:extLst>
                <a:ext uri="{FF2B5EF4-FFF2-40B4-BE49-F238E27FC236}">
                  <a16:creationId xmlns:a16="http://schemas.microsoft.com/office/drawing/2014/main" xmlns="" id="{19250018-D52B-4279-8400-9431979C90B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214733" y="1989315"/>
              <a:ext cx="24518" cy="17286"/>
            </a:xfrm>
            <a:custGeom>
              <a:avLst/>
              <a:gdLst/>
              <a:ahLst/>
              <a:cxnLst/>
              <a:rect l="0" t="0" r="0" b="0"/>
              <a:pathLst>
                <a:path w="24518" h="172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0" y="117"/>
                  </a:lnTo>
                  <a:lnTo>
                    <a:pt x="24517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173">
              <a:extLst>
                <a:ext uri="{FF2B5EF4-FFF2-40B4-BE49-F238E27FC236}">
                  <a16:creationId xmlns:a16="http://schemas.microsoft.com/office/drawing/2014/main" xmlns="" id="{669B4E3F-940B-4BD4-A6FF-486B682524E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360782" y="2197361"/>
              <a:ext cx="145169" cy="6090"/>
            </a:xfrm>
            <a:custGeom>
              <a:avLst/>
              <a:gdLst/>
              <a:ahLst/>
              <a:cxnLst/>
              <a:rect l="0" t="0" r="0" b="0"/>
              <a:pathLst>
                <a:path w="145169" h="6090">
                  <a:moveTo>
                    <a:pt x="5468" y="6089"/>
                  </a:moveTo>
                  <a:lnTo>
                    <a:pt x="5468" y="6089"/>
                  </a:lnTo>
                  <a:lnTo>
                    <a:pt x="2097" y="6089"/>
                  </a:lnTo>
                  <a:lnTo>
                    <a:pt x="1104" y="5383"/>
                  </a:lnTo>
                  <a:lnTo>
                    <a:pt x="442" y="4208"/>
                  </a:lnTo>
                  <a:lnTo>
                    <a:pt x="0" y="2718"/>
                  </a:lnTo>
                  <a:lnTo>
                    <a:pt x="1822" y="1725"/>
                  </a:lnTo>
                  <a:lnTo>
                    <a:pt x="39194" y="0"/>
                  </a:lnTo>
                  <a:lnTo>
                    <a:pt x="75903" y="3187"/>
                  </a:lnTo>
                  <a:lnTo>
                    <a:pt x="116962" y="5229"/>
                  </a:lnTo>
                  <a:lnTo>
                    <a:pt x="145168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174">
              <a:extLst>
                <a:ext uri="{FF2B5EF4-FFF2-40B4-BE49-F238E27FC236}">
                  <a16:creationId xmlns:a16="http://schemas.microsoft.com/office/drawing/2014/main" xmlns="" id="{635C9D31-07DC-45E0-9D9A-E2D7ACECA7D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455738" y="2127250"/>
              <a:ext cx="18463" cy="139701"/>
            </a:xfrm>
            <a:custGeom>
              <a:avLst/>
              <a:gdLst/>
              <a:ahLst/>
              <a:cxnLst/>
              <a:rect l="0" t="0" r="0" b="0"/>
              <a:pathLst>
                <a:path w="18463" h="1397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0844"/>
                  </a:lnTo>
                  <a:lnTo>
                    <a:pt x="4533" y="54984"/>
                  </a:lnTo>
                  <a:lnTo>
                    <a:pt x="12286" y="93777"/>
                  </a:lnTo>
                  <a:lnTo>
                    <a:pt x="1846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175">
              <a:extLst>
                <a:ext uri="{FF2B5EF4-FFF2-40B4-BE49-F238E27FC236}">
                  <a16:creationId xmlns:a16="http://schemas.microsoft.com/office/drawing/2014/main" xmlns="" id="{9388E1E9-FD5B-4B50-BE1D-93DE2B73158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01591" y="2082800"/>
              <a:ext cx="5960" cy="158751"/>
            </a:xfrm>
            <a:custGeom>
              <a:avLst/>
              <a:gdLst/>
              <a:ahLst/>
              <a:cxnLst/>
              <a:rect l="0" t="0" r="0" b="0"/>
              <a:pathLst>
                <a:path w="5960" h="158751">
                  <a:moveTo>
                    <a:pt x="5959" y="0"/>
                  </a:moveTo>
                  <a:lnTo>
                    <a:pt x="5959" y="0"/>
                  </a:lnTo>
                  <a:lnTo>
                    <a:pt x="2588" y="6742"/>
                  </a:lnTo>
                  <a:lnTo>
                    <a:pt x="0" y="50216"/>
                  </a:lnTo>
                  <a:lnTo>
                    <a:pt x="1607" y="88727"/>
                  </a:lnTo>
                  <a:lnTo>
                    <a:pt x="5099" y="136295"/>
                  </a:lnTo>
                  <a:lnTo>
                    <a:pt x="595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176">
              <a:extLst>
                <a:ext uri="{FF2B5EF4-FFF2-40B4-BE49-F238E27FC236}">
                  <a16:creationId xmlns:a16="http://schemas.microsoft.com/office/drawing/2014/main" xmlns="" id="{E082E841-58A7-40F1-837B-6FEA120102A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766300" y="2609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177">
              <a:extLst>
                <a:ext uri="{FF2B5EF4-FFF2-40B4-BE49-F238E27FC236}">
                  <a16:creationId xmlns:a16="http://schemas.microsoft.com/office/drawing/2014/main" xmlns="" id="{72771FCC-378D-409F-96B5-E37EC1FB473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937969" y="2452506"/>
              <a:ext cx="120432" cy="284345"/>
            </a:xfrm>
            <a:custGeom>
              <a:avLst/>
              <a:gdLst/>
              <a:ahLst/>
              <a:cxnLst/>
              <a:rect l="0" t="0" r="0" b="0"/>
              <a:pathLst>
                <a:path w="120432" h="284345">
                  <a:moveTo>
                    <a:pt x="120431" y="17644"/>
                  </a:moveTo>
                  <a:lnTo>
                    <a:pt x="120431" y="17644"/>
                  </a:lnTo>
                  <a:lnTo>
                    <a:pt x="117060" y="10902"/>
                  </a:lnTo>
                  <a:lnTo>
                    <a:pt x="111642" y="5710"/>
                  </a:lnTo>
                  <a:lnTo>
                    <a:pt x="104530" y="1757"/>
                  </a:lnTo>
                  <a:lnTo>
                    <a:pt x="96666" y="0"/>
                  </a:lnTo>
                  <a:lnTo>
                    <a:pt x="77562" y="5752"/>
                  </a:lnTo>
                  <a:lnTo>
                    <a:pt x="47287" y="26507"/>
                  </a:lnTo>
                  <a:lnTo>
                    <a:pt x="21618" y="58370"/>
                  </a:lnTo>
                  <a:lnTo>
                    <a:pt x="3978" y="104735"/>
                  </a:lnTo>
                  <a:lnTo>
                    <a:pt x="0" y="140312"/>
                  </a:lnTo>
                  <a:lnTo>
                    <a:pt x="2701" y="175880"/>
                  </a:lnTo>
                  <a:lnTo>
                    <a:pt x="13308" y="208150"/>
                  </a:lnTo>
                  <a:lnTo>
                    <a:pt x="33074" y="235193"/>
                  </a:lnTo>
                  <a:lnTo>
                    <a:pt x="58322" y="256855"/>
                  </a:lnTo>
                  <a:lnTo>
                    <a:pt x="114081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178">
              <a:extLst>
                <a:ext uri="{FF2B5EF4-FFF2-40B4-BE49-F238E27FC236}">
                  <a16:creationId xmlns:a16="http://schemas.microsoft.com/office/drawing/2014/main" xmlns="" id="{6D14A828-D8A7-43DF-A7B5-FBB5BEA1A04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198099" y="2533650"/>
              <a:ext cx="6352" cy="152401"/>
            </a:xfrm>
            <a:custGeom>
              <a:avLst/>
              <a:gdLst/>
              <a:ahLst/>
              <a:cxnLst/>
              <a:rect l="0" t="0" r="0" b="0"/>
              <a:pathLst>
                <a:path w="6352" h="152401">
                  <a:moveTo>
                    <a:pt x="1" y="0"/>
                  </a:moveTo>
                  <a:lnTo>
                    <a:pt x="1" y="0"/>
                  </a:lnTo>
                  <a:lnTo>
                    <a:pt x="0" y="43338"/>
                  </a:lnTo>
                  <a:lnTo>
                    <a:pt x="0" y="89935"/>
                  </a:lnTo>
                  <a:lnTo>
                    <a:pt x="3371" y="133162"/>
                  </a:lnTo>
                  <a:lnTo>
                    <a:pt x="635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179">
              <a:extLst>
                <a:ext uri="{FF2B5EF4-FFF2-40B4-BE49-F238E27FC236}">
                  <a16:creationId xmlns:a16="http://schemas.microsoft.com/office/drawing/2014/main" xmlns="" id="{2AEA902A-7962-41F5-806F-3A2EAF5BDCF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283629" y="2615617"/>
              <a:ext cx="85922" cy="19634"/>
            </a:xfrm>
            <a:custGeom>
              <a:avLst/>
              <a:gdLst/>
              <a:ahLst/>
              <a:cxnLst/>
              <a:rect l="0" t="0" r="0" b="0"/>
              <a:pathLst>
                <a:path w="85922" h="19634">
                  <a:moveTo>
                    <a:pt x="3371" y="19633"/>
                  </a:moveTo>
                  <a:lnTo>
                    <a:pt x="3371" y="19633"/>
                  </a:lnTo>
                  <a:lnTo>
                    <a:pt x="0" y="16262"/>
                  </a:lnTo>
                  <a:lnTo>
                    <a:pt x="418" y="14563"/>
                  </a:lnTo>
                  <a:lnTo>
                    <a:pt x="4645" y="10795"/>
                  </a:lnTo>
                  <a:lnTo>
                    <a:pt x="25072" y="1335"/>
                  </a:lnTo>
                  <a:lnTo>
                    <a:pt x="68779" y="0"/>
                  </a:lnTo>
                  <a:lnTo>
                    <a:pt x="85921" y="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180">
              <a:extLst>
                <a:ext uri="{FF2B5EF4-FFF2-40B4-BE49-F238E27FC236}">
                  <a16:creationId xmlns:a16="http://schemas.microsoft.com/office/drawing/2014/main" xmlns="" id="{204BA3BF-5F61-4CD9-973E-3C256E9600E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427684" y="2486336"/>
              <a:ext cx="165238" cy="349526"/>
            </a:xfrm>
            <a:custGeom>
              <a:avLst/>
              <a:gdLst/>
              <a:ahLst/>
              <a:cxnLst/>
              <a:rect l="0" t="0" r="0" b="0"/>
              <a:pathLst>
                <a:path w="165238" h="349526">
                  <a:moveTo>
                    <a:pt x="62516" y="85414"/>
                  </a:moveTo>
                  <a:lnTo>
                    <a:pt x="62516" y="85414"/>
                  </a:lnTo>
                  <a:lnTo>
                    <a:pt x="55774" y="82043"/>
                  </a:lnTo>
                  <a:lnTo>
                    <a:pt x="53788" y="82461"/>
                  </a:lnTo>
                  <a:lnTo>
                    <a:pt x="52463" y="84151"/>
                  </a:lnTo>
                  <a:lnTo>
                    <a:pt x="43140" y="127515"/>
                  </a:lnTo>
                  <a:lnTo>
                    <a:pt x="37019" y="166562"/>
                  </a:lnTo>
                  <a:lnTo>
                    <a:pt x="32133" y="199091"/>
                  </a:lnTo>
                  <a:lnTo>
                    <a:pt x="25258" y="237067"/>
                  </a:lnTo>
                  <a:lnTo>
                    <a:pt x="19381" y="271819"/>
                  </a:lnTo>
                  <a:lnTo>
                    <a:pt x="10223" y="315388"/>
                  </a:lnTo>
                  <a:lnTo>
                    <a:pt x="491" y="349525"/>
                  </a:lnTo>
                  <a:lnTo>
                    <a:pt x="0" y="348271"/>
                  </a:lnTo>
                  <a:lnTo>
                    <a:pt x="1190" y="328868"/>
                  </a:lnTo>
                  <a:lnTo>
                    <a:pt x="9773" y="284313"/>
                  </a:lnTo>
                  <a:lnTo>
                    <a:pt x="20730" y="240841"/>
                  </a:lnTo>
                  <a:lnTo>
                    <a:pt x="27603" y="214432"/>
                  </a:lnTo>
                  <a:lnTo>
                    <a:pt x="35008" y="186243"/>
                  </a:lnTo>
                  <a:lnTo>
                    <a:pt x="44177" y="156867"/>
                  </a:lnTo>
                  <a:lnTo>
                    <a:pt x="54523" y="126699"/>
                  </a:lnTo>
                  <a:lnTo>
                    <a:pt x="65655" y="96004"/>
                  </a:lnTo>
                  <a:lnTo>
                    <a:pt x="83667" y="50610"/>
                  </a:lnTo>
                  <a:lnTo>
                    <a:pt x="98727" y="19851"/>
                  </a:lnTo>
                  <a:lnTo>
                    <a:pt x="112477" y="3828"/>
                  </a:lnTo>
                  <a:lnTo>
                    <a:pt x="119106" y="685"/>
                  </a:lnTo>
                  <a:lnTo>
                    <a:pt x="125644" y="0"/>
                  </a:lnTo>
                  <a:lnTo>
                    <a:pt x="132118" y="955"/>
                  </a:lnTo>
                  <a:lnTo>
                    <a:pt x="146838" y="11423"/>
                  </a:lnTo>
                  <a:lnTo>
                    <a:pt x="154713" y="19153"/>
                  </a:lnTo>
                  <a:lnTo>
                    <a:pt x="163463" y="40913"/>
                  </a:lnTo>
                  <a:lnTo>
                    <a:pt x="165237" y="67047"/>
                  </a:lnTo>
                  <a:lnTo>
                    <a:pt x="158970" y="95125"/>
                  </a:lnTo>
                  <a:lnTo>
                    <a:pt x="143485" y="120304"/>
                  </a:lnTo>
                  <a:lnTo>
                    <a:pt x="102421" y="161842"/>
                  </a:lnTo>
                  <a:lnTo>
                    <a:pt x="81428" y="172298"/>
                  </a:lnTo>
                  <a:lnTo>
                    <a:pt x="49816" y="180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181">
              <a:extLst>
                <a:ext uri="{FF2B5EF4-FFF2-40B4-BE49-F238E27FC236}">
                  <a16:creationId xmlns:a16="http://schemas.microsoft.com/office/drawing/2014/main" xmlns="" id="{EE2CF827-A6B5-49DF-83B5-E744C6A3D73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604500" y="2451100"/>
              <a:ext cx="99934" cy="228601"/>
            </a:xfrm>
            <a:custGeom>
              <a:avLst/>
              <a:gdLst/>
              <a:ahLst/>
              <a:cxnLst/>
              <a:rect l="0" t="0" r="0" b="0"/>
              <a:pathLst>
                <a:path w="99934" h="228601">
                  <a:moveTo>
                    <a:pt x="76200" y="0"/>
                  </a:moveTo>
                  <a:lnTo>
                    <a:pt x="76200" y="0"/>
                  </a:lnTo>
                  <a:lnTo>
                    <a:pt x="86313" y="10113"/>
                  </a:lnTo>
                  <a:lnTo>
                    <a:pt x="95972" y="39999"/>
                  </a:lnTo>
                  <a:lnTo>
                    <a:pt x="99933" y="76763"/>
                  </a:lnTo>
                  <a:lnTo>
                    <a:pt x="87622" y="121209"/>
                  </a:lnTo>
                  <a:lnTo>
                    <a:pt x="59358" y="166755"/>
                  </a:lnTo>
                  <a:lnTo>
                    <a:pt x="16115" y="21272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182">
              <a:extLst>
                <a:ext uri="{FF2B5EF4-FFF2-40B4-BE49-F238E27FC236}">
                  <a16:creationId xmlns:a16="http://schemas.microsoft.com/office/drawing/2014/main" xmlns="" id="{F3325B59-8630-4C37-965D-A6762240F27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823640" y="2221488"/>
              <a:ext cx="104711" cy="153413"/>
            </a:xfrm>
            <a:custGeom>
              <a:avLst/>
              <a:gdLst/>
              <a:ahLst/>
              <a:cxnLst/>
              <a:rect l="0" t="0" r="0" b="0"/>
              <a:pathLst>
                <a:path w="104711" h="153413">
                  <a:moveTo>
                    <a:pt x="9460" y="13712"/>
                  </a:moveTo>
                  <a:lnTo>
                    <a:pt x="9460" y="13712"/>
                  </a:lnTo>
                  <a:lnTo>
                    <a:pt x="9460" y="8245"/>
                  </a:lnTo>
                  <a:lnTo>
                    <a:pt x="9460" y="55569"/>
                  </a:lnTo>
                  <a:lnTo>
                    <a:pt x="8755" y="96873"/>
                  </a:lnTo>
                  <a:lnTo>
                    <a:pt x="3992" y="126864"/>
                  </a:lnTo>
                  <a:lnTo>
                    <a:pt x="2992" y="128658"/>
                  </a:lnTo>
                  <a:lnTo>
                    <a:pt x="1620" y="129148"/>
                  </a:lnTo>
                  <a:lnTo>
                    <a:pt x="0" y="128769"/>
                  </a:lnTo>
                  <a:lnTo>
                    <a:pt x="82" y="118941"/>
                  </a:lnTo>
                  <a:lnTo>
                    <a:pt x="9253" y="80516"/>
                  </a:lnTo>
                  <a:lnTo>
                    <a:pt x="25359" y="34277"/>
                  </a:lnTo>
                  <a:lnTo>
                    <a:pt x="36282" y="17208"/>
                  </a:lnTo>
                  <a:lnTo>
                    <a:pt x="48193" y="6328"/>
                  </a:lnTo>
                  <a:lnTo>
                    <a:pt x="54332" y="2440"/>
                  </a:lnTo>
                  <a:lnTo>
                    <a:pt x="64916" y="0"/>
                  </a:lnTo>
                  <a:lnTo>
                    <a:pt x="69714" y="337"/>
                  </a:lnTo>
                  <a:lnTo>
                    <a:pt x="74323" y="3384"/>
                  </a:lnTo>
                  <a:lnTo>
                    <a:pt x="83208" y="14296"/>
                  </a:lnTo>
                  <a:lnTo>
                    <a:pt x="96143" y="39677"/>
                  </a:lnTo>
                  <a:lnTo>
                    <a:pt x="103017" y="84222"/>
                  </a:lnTo>
                  <a:lnTo>
                    <a:pt x="104375" y="125843"/>
                  </a:lnTo>
                  <a:lnTo>
                    <a:pt x="104710" y="153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183">
              <a:extLst>
                <a:ext uri="{FF2B5EF4-FFF2-40B4-BE49-F238E27FC236}">
                  <a16:creationId xmlns:a16="http://schemas.microsoft.com/office/drawing/2014/main" xmlns="" id="{4B9C2874-1612-4FF5-A4C1-31212D56DC8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068050" y="23177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2"/>
                  </a:lnTo>
                  <a:lnTo>
                    <a:pt x="36871" y="3280"/>
                  </a:lnTo>
                  <a:lnTo>
                    <a:pt x="76793" y="365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184">
              <a:extLst>
                <a:ext uri="{FF2B5EF4-FFF2-40B4-BE49-F238E27FC236}">
                  <a16:creationId xmlns:a16="http://schemas.microsoft.com/office/drawing/2014/main" xmlns="" id="{2CB03630-7D63-4228-A90E-09DFADBB84D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271250" y="2260600"/>
              <a:ext cx="71021" cy="226580"/>
            </a:xfrm>
            <a:custGeom>
              <a:avLst/>
              <a:gdLst/>
              <a:ahLst/>
              <a:cxnLst/>
              <a:rect l="0" t="0" r="0" b="0"/>
              <a:pathLst>
                <a:path w="71021" h="226580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40792" y="1411"/>
                  </a:lnTo>
                  <a:lnTo>
                    <a:pt x="47282" y="17578"/>
                  </a:lnTo>
                  <a:lnTo>
                    <a:pt x="56107" y="45190"/>
                  </a:lnTo>
                  <a:lnTo>
                    <a:pt x="65073" y="86532"/>
                  </a:lnTo>
                  <a:lnTo>
                    <a:pt x="71020" y="132648"/>
                  </a:lnTo>
                  <a:lnTo>
                    <a:pt x="66435" y="175710"/>
                  </a:lnTo>
                  <a:lnTo>
                    <a:pt x="58455" y="200154"/>
                  </a:lnTo>
                  <a:lnTo>
                    <a:pt x="45500" y="218074"/>
                  </a:lnTo>
                  <a:lnTo>
                    <a:pt x="38800" y="222994"/>
                  </a:lnTo>
                  <a:lnTo>
                    <a:pt x="25712" y="226579"/>
                  </a:lnTo>
                  <a:lnTo>
                    <a:pt x="14719" y="223939"/>
                  </a:lnTo>
                  <a:lnTo>
                    <a:pt x="9813" y="221259"/>
                  </a:lnTo>
                  <a:lnTo>
                    <a:pt x="6541" y="21594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185">
              <a:extLst>
                <a:ext uri="{FF2B5EF4-FFF2-40B4-BE49-F238E27FC236}">
                  <a16:creationId xmlns:a16="http://schemas.microsoft.com/office/drawing/2014/main" xmlns="" id="{2CE2A76B-3EA8-45D5-9C30-9009374122D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325678" y="2089934"/>
              <a:ext cx="21773" cy="37317"/>
            </a:xfrm>
            <a:custGeom>
              <a:avLst/>
              <a:gdLst/>
              <a:ahLst/>
              <a:cxnLst/>
              <a:rect l="0" t="0" r="0" b="0"/>
              <a:pathLst>
                <a:path w="21773" h="37317">
                  <a:moveTo>
                    <a:pt x="21772" y="18266"/>
                  </a:moveTo>
                  <a:lnTo>
                    <a:pt x="21772" y="18266"/>
                  </a:lnTo>
                  <a:lnTo>
                    <a:pt x="12339" y="5174"/>
                  </a:lnTo>
                  <a:lnTo>
                    <a:pt x="7466" y="1864"/>
                  </a:lnTo>
                  <a:lnTo>
                    <a:pt x="757" y="0"/>
                  </a:lnTo>
                  <a:lnTo>
                    <a:pt x="0" y="444"/>
                  </a:lnTo>
                  <a:lnTo>
                    <a:pt x="203" y="1446"/>
                  </a:lnTo>
                  <a:lnTo>
                    <a:pt x="6754" y="14457"/>
                  </a:lnTo>
                  <a:lnTo>
                    <a:pt x="15422" y="37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186">
              <a:extLst>
                <a:ext uri="{FF2B5EF4-FFF2-40B4-BE49-F238E27FC236}">
                  <a16:creationId xmlns:a16="http://schemas.microsoft.com/office/drawing/2014/main" xmlns="" id="{398D226F-99D1-44D7-AC0B-05B25A32844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461750" y="2282856"/>
              <a:ext cx="101601" cy="9495"/>
            </a:xfrm>
            <a:custGeom>
              <a:avLst/>
              <a:gdLst/>
              <a:ahLst/>
              <a:cxnLst/>
              <a:rect l="0" t="0" r="0" b="0"/>
              <a:pathLst>
                <a:path w="101601" h="9495">
                  <a:moveTo>
                    <a:pt x="0" y="9494"/>
                  </a:moveTo>
                  <a:lnTo>
                    <a:pt x="0" y="9494"/>
                  </a:lnTo>
                  <a:lnTo>
                    <a:pt x="0" y="3221"/>
                  </a:lnTo>
                  <a:lnTo>
                    <a:pt x="43738" y="2440"/>
                  </a:lnTo>
                  <a:lnTo>
                    <a:pt x="74597" y="0"/>
                  </a:lnTo>
                  <a:lnTo>
                    <a:pt x="101600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187">
              <a:extLst>
                <a:ext uri="{FF2B5EF4-FFF2-40B4-BE49-F238E27FC236}">
                  <a16:creationId xmlns:a16="http://schemas.microsoft.com/office/drawing/2014/main" xmlns="" id="{FC3C21CD-48E6-4783-BFB4-6A507ACAFB9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664950" y="2197100"/>
              <a:ext cx="39989" cy="161152"/>
            </a:xfrm>
            <a:custGeom>
              <a:avLst/>
              <a:gdLst/>
              <a:ahLst/>
              <a:cxnLst/>
              <a:rect l="0" t="0" r="0" b="0"/>
              <a:pathLst>
                <a:path w="39989" h="161152">
                  <a:moveTo>
                    <a:pt x="12700" y="0"/>
                  </a:moveTo>
                  <a:lnTo>
                    <a:pt x="12700" y="0"/>
                  </a:lnTo>
                  <a:lnTo>
                    <a:pt x="24909" y="0"/>
                  </a:lnTo>
                  <a:lnTo>
                    <a:pt x="30593" y="1881"/>
                  </a:lnTo>
                  <a:lnTo>
                    <a:pt x="33095" y="3371"/>
                  </a:lnTo>
                  <a:lnTo>
                    <a:pt x="37757" y="10670"/>
                  </a:lnTo>
                  <a:lnTo>
                    <a:pt x="39988" y="15580"/>
                  </a:lnTo>
                  <a:lnTo>
                    <a:pt x="39756" y="46087"/>
                  </a:lnTo>
                  <a:lnTo>
                    <a:pt x="31848" y="83035"/>
                  </a:lnTo>
                  <a:lnTo>
                    <a:pt x="20567" y="120794"/>
                  </a:lnTo>
                  <a:lnTo>
                    <a:pt x="2454" y="160235"/>
                  </a:lnTo>
                  <a:lnTo>
                    <a:pt x="1636" y="161151"/>
                  </a:lnTo>
                  <a:lnTo>
                    <a:pt x="1091" y="16105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658">
            <a:extLst>
              <a:ext uri="{FF2B5EF4-FFF2-40B4-BE49-F238E27FC236}">
                <a16:creationId xmlns:a16="http://schemas.microsoft.com/office/drawing/2014/main" xmlns="" id="{C544CF46-CE50-4982-95E1-7193F0EDBC2D}"/>
              </a:ext>
            </a:extLst>
          </p:cNvPr>
          <p:cNvGrpSpPr/>
          <p:nvPr/>
        </p:nvGrpSpPr>
        <p:grpSpPr>
          <a:xfrm>
            <a:off x="7006741" y="1488548"/>
            <a:ext cx="1673157" cy="731261"/>
            <a:chOff x="7006741" y="1488548"/>
            <a:chExt cx="1673157" cy="731261"/>
          </a:xfrm>
        </p:grpSpPr>
        <p:sp>
          <p:nvSpPr>
            <p:cNvPr id="228" name="SMARTInkShape-3188">
              <a:extLst>
                <a:ext uri="{FF2B5EF4-FFF2-40B4-BE49-F238E27FC236}">
                  <a16:creationId xmlns:a16="http://schemas.microsoft.com/office/drawing/2014/main" xmlns="" id="{67B3D5FC-53B4-4D71-A1EA-C0152B947D5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006741" y="2069849"/>
              <a:ext cx="181460" cy="56519"/>
            </a:xfrm>
            <a:custGeom>
              <a:avLst/>
              <a:gdLst/>
              <a:ahLst/>
              <a:cxnLst/>
              <a:rect l="0" t="0" r="0" b="0"/>
              <a:pathLst>
                <a:path w="181460" h="56519">
                  <a:moveTo>
                    <a:pt x="3659" y="51051"/>
                  </a:moveTo>
                  <a:lnTo>
                    <a:pt x="3659" y="51051"/>
                  </a:lnTo>
                  <a:lnTo>
                    <a:pt x="288" y="54422"/>
                  </a:lnTo>
                  <a:lnTo>
                    <a:pt x="0" y="55415"/>
                  </a:lnTo>
                  <a:lnTo>
                    <a:pt x="514" y="56077"/>
                  </a:lnTo>
                  <a:lnTo>
                    <a:pt x="1563" y="56518"/>
                  </a:lnTo>
                  <a:lnTo>
                    <a:pt x="41113" y="45107"/>
                  </a:lnTo>
                  <a:lnTo>
                    <a:pt x="87335" y="24477"/>
                  </a:lnTo>
                  <a:lnTo>
                    <a:pt x="126524" y="8135"/>
                  </a:lnTo>
                  <a:lnTo>
                    <a:pt x="160008" y="0"/>
                  </a:lnTo>
                  <a:lnTo>
                    <a:pt x="181459" y="2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189">
              <a:extLst>
                <a:ext uri="{FF2B5EF4-FFF2-40B4-BE49-F238E27FC236}">
                  <a16:creationId xmlns:a16="http://schemas.microsoft.com/office/drawing/2014/main" xmlns="" id="{F84DDE24-1A0A-4725-9DA7-4A99E6C73F4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54850" y="2146300"/>
              <a:ext cx="203201" cy="73509"/>
            </a:xfrm>
            <a:custGeom>
              <a:avLst/>
              <a:gdLst/>
              <a:ahLst/>
              <a:cxnLst/>
              <a:rect l="0" t="0" r="0" b="0"/>
              <a:pathLst>
                <a:path w="203201" h="73509">
                  <a:moveTo>
                    <a:pt x="0" y="69850"/>
                  </a:moveTo>
                  <a:lnTo>
                    <a:pt x="0" y="69850"/>
                  </a:lnTo>
                  <a:lnTo>
                    <a:pt x="3370" y="73221"/>
                  </a:lnTo>
                  <a:lnTo>
                    <a:pt x="5775" y="73508"/>
                  </a:lnTo>
                  <a:lnTo>
                    <a:pt x="12209" y="71946"/>
                  </a:lnTo>
                  <a:lnTo>
                    <a:pt x="58960" y="50691"/>
                  </a:lnTo>
                  <a:lnTo>
                    <a:pt x="92527" y="38052"/>
                  </a:lnTo>
                  <a:lnTo>
                    <a:pt x="137011" y="22407"/>
                  </a:lnTo>
                  <a:lnTo>
                    <a:pt x="177003" y="883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190">
              <a:extLst>
                <a:ext uri="{FF2B5EF4-FFF2-40B4-BE49-F238E27FC236}">
                  <a16:creationId xmlns:a16="http://schemas.microsoft.com/office/drawing/2014/main" xmlns="" id="{EFA7607B-F85E-4880-8D92-1159F3DF7C9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80299" y="1889615"/>
              <a:ext cx="139702" cy="168606"/>
            </a:xfrm>
            <a:custGeom>
              <a:avLst/>
              <a:gdLst/>
              <a:ahLst/>
              <a:cxnLst/>
              <a:rect l="0" t="0" r="0" b="0"/>
              <a:pathLst>
                <a:path w="139702" h="168606">
                  <a:moveTo>
                    <a:pt x="1" y="59835"/>
                  </a:moveTo>
                  <a:lnTo>
                    <a:pt x="1" y="59835"/>
                  </a:lnTo>
                  <a:lnTo>
                    <a:pt x="0" y="53746"/>
                  </a:lnTo>
                  <a:lnTo>
                    <a:pt x="6481" y="64381"/>
                  </a:lnTo>
                  <a:lnTo>
                    <a:pt x="29233" y="95555"/>
                  </a:lnTo>
                  <a:lnTo>
                    <a:pt x="40713" y="132298"/>
                  </a:lnTo>
                  <a:lnTo>
                    <a:pt x="43959" y="165925"/>
                  </a:lnTo>
                  <a:lnTo>
                    <a:pt x="43417" y="167956"/>
                  </a:lnTo>
                  <a:lnTo>
                    <a:pt x="42351" y="168605"/>
                  </a:lnTo>
                  <a:lnTo>
                    <a:pt x="40934" y="168331"/>
                  </a:lnTo>
                  <a:lnTo>
                    <a:pt x="32198" y="154463"/>
                  </a:lnTo>
                  <a:lnTo>
                    <a:pt x="20673" y="115625"/>
                  </a:lnTo>
                  <a:lnTo>
                    <a:pt x="18125" y="83690"/>
                  </a:lnTo>
                  <a:lnTo>
                    <a:pt x="22539" y="41503"/>
                  </a:lnTo>
                  <a:lnTo>
                    <a:pt x="32784" y="14892"/>
                  </a:lnTo>
                  <a:lnTo>
                    <a:pt x="36673" y="8706"/>
                  </a:lnTo>
                  <a:lnTo>
                    <a:pt x="42793" y="4583"/>
                  </a:lnTo>
                  <a:lnTo>
                    <a:pt x="59001" y="0"/>
                  </a:lnTo>
                  <a:lnTo>
                    <a:pt x="76082" y="3608"/>
                  </a:lnTo>
                  <a:lnTo>
                    <a:pt x="101566" y="19421"/>
                  </a:lnTo>
                  <a:lnTo>
                    <a:pt x="110044" y="26542"/>
                  </a:lnTo>
                  <a:lnTo>
                    <a:pt x="121346" y="45744"/>
                  </a:lnTo>
                  <a:lnTo>
                    <a:pt x="134350" y="89193"/>
                  </a:lnTo>
                  <a:lnTo>
                    <a:pt x="138644" y="130336"/>
                  </a:lnTo>
                  <a:lnTo>
                    <a:pt x="139701" y="161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191">
              <a:extLst>
                <a:ext uri="{FF2B5EF4-FFF2-40B4-BE49-F238E27FC236}">
                  <a16:creationId xmlns:a16="http://schemas.microsoft.com/office/drawing/2014/main" xmlns="" id="{C03B1CC0-ACA9-4DD6-B142-01FACC232C7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731811" y="1943100"/>
              <a:ext cx="8840" cy="6351"/>
            </a:xfrm>
            <a:custGeom>
              <a:avLst/>
              <a:gdLst/>
              <a:ahLst/>
              <a:cxnLst/>
              <a:rect l="0" t="0" r="0" b="0"/>
              <a:pathLst>
                <a:path w="8840" h="6351">
                  <a:moveTo>
                    <a:pt x="8839" y="0"/>
                  </a:moveTo>
                  <a:lnTo>
                    <a:pt x="8839" y="0"/>
                  </a:lnTo>
                  <a:lnTo>
                    <a:pt x="0" y="0"/>
                  </a:lnTo>
                  <a:lnTo>
                    <a:pt x="124" y="706"/>
                  </a:lnTo>
                  <a:lnTo>
                    <a:pt x="883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192">
              <a:extLst>
                <a:ext uri="{FF2B5EF4-FFF2-40B4-BE49-F238E27FC236}">
                  <a16:creationId xmlns:a16="http://schemas.microsoft.com/office/drawing/2014/main" xmlns="" id="{D8188928-7FAF-49B4-ABAD-225BDFA7B58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937171" y="1728761"/>
              <a:ext cx="120980" cy="206497"/>
            </a:xfrm>
            <a:custGeom>
              <a:avLst/>
              <a:gdLst/>
              <a:ahLst/>
              <a:cxnLst/>
              <a:rect l="0" t="0" r="0" b="0"/>
              <a:pathLst>
                <a:path w="120980" h="206497">
                  <a:moveTo>
                    <a:pt x="38429" y="30189"/>
                  </a:moveTo>
                  <a:lnTo>
                    <a:pt x="38429" y="30189"/>
                  </a:lnTo>
                  <a:lnTo>
                    <a:pt x="38428" y="3706"/>
                  </a:lnTo>
                  <a:lnTo>
                    <a:pt x="37724" y="1951"/>
                  </a:lnTo>
                  <a:lnTo>
                    <a:pt x="36547" y="780"/>
                  </a:lnTo>
                  <a:lnTo>
                    <a:pt x="35058" y="0"/>
                  </a:lnTo>
                  <a:lnTo>
                    <a:pt x="33360" y="185"/>
                  </a:lnTo>
                  <a:lnTo>
                    <a:pt x="29590" y="2272"/>
                  </a:lnTo>
                  <a:lnTo>
                    <a:pt x="16760" y="20898"/>
                  </a:lnTo>
                  <a:lnTo>
                    <a:pt x="2923" y="58872"/>
                  </a:lnTo>
                  <a:lnTo>
                    <a:pt x="0" y="105872"/>
                  </a:lnTo>
                  <a:lnTo>
                    <a:pt x="6974" y="152175"/>
                  </a:lnTo>
                  <a:lnTo>
                    <a:pt x="19746" y="176598"/>
                  </a:lnTo>
                  <a:lnTo>
                    <a:pt x="28089" y="187061"/>
                  </a:lnTo>
                  <a:lnTo>
                    <a:pt x="48651" y="200569"/>
                  </a:lnTo>
                  <a:lnTo>
                    <a:pt x="60059" y="205159"/>
                  </a:lnTo>
                  <a:lnTo>
                    <a:pt x="84025" y="206496"/>
                  </a:lnTo>
                  <a:lnTo>
                    <a:pt x="120979" y="201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193">
              <a:extLst>
                <a:ext uri="{FF2B5EF4-FFF2-40B4-BE49-F238E27FC236}">
                  <a16:creationId xmlns:a16="http://schemas.microsoft.com/office/drawing/2014/main" xmlns="" id="{FB8F0811-F4ED-40EA-A701-4B023E12A15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18279" y="1780394"/>
              <a:ext cx="92272" cy="121394"/>
            </a:xfrm>
            <a:custGeom>
              <a:avLst/>
              <a:gdLst/>
              <a:ahLst/>
              <a:cxnLst/>
              <a:rect l="0" t="0" r="0" b="0"/>
              <a:pathLst>
                <a:path w="92272" h="121394">
                  <a:moveTo>
                    <a:pt x="3371" y="16656"/>
                  </a:moveTo>
                  <a:lnTo>
                    <a:pt x="3371" y="16656"/>
                  </a:lnTo>
                  <a:lnTo>
                    <a:pt x="0" y="20027"/>
                  </a:lnTo>
                  <a:lnTo>
                    <a:pt x="418" y="23137"/>
                  </a:lnTo>
                  <a:lnTo>
                    <a:pt x="7465" y="43336"/>
                  </a:lnTo>
                  <a:lnTo>
                    <a:pt x="16431" y="87176"/>
                  </a:lnTo>
                  <a:lnTo>
                    <a:pt x="19052" y="102326"/>
                  </a:lnTo>
                  <a:lnTo>
                    <a:pt x="16603" y="121393"/>
                  </a:lnTo>
                  <a:lnTo>
                    <a:pt x="12857" y="110170"/>
                  </a:lnTo>
                  <a:lnTo>
                    <a:pt x="10134" y="64231"/>
                  </a:lnTo>
                  <a:lnTo>
                    <a:pt x="9802" y="22761"/>
                  </a:lnTo>
                  <a:lnTo>
                    <a:pt x="13520" y="10432"/>
                  </a:lnTo>
                  <a:lnTo>
                    <a:pt x="19171" y="3306"/>
                  </a:lnTo>
                  <a:lnTo>
                    <a:pt x="24033" y="139"/>
                  </a:lnTo>
                  <a:lnTo>
                    <a:pt x="27024" y="0"/>
                  </a:lnTo>
                  <a:lnTo>
                    <a:pt x="34109" y="1728"/>
                  </a:lnTo>
                  <a:lnTo>
                    <a:pt x="41962" y="8610"/>
                  </a:lnTo>
                  <a:lnTo>
                    <a:pt x="67762" y="50774"/>
                  </a:lnTo>
                  <a:lnTo>
                    <a:pt x="77917" y="72157"/>
                  </a:lnTo>
                  <a:lnTo>
                    <a:pt x="92271" y="80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194">
              <a:extLst>
                <a:ext uri="{FF2B5EF4-FFF2-40B4-BE49-F238E27FC236}">
                  <a16:creationId xmlns:a16="http://schemas.microsoft.com/office/drawing/2014/main" xmlns="" id="{FB782628-E327-4EDF-8132-C6EFBC8A37D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261350" y="179705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36990" y="9329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195">
              <a:extLst>
                <a:ext uri="{FF2B5EF4-FFF2-40B4-BE49-F238E27FC236}">
                  <a16:creationId xmlns:a16="http://schemas.microsoft.com/office/drawing/2014/main" xmlns="" id="{1FF908BE-8463-4442-B73E-CE52CED1546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382000" y="17145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2865" y="50213"/>
                  </a:lnTo>
                  <a:lnTo>
                    <a:pt x="317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196">
              <a:extLst>
                <a:ext uri="{FF2B5EF4-FFF2-40B4-BE49-F238E27FC236}">
                  <a16:creationId xmlns:a16="http://schemas.microsoft.com/office/drawing/2014/main" xmlns="" id="{2F5E6335-D54A-4F30-BE6B-AB8D30799A8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32800" y="1625600"/>
              <a:ext cx="84909" cy="188822"/>
            </a:xfrm>
            <a:custGeom>
              <a:avLst/>
              <a:gdLst/>
              <a:ahLst/>
              <a:cxnLst/>
              <a:rect l="0" t="0" r="0" b="0"/>
              <a:pathLst>
                <a:path w="84909" h="188822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7789" y="6742"/>
                  </a:lnTo>
                  <a:lnTo>
                    <a:pt x="49626" y="24418"/>
                  </a:lnTo>
                  <a:lnTo>
                    <a:pt x="72873" y="54272"/>
                  </a:lnTo>
                  <a:lnTo>
                    <a:pt x="81776" y="81506"/>
                  </a:lnTo>
                  <a:lnTo>
                    <a:pt x="84908" y="124809"/>
                  </a:lnTo>
                  <a:lnTo>
                    <a:pt x="79486" y="160688"/>
                  </a:lnTo>
                  <a:lnTo>
                    <a:pt x="72722" y="177956"/>
                  </a:lnTo>
                  <a:lnTo>
                    <a:pt x="65012" y="187982"/>
                  </a:lnTo>
                  <a:lnTo>
                    <a:pt x="62391" y="188821"/>
                  </a:lnTo>
                  <a:lnTo>
                    <a:pt x="60644" y="187264"/>
                  </a:lnTo>
                  <a:lnTo>
                    <a:pt x="5715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197">
              <a:extLst>
                <a:ext uri="{FF2B5EF4-FFF2-40B4-BE49-F238E27FC236}">
                  <a16:creationId xmlns:a16="http://schemas.microsoft.com/office/drawing/2014/main" xmlns="" id="{EE3B1729-DB41-4283-B893-53543085347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610600" y="1488548"/>
              <a:ext cx="12701" cy="232303"/>
            </a:xfrm>
            <a:custGeom>
              <a:avLst/>
              <a:gdLst/>
              <a:ahLst/>
              <a:cxnLst/>
              <a:rect l="0" t="0" r="0" b="0"/>
              <a:pathLst>
                <a:path w="12701" h="232303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9" y="0"/>
                  </a:lnTo>
                  <a:lnTo>
                    <a:pt x="10125" y="1940"/>
                  </a:lnTo>
                  <a:lnTo>
                    <a:pt x="12360" y="39680"/>
                  </a:lnTo>
                  <a:lnTo>
                    <a:pt x="12599" y="81547"/>
                  </a:lnTo>
                  <a:lnTo>
                    <a:pt x="12669" y="126329"/>
                  </a:lnTo>
                  <a:lnTo>
                    <a:pt x="12691" y="167506"/>
                  </a:lnTo>
                  <a:lnTo>
                    <a:pt x="12698" y="215113"/>
                  </a:lnTo>
                  <a:lnTo>
                    <a:pt x="12700" y="232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198">
              <a:extLst>
                <a:ext uri="{FF2B5EF4-FFF2-40B4-BE49-F238E27FC236}">
                  <a16:creationId xmlns:a16="http://schemas.microsoft.com/office/drawing/2014/main" xmlns="" id="{B77DEC92-52BC-4364-A475-7C9D5EE6131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630917" y="1790700"/>
              <a:ext cx="48981" cy="48410"/>
            </a:xfrm>
            <a:custGeom>
              <a:avLst/>
              <a:gdLst/>
              <a:ahLst/>
              <a:cxnLst/>
              <a:rect l="0" t="0" r="0" b="0"/>
              <a:pathLst>
                <a:path w="48981" h="48410">
                  <a:moveTo>
                    <a:pt x="30483" y="6350"/>
                  </a:moveTo>
                  <a:lnTo>
                    <a:pt x="30483" y="6350"/>
                  </a:lnTo>
                  <a:lnTo>
                    <a:pt x="18550" y="11376"/>
                  </a:lnTo>
                  <a:lnTo>
                    <a:pt x="16178" y="11817"/>
                  </a:lnTo>
                  <a:lnTo>
                    <a:pt x="11660" y="14189"/>
                  </a:lnTo>
                  <a:lnTo>
                    <a:pt x="3011" y="21461"/>
                  </a:lnTo>
                  <a:lnTo>
                    <a:pt x="634" y="27412"/>
                  </a:lnTo>
                  <a:lnTo>
                    <a:pt x="0" y="30975"/>
                  </a:lnTo>
                  <a:lnTo>
                    <a:pt x="989" y="34761"/>
                  </a:lnTo>
                  <a:lnTo>
                    <a:pt x="5850" y="42731"/>
                  </a:lnTo>
                  <a:lnTo>
                    <a:pt x="9122" y="45420"/>
                  </a:lnTo>
                  <a:lnTo>
                    <a:pt x="16520" y="48409"/>
                  </a:lnTo>
                  <a:lnTo>
                    <a:pt x="26394" y="45975"/>
                  </a:lnTo>
                  <a:lnTo>
                    <a:pt x="43237" y="36284"/>
                  </a:lnTo>
                  <a:lnTo>
                    <a:pt x="45336" y="33362"/>
                  </a:lnTo>
                  <a:lnTo>
                    <a:pt x="47667" y="26351"/>
                  </a:lnTo>
                  <a:lnTo>
                    <a:pt x="48980" y="14471"/>
                  </a:lnTo>
                  <a:lnTo>
                    <a:pt x="47753" y="11059"/>
                  </a:lnTo>
                  <a:lnTo>
                    <a:pt x="368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659">
            <a:extLst>
              <a:ext uri="{FF2B5EF4-FFF2-40B4-BE49-F238E27FC236}">
                <a16:creationId xmlns:a16="http://schemas.microsoft.com/office/drawing/2014/main" xmlns="" id="{F67EF884-0BBD-4734-8919-E2BF73A0E6DB}"/>
              </a:ext>
            </a:extLst>
          </p:cNvPr>
          <p:cNvGrpSpPr/>
          <p:nvPr/>
        </p:nvGrpSpPr>
        <p:grpSpPr>
          <a:xfrm>
            <a:off x="9759950" y="1866900"/>
            <a:ext cx="273051" cy="184151"/>
            <a:chOff x="9759950" y="1866900"/>
            <a:chExt cx="273051" cy="184151"/>
          </a:xfrm>
        </p:grpSpPr>
        <p:sp>
          <p:nvSpPr>
            <p:cNvPr id="240" name="SMARTInkShape-3199">
              <a:extLst>
                <a:ext uri="{FF2B5EF4-FFF2-40B4-BE49-F238E27FC236}">
                  <a16:creationId xmlns:a16="http://schemas.microsoft.com/office/drawing/2014/main" xmlns="" id="{1E499357-D819-49BD-AF3A-B4F5D1E5EC5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759950" y="1866900"/>
              <a:ext cx="190501" cy="114301"/>
            </a:xfrm>
            <a:custGeom>
              <a:avLst/>
              <a:gdLst/>
              <a:ahLst/>
              <a:cxnLst/>
              <a:rect l="0" t="0" r="0" b="0"/>
              <a:pathLst>
                <a:path w="190501" h="114301">
                  <a:moveTo>
                    <a:pt x="0" y="114300"/>
                  </a:moveTo>
                  <a:lnTo>
                    <a:pt x="0" y="114300"/>
                  </a:lnTo>
                  <a:lnTo>
                    <a:pt x="14433" y="103630"/>
                  </a:lnTo>
                  <a:lnTo>
                    <a:pt x="57021" y="74955"/>
                  </a:lnTo>
                  <a:lnTo>
                    <a:pt x="88137" y="55656"/>
                  </a:lnTo>
                  <a:lnTo>
                    <a:pt x="122428" y="36025"/>
                  </a:lnTo>
                  <a:lnTo>
                    <a:pt x="167821" y="1192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200">
              <a:extLst>
                <a:ext uri="{FF2B5EF4-FFF2-40B4-BE49-F238E27FC236}">
                  <a16:creationId xmlns:a16="http://schemas.microsoft.com/office/drawing/2014/main" xmlns="" id="{8C3922F5-61E4-406D-B60A-AD845AA6C18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829800" y="1949450"/>
              <a:ext cx="203201" cy="101601"/>
            </a:xfrm>
            <a:custGeom>
              <a:avLst/>
              <a:gdLst/>
              <a:ahLst/>
              <a:cxnLst/>
              <a:rect l="0" t="0" r="0" b="0"/>
              <a:pathLst>
                <a:path w="203201" h="101601">
                  <a:moveTo>
                    <a:pt x="0" y="101600"/>
                  </a:moveTo>
                  <a:lnTo>
                    <a:pt x="0" y="101600"/>
                  </a:lnTo>
                  <a:lnTo>
                    <a:pt x="3370" y="101600"/>
                  </a:lnTo>
                  <a:lnTo>
                    <a:pt x="41114" y="84022"/>
                  </a:lnTo>
                  <a:lnTo>
                    <a:pt x="71189" y="69093"/>
                  </a:lnTo>
                  <a:lnTo>
                    <a:pt x="108075" y="50699"/>
                  </a:lnTo>
                  <a:lnTo>
                    <a:pt x="146105" y="3076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660">
            <a:extLst>
              <a:ext uri="{FF2B5EF4-FFF2-40B4-BE49-F238E27FC236}">
                <a16:creationId xmlns:a16="http://schemas.microsoft.com/office/drawing/2014/main" xmlns="" id="{6BA9A232-1061-4E17-BE5E-BFA7B1D9D247}"/>
              </a:ext>
            </a:extLst>
          </p:cNvPr>
          <p:cNvGrpSpPr/>
          <p:nvPr/>
        </p:nvGrpSpPr>
        <p:grpSpPr>
          <a:xfrm>
            <a:off x="10296330" y="869950"/>
            <a:ext cx="749457" cy="1158882"/>
            <a:chOff x="10296330" y="869950"/>
            <a:chExt cx="749457" cy="1158882"/>
          </a:xfrm>
        </p:grpSpPr>
        <p:sp>
          <p:nvSpPr>
            <p:cNvPr id="243" name="SMARTInkShape-3201">
              <a:extLst>
                <a:ext uri="{FF2B5EF4-FFF2-40B4-BE49-F238E27FC236}">
                  <a16:creationId xmlns:a16="http://schemas.microsoft.com/office/drawing/2014/main" xmlns="" id="{3B254AB5-73E4-4A08-AB6C-D463822912D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96330" y="1601353"/>
              <a:ext cx="162902" cy="427479"/>
            </a:xfrm>
            <a:custGeom>
              <a:avLst/>
              <a:gdLst/>
              <a:ahLst/>
              <a:cxnLst/>
              <a:rect l="0" t="0" r="0" b="0"/>
              <a:pathLst>
                <a:path w="162902" h="427479">
                  <a:moveTo>
                    <a:pt x="3370" y="144897"/>
                  </a:moveTo>
                  <a:lnTo>
                    <a:pt x="3370" y="144897"/>
                  </a:lnTo>
                  <a:lnTo>
                    <a:pt x="0" y="148268"/>
                  </a:lnTo>
                  <a:lnTo>
                    <a:pt x="226" y="155567"/>
                  </a:lnTo>
                  <a:lnTo>
                    <a:pt x="4089" y="167278"/>
                  </a:lnTo>
                  <a:lnTo>
                    <a:pt x="25698" y="209186"/>
                  </a:lnTo>
                  <a:lnTo>
                    <a:pt x="42221" y="239792"/>
                  </a:lnTo>
                  <a:lnTo>
                    <a:pt x="63676" y="274561"/>
                  </a:lnTo>
                  <a:lnTo>
                    <a:pt x="83560" y="313063"/>
                  </a:lnTo>
                  <a:lnTo>
                    <a:pt x="101098" y="350870"/>
                  </a:lnTo>
                  <a:lnTo>
                    <a:pt x="120756" y="394545"/>
                  </a:lnTo>
                  <a:lnTo>
                    <a:pt x="129104" y="427478"/>
                  </a:lnTo>
                  <a:lnTo>
                    <a:pt x="105719" y="384403"/>
                  </a:lnTo>
                  <a:lnTo>
                    <a:pt x="86958" y="344478"/>
                  </a:lnTo>
                  <a:lnTo>
                    <a:pt x="76028" y="320990"/>
                  </a:lnTo>
                  <a:lnTo>
                    <a:pt x="64510" y="296159"/>
                  </a:lnTo>
                  <a:lnTo>
                    <a:pt x="55418" y="271844"/>
                  </a:lnTo>
                  <a:lnTo>
                    <a:pt x="47946" y="247872"/>
                  </a:lnTo>
                  <a:lnTo>
                    <a:pt x="36588" y="201247"/>
                  </a:lnTo>
                  <a:lnTo>
                    <a:pt x="29187" y="157007"/>
                  </a:lnTo>
                  <a:lnTo>
                    <a:pt x="27310" y="117588"/>
                  </a:lnTo>
                  <a:lnTo>
                    <a:pt x="29533" y="81960"/>
                  </a:lnTo>
                  <a:lnTo>
                    <a:pt x="35224" y="49662"/>
                  </a:lnTo>
                  <a:lnTo>
                    <a:pt x="48102" y="26370"/>
                  </a:lnTo>
                  <a:lnTo>
                    <a:pt x="65584" y="10374"/>
                  </a:lnTo>
                  <a:lnTo>
                    <a:pt x="85113" y="913"/>
                  </a:lnTo>
                  <a:lnTo>
                    <a:pt x="105551" y="0"/>
                  </a:lnTo>
                  <a:lnTo>
                    <a:pt x="115941" y="1733"/>
                  </a:lnTo>
                  <a:lnTo>
                    <a:pt x="136892" y="14946"/>
                  </a:lnTo>
                  <a:lnTo>
                    <a:pt x="147419" y="24396"/>
                  </a:lnTo>
                  <a:lnTo>
                    <a:pt x="159114" y="48067"/>
                  </a:lnTo>
                  <a:lnTo>
                    <a:pt x="162901" y="75050"/>
                  </a:lnTo>
                  <a:lnTo>
                    <a:pt x="159879" y="103506"/>
                  </a:lnTo>
                  <a:lnTo>
                    <a:pt x="140133" y="147293"/>
                  </a:lnTo>
                  <a:lnTo>
                    <a:pt x="119892" y="169245"/>
                  </a:lnTo>
                  <a:lnTo>
                    <a:pt x="98901" y="183235"/>
                  </a:lnTo>
                  <a:lnTo>
                    <a:pt x="66870" y="1893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202">
              <a:extLst>
                <a:ext uri="{FF2B5EF4-FFF2-40B4-BE49-F238E27FC236}">
                  <a16:creationId xmlns:a16="http://schemas.microsoft.com/office/drawing/2014/main" xmlns="" id="{8A77F083-5B6E-44AE-A947-E8E7F02027F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547350" y="168910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37316" y="3371"/>
                  </a:lnTo>
                  <a:lnTo>
                    <a:pt x="18817" y="1558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203">
              <a:extLst>
                <a:ext uri="{FF2B5EF4-FFF2-40B4-BE49-F238E27FC236}">
                  <a16:creationId xmlns:a16="http://schemas.microsoft.com/office/drawing/2014/main" xmlns="" id="{2FED2839-0B2E-4ED3-8529-A28428FE68D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826749" y="1372792"/>
              <a:ext cx="161979" cy="409118"/>
            </a:xfrm>
            <a:custGeom>
              <a:avLst/>
              <a:gdLst/>
              <a:ahLst/>
              <a:cxnLst/>
              <a:rect l="0" t="0" r="0" b="0"/>
              <a:pathLst>
                <a:path w="161979" h="409118">
                  <a:moveTo>
                    <a:pt x="1" y="138508"/>
                  </a:moveTo>
                  <a:lnTo>
                    <a:pt x="1" y="138508"/>
                  </a:lnTo>
                  <a:lnTo>
                    <a:pt x="0" y="145250"/>
                  </a:lnTo>
                  <a:lnTo>
                    <a:pt x="21048" y="183942"/>
                  </a:lnTo>
                  <a:lnTo>
                    <a:pt x="42064" y="220252"/>
                  </a:lnTo>
                  <a:lnTo>
                    <a:pt x="66165" y="265661"/>
                  </a:lnTo>
                  <a:lnTo>
                    <a:pt x="80912" y="300148"/>
                  </a:lnTo>
                  <a:lnTo>
                    <a:pt x="93111" y="335231"/>
                  </a:lnTo>
                  <a:lnTo>
                    <a:pt x="102535" y="379927"/>
                  </a:lnTo>
                  <a:lnTo>
                    <a:pt x="101485" y="405008"/>
                  </a:lnTo>
                  <a:lnTo>
                    <a:pt x="100113" y="407897"/>
                  </a:lnTo>
                  <a:lnTo>
                    <a:pt x="98492" y="409117"/>
                  </a:lnTo>
                  <a:lnTo>
                    <a:pt x="82727" y="387238"/>
                  </a:lnTo>
                  <a:lnTo>
                    <a:pt x="66166" y="355358"/>
                  </a:lnTo>
                  <a:lnTo>
                    <a:pt x="47752" y="313203"/>
                  </a:lnTo>
                  <a:lnTo>
                    <a:pt x="38890" y="288132"/>
                  </a:lnTo>
                  <a:lnTo>
                    <a:pt x="30160" y="261541"/>
                  </a:lnTo>
                  <a:lnTo>
                    <a:pt x="22929" y="236052"/>
                  </a:lnTo>
                  <a:lnTo>
                    <a:pt x="16697" y="211298"/>
                  </a:lnTo>
                  <a:lnTo>
                    <a:pt x="7422" y="165215"/>
                  </a:lnTo>
                  <a:lnTo>
                    <a:pt x="3299" y="125918"/>
                  </a:lnTo>
                  <a:lnTo>
                    <a:pt x="1468" y="91520"/>
                  </a:lnTo>
                  <a:lnTo>
                    <a:pt x="4199" y="46269"/>
                  </a:lnTo>
                  <a:lnTo>
                    <a:pt x="11744" y="22018"/>
                  </a:lnTo>
                  <a:lnTo>
                    <a:pt x="24506" y="6537"/>
                  </a:lnTo>
                  <a:lnTo>
                    <a:pt x="33976" y="2549"/>
                  </a:lnTo>
                  <a:lnTo>
                    <a:pt x="57670" y="0"/>
                  </a:lnTo>
                  <a:lnTo>
                    <a:pt x="98775" y="12645"/>
                  </a:lnTo>
                  <a:lnTo>
                    <a:pt x="135494" y="44379"/>
                  </a:lnTo>
                  <a:lnTo>
                    <a:pt x="158601" y="85061"/>
                  </a:lnTo>
                  <a:lnTo>
                    <a:pt x="161978" y="113813"/>
                  </a:lnTo>
                  <a:lnTo>
                    <a:pt x="157363" y="141644"/>
                  </a:lnTo>
                  <a:lnTo>
                    <a:pt x="145904" y="165772"/>
                  </a:lnTo>
                  <a:lnTo>
                    <a:pt x="120215" y="192447"/>
                  </a:lnTo>
                  <a:lnTo>
                    <a:pt x="102347" y="201286"/>
                  </a:lnTo>
                  <a:lnTo>
                    <a:pt x="76201" y="208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204">
              <a:extLst>
                <a:ext uri="{FF2B5EF4-FFF2-40B4-BE49-F238E27FC236}">
                  <a16:creationId xmlns:a16="http://schemas.microsoft.com/office/drawing/2014/main" xmlns="" id="{19E316D9-3B0B-493B-91EA-F1966C57692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34700" y="1029583"/>
              <a:ext cx="111087" cy="178306"/>
            </a:xfrm>
            <a:custGeom>
              <a:avLst/>
              <a:gdLst/>
              <a:ahLst/>
              <a:cxnLst/>
              <a:rect l="0" t="0" r="0" b="0"/>
              <a:pathLst>
                <a:path w="111087" h="178306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411"/>
                  </a:lnTo>
                  <a:lnTo>
                    <a:pt x="8837" y="2749"/>
                  </a:lnTo>
                  <a:lnTo>
                    <a:pt x="32914" y="29595"/>
                  </a:lnTo>
                  <a:lnTo>
                    <a:pt x="68724" y="73033"/>
                  </a:lnTo>
                  <a:lnTo>
                    <a:pt x="98034" y="108915"/>
                  </a:lnTo>
                  <a:lnTo>
                    <a:pt x="109479" y="135602"/>
                  </a:lnTo>
                  <a:lnTo>
                    <a:pt x="111086" y="143023"/>
                  </a:lnTo>
                  <a:lnTo>
                    <a:pt x="109108" y="156914"/>
                  </a:lnTo>
                  <a:lnTo>
                    <a:pt x="106606" y="163582"/>
                  </a:lnTo>
                  <a:lnTo>
                    <a:pt x="98180" y="172872"/>
                  </a:lnTo>
                  <a:lnTo>
                    <a:pt x="92970" y="176337"/>
                  </a:lnTo>
                  <a:lnTo>
                    <a:pt x="81537" y="178305"/>
                  </a:lnTo>
                  <a:lnTo>
                    <a:pt x="75524" y="177843"/>
                  </a:lnTo>
                  <a:lnTo>
                    <a:pt x="63201" y="171684"/>
                  </a:lnTo>
                  <a:lnTo>
                    <a:pt x="48125" y="158198"/>
                  </a:lnTo>
                  <a:lnTo>
                    <a:pt x="44783" y="153854"/>
                  </a:lnTo>
                  <a:lnTo>
                    <a:pt x="43261" y="148842"/>
                  </a:lnTo>
                  <a:lnTo>
                    <a:pt x="44450" y="12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205">
              <a:extLst>
                <a:ext uri="{FF2B5EF4-FFF2-40B4-BE49-F238E27FC236}">
                  <a16:creationId xmlns:a16="http://schemas.microsoft.com/office/drawing/2014/main" xmlns="" id="{84DB800E-A57D-4DB4-BC13-C6E02A30859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876907" y="869950"/>
              <a:ext cx="26044" cy="38101"/>
            </a:xfrm>
            <a:custGeom>
              <a:avLst/>
              <a:gdLst/>
              <a:ahLst/>
              <a:cxnLst/>
              <a:rect l="0" t="0" r="0" b="0"/>
              <a:pathLst>
                <a:path w="26044" h="38101">
                  <a:moveTo>
                    <a:pt x="26043" y="38100"/>
                  </a:moveTo>
                  <a:lnTo>
                    <a:pt x="26043" y="38100"/>
                  </a:lnTo>
                  <a:lnTo>
                    <a:pt x="2899" y="23794"/>
                  </a:lnTo>
                  <a:lnTo>
                    <a:pt x="737" y="20802"/>
                  </a:lnTo>
                  <a:lnTo>
                    <a:pt x="0" y="17396"/>
                  </a:lnTo>
                  <a:lnTo>
                    <a:pt x="214" y="13714"/>
                  </a:lnTo>
                  <a:lnTo>
                    <a:pt x="3180" y="10554"/>
                  </a:lnTo>
                  <a:lnTo>
                    <a:pt x="260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661">
            <a:extLst>
              <a:ext uri="{FF2B5EF4-FFF2-40B4-BE49-F238E27FC236}">
                <a16:creationId xmlns:a16="http://schemas.microsoft.com/office/drawing/2014/main" xmlns="" id="{4B40F240-3273-42CC-9387-F905FFD7A64B}"/>
              </a:ext>
            </a:extLst>
          </p:cNvPr>
          <p:cNvGrpSpPr/>
          <p:nvPr/>
        </p:nvGrpSpPr>
        <p:grpSpPr>
          <a:xfrm>
            <a:off x="4362450" y="3968750"/>
            <a:ext cx="311151" cy="192989"/>
            <a:chOff x="4362450" y="3968750"/>
            <a:chExt cx="311151" cy="192989"/>
          </a:xfrm>
        </p:grpSpPr>
        <p:sp>
          <p:nvSpPr>
            <p:cNvPr id="249" name="SMARTInkShape-3206">
              <a:extLst>
                <a:ext uri="{FF2B5EF4-FFF2-40B4-BE49-F238E27FC236}">
                  <a16:creationId xmlns:a16="http://schemas.microsoft.com/office/drawing/2014/main" xmlns="" id="{9BF7548E-9126-46E7-8037-95E8E14BF1D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62450" y="3968750"/>
              <a:ext cx="304801" cy="82551"/>
            </a:xfrm>
            <a:custGeom>
              <a:avLst/>
              <a:gdLst/>
              <a:ahLst/>
              <a:cxnLst/>
              <a:rect l="0" t="0" r="0" b="0"/>
              <a:pathLst>
                <a:path w="304801" h="82551">
                  <a:moveTo>
                    <a:pt x="0" y="82550"/>
                  </a:moveTo>
                  <a:lnTo>
                    <a:pt x="0" y="82550"/>
                  </a:lnTo>
                  <a:lnTo>
                    <a:pt x="3371" y="82550"/>
                  </a:lnTo>
                  <a:lnTo>
                    <a:pt x="47023" y="62977"/>
                  </a:lnTo>
                  <a:lnTo>
                    <a:pt x="80166" y="50567"/>
                  </a:lnTo>
                  <a:lnTo>
                    <a:pt x="121707" y="37997"/>
                  </a:lnTo>
                  <a:lnTo>
                    <a:pt x="166981" y="26060"/>
                  </a:lnTo>
                  <a:lnTo>
                    <a:pt x="210621" y="16051"/>
                  </a:lnTo>
                  <a:lnTo>
                    <a:pt x="249772" y="8780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207">
              <a:extLst>
                <a:ext uri="{FF2B5EF4-FFF2-40B4-BE49-F238E27FC236}">
                  <a16:creationId xmlns:a16="http://schemas.microsoft.com/office/drawing/2014/main" xmlns="" id="{AEC201D3-645D-44CB-95EB-A99FA9CADD5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439669" y="4121150"/>
              <a:ext cx="233932" cy="40589"/>
            </a:xfrm>
            <a:custGeom>
              <a:avLst/>
              <a:gdLst/>
              <a:ahLst/>
              <a:cxnLst/>
              <a:rect l="0" t="0" r="0" b="0"/>
              <a:pathLst>
                <a:path w="233932" h="40589">
                  <a:moveTo>
                    <a:pt x="11681" y="31750"/>
                  </a:moveTo>
                  <a:lnTo>
                    <a:pt x="11681" y="31750"/>
                  </a:lnTo>
                  <a:lnTo>
                    <a:pt x="1568" y="35121"/>
                  </a:lnTo>
                  <a:lnTo>
                    <a:pt x="0" y="36819"/>
                  </a:lnTo>
                  <a:lnTo>
                    <a:pt x="366" y="38657"/>
                  </a:lnTo>
                  <a:lnTo>
                    <a:pt x="2021" y="40588"/>
                  </a:lnTo>
                  <a:lnTo>
                    <a:pt x="15149" y="38970"/>
                  </a:lnTo>
                  <a:lnTo>
                    <a:pt x="55747" y="30126"/>
                  </a:lnTo>
                  <a:lnTo>
                    <a:pt x="95472" y="22561"/>
                  </a:lnTo>
                  <a:lnTo>
                    <a:pt x="138997" y="14496"/>
                  </a:lnTo>
                  <a:lnTo>
                    <a:pt x="178568" y="8089"/>
                  </a:lnTo>
                  <a:lnTo>
                    <a:pt x="233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662">
            <a:extLst>
              <a:ext uri="{FF2B5EF4-FFF2-40B4-BE49-F238E27FC236}">
                <a16:creationId xmlns:a16="http://schemas.microsoft.com/office/drawing/2014/main" xmlns="" id="{6840746D-5CE9-4B75-AD8E-F6AF9EDD220F}"/>
              </a:ext>
            </a:extLst>
          </p:cNvPr>
          <p:cNvGrpSpPr/>
          <p:nvPr/>
        </p:nvGrpSpPr>
        <p:grpSpPr>
          <a:xfrm>
            <a:off x="5086612" y="3869222"/>
            <a:ext cx="710939" cy="412165"/>
            <a:chOff x="5086612" y="3869222"/>
            <a:chExt cx="710939" cy="412165"/>
          </a:xfrm>
        </p:grpSpPr>
        <p:sp>
          <p:nvSpPr>
            <p:cNvPr id="252" name="SMARTInkShape-3208">
              <a:extLst>
                <a:ext uri="{FF2B5EF4-FFF2-40B4-BE49-F238E27FC236}">
                  <a16:creationId xmlns:a16="http://schemas.microsoft.com/office/drawing/2014/main" xmlns="" id="{C6B68391-EEF0-4F9B-AC51-1494BB28368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086612" y="3888506"/>
              <a:ext cx="148947" cy="213107"/>
            </a:xfrm>
            <a:custGeom>
              <a:avLst/>
              <a:gdLst/>
              <a:ahLst/>
              <a:cxnLst/>
              <a:rect l="0" t="0" r="0" b="0"/>
              <a:pathLst>
                <a:path w="148947" h="213107">
                  <a:moveTo>
                    <a:pt x="6088" y="86594"/>
                  </a:moveTo>
                  <a:lnTo>
                    <a:pt x="6088" y="86594"/>
                  </a:lnTo>
                  <a:lnTo>
                    <a:pt x="2717" y="83223"/>
                  </a:lnTo>
                  <a:lnTo>
                    <a:pt x="1062" y="77805"/>
                  </a:lnTo>
                  <a:lnTo>
                    <a:pt x="0" y="69571"/>
                  </a:lnTo>
                  <a:lnTo>
                    <a:pt x="618" y="69601"/>
                  </a:lnTo>
                  <a:lnTo>
                    <a:pt x="3187" y="71515"/>
                  </a:lnTo>
                  <a:lnTo>
                    <a:pt x="8599" y="86673"/>
                  </a:lnTo>
                  <a:lnTo>
                    <a:pt x="11680" y="131582"/>
                  </a:lnTo>
                  <a:lnTo>
                    <a:pt x="12288" y="178187"/>
                  </a:lnTo>
                  <a:lnTo>
                    <a:pt x="12429" y="213106"/>
                  </a:lnTo>
                  <a:lnTo>
                    <a:pt x="12437" y="165988"/>
                  </a:lnTo>
                  <a:lnTo>
                    <a:pt x="14319" y="134815"/>
                  </a:lnTo>
                  <a:lnTo>
                    <a:pt x="19624" y="98148"/>
                  </a:lnTo>
                  <a:lnTo>
                    <a:pt x="31389" y="60685"/>
                  </a:lnTo>
                  <a:lnTo>
                    <a:pt x="53879" y="20748"/>
                  </a:lnTo>
                  <a:lnTo>
                    <a:pt x="72014" y="6059"/>
                  </a:lnTo>
                  <a:lnTo>
                    <a:pt x="81789" y="1153"/>
                  </a:lnTo>
                  <a:lnTo>
                    <a:pt x="91128" y="0"/>
                  </a:lnTo>
                  <a:lnTo>
                    <a:pt x="109029" y="4363"/>
                  </a:lnTo>
                  <a:lnTo>
                    <a:pt x="124512" y="15239"/>
                  </a:lnTo>
                  <a:lnTo>
                    <a:pt x="131604" y="22091"/>
                  </a:lnTo>
                  <a:lnTo>
                    <a:pt x="141365" y="42874"/>
                  </a:lnTo>
                  <a:lnTo>
                    <a:pt x="148946" y="82342"/>
                  </a:lnTo>
                  <a:lnTo>
                    <a:pt x="148603" y="111515"/>
                  </a:lnTo>
                  <a:lnTo>
                    <a:pt x="138626" y="154029"/>
                  </a:lnTo>
                  <a:lnTo>
                    <a:pt x="133088" y="175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209">
              <a:extLst>
                <a:ext uri="{FF2B5EF4-FFF2-40B4-BE49-F238E27FC236}">
                  <a16:creationId xmlns:a16="http://schemas.microsoft.com/office/drawing/2014/main" xmlns="" id="{6671832A-CF80-4829-87C4-624573516D9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340350" y="4038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210">
              <a:extLst>
                <a:ext uri="{FF2B5EF4-FFF2-40B4-BE49-F238E27FC236}">
                  <a16:creationId xmlns:a16="http://schemas.microsoft.com/office/drawing/2014/main" xmlns="" id="{C20E18FD-0476-42DE-9BCC-87CD44A11BA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25691" y="3869222"/>
              <a:ext cx="135276" cy="412165"/>
            </a:xfrm>
            <a:custGeom>
              <a:avLst/>
              <a:gdLst/>
              <a:ahLst/>
              <a:cxnLst/>
              <a:rect l="0" t="0" r="0" b="0"/>
              <a:pathLst>
                <a:path w="135276" h="412165">
                  <a:moveTo>
                    <a:pt x="17859" y="112228"/>
                  </a:moveTo>
                  <a:lnTo>
                    <a:pt x="17859" y="112228"/>
                  </a:lnTo>
                  <a:lnTo>
                    <a:pt x="14488" y="112228"/>
                  </a:lnTo>
                  <a:lnTo>
                    <a:pt x="13495" y="112933"/>
                  </a:lnTo>
                  <a:lnTo>
                    <a:pt x="12833" y="114109"/>
                  </a:lnTo>
                  <a:lnTo>
                    <a:pt x="12097" y="119414"/>
                  </a:lnTo>
                  <a:lnTo>
                    <a:pt x="13095" y="140384"/>
                  </a:lnTo>
                  <a:lnTo>
                    <a:pt x="20289" y="179053"/>
                  </a:lnTo>
                  <a:lnTo>
                    <a:pt x="22467" y="214835"/>
                  </a:lnTo>
                  <a:lnTo>
                    <a:pt x="25317" y="254257"/>
                  </a:lnTo>
                  <a:lnTo>
                    <a:pt x="27524" y="294591"/>
                  </a:lnTo>
                  <a:lnTo>
                    <a:pt x="26152" y="333684"/>
                  </a:lnTo>
                  <a:lnTo>
                    <a:pt x="24785" y="377909"/>
                  </a:lnTo>
                  <a:lnTo>
                    <a:pt x="17638" y="406613"/>
                  </a:lnTo>
                  <a:lnTo>
                    <a:pt x="15594" y="410790"/>
                  </a:lnTo>
                  <a:lnTo>
                    <a:pt x="14234" y="412164"/>
                  </a:lnTo>
                  <a:lnTo>
                    <a:pt x="13325" y="411669"/>
                  </a:lnTo>
                  <a:lnTo>
                    <a:pt x="6798" y="372564"/>
                  </a:lnTo>
                  <a:lnTo>
                    <a:pt x="2830" y="335413"/>
                  </a:lnTo>
                  <a:lnTo>
                    <a:pt x="1489" y="312524"/>
                  </a:lnTo>
                  <a:lnTo>
                    <a:pt x="596" y="287386"/>
                  </a:lnTo>
                  <a:lnTo>
                    <a:pt x="0" y="260750"/>
                  </a:lnTo>
                  <a:lnTo>
                    <a:pt x="1014" y="233821"/>
                  </a:lnTo>
                  <a:lnTo>
                    <a:pt x="3101" y="206695"/>
                  </a:lnTo>
                  <a:lnTo>
                    <a:pt x="5904" y="179440"/>
                  </a:lnTo>
                  <a:lnTo>
                    <a:pt x="10899" y="132222"/>
                  </a:lnTo>
                  <a:lnTo>
                    <a:pt x="16882" y="91481"/>
                  </a:lnTo>
                  <a:lnTo>
                    <a:pt x="26597" y="56910"/>
                  </a:lnTo>
                  <a:lnTo>
                    <a:pt x="40595" y="19794"/>
                  </a:lnTo>
                  <a:lnTo>
                    <a:pt x="53129" y="5765"/>
                  </a:lnTo>
                  <a:lnTo>
                    <a:pt x="60422" y="1036"/>
                  </a:lnTo>
                  <a:lnTo>
                    <a:pt x="68107" y="0"/>
                  </a:lnTo>
                  <a:lnTo>
                    <a:pt x="84170" y="4493"/>
                  </a:lnTo>
                  <a:lnTo>
                    <a:pt x="109081" y="22294"/>
                  </a:lnTo>
                  <a:lnTo>
                    <a:pt x="127595" y="55555"/>
                  </a:lnTo>
                  <a:lnTo>
                    <a:pt x="135275" y="96691"/>
                  </a:lnTo>
                  <a:lnTo>
                    <a:pt x="129546" y="123667"/>
                  </a:lnTo>
                  <a:lnTo>
                    <a:pt x="124067" y="136787"/>
                  </a:lnTo>
                  <a:lnTo>
                    <a:pt x="104809" y="158891"/>
                  </a:lnTo>
                  <a:lnTo>
                    <a:pt x="64318" y="187202"/>
                  </a:lnTo>
                  <a:lnTo>
                    <a:pt x="17859" y="213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211">
              <a:extLst>
                <a:ext uri="{FF2B5EF4-FFF2-40B4-BE49-F238E27FC236}">
                  <a16:creationId xmlns:a16="http://schemas.microsoft.com/office/drawing/2014/main" xmlns="" id="{D8F6CE28-C33D-44DC-BB5C-23062B487C3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772150" y="40640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663">
            <a:extLst>
              <a:ext uri="{FF2B5EF4-FFF2-40B4-BE49-F238E27FC236}">
                <a16:creationId xmlns:a16="http://schemas.microsoft.com/office/drawing/2014/main" xmlns="" id="{E325E9B3-2CB7-49A2-B4AB-37D62803BECA}"/>
              </a:ext>
            </a:extLst>
          </p:cNvPr>
          <p:cNvGrpSpPr/>
          <p:nvPr/>
        </p:nvGrpSpPr>
        <p:grpSpPr>
          <a:xfrm>
            <a:off x="6191250" y="3607683"/>
            <a:ext cx="513750" cy="507118"/>
            <a:chOff x="6191250" y="3607683"/>
            <a:chExt cx="513750" cy="507118"/>
          </a:xfrm>
        </p:grpSpPr>
        <p:sp>
          <p:nvSpPr>
            <p:cNvPr id="257" name="SMARTInkShape-3212">
              <a:extLst>
                <a:ext uri="{FF2B5EF4-FFF2-40B4-BE49-F238E27FC236}">
                  <a16:creationId xmlns:a16="http://schemas.microsoft.com/office/drawing/2014/main" xmlns="" id="{1B43361D-2960-4C20-BEF3-6611E4F3D1E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191250" y="3810000"/>
              <a:ext cx="50801" cy="304801"/>
            </a:xfrm>
            <a:custGeom>
              <a:avLst/>
              <a:gdLst/>
              <a:ahLst/>
              <a:cxnLst/>
              <a:rect l="0" t="0" r="0" b="0"/>
              <a:pathLst>
                <a:path w="50801" h="304801">
                  <a:moveTo>
                    <a:pt x="0" y="0"/>
                  </a:moveTo>
                  <a:lnTo>
                    <a:pt x="0" y="0"/>
                  </a:lnTo>
                  <a:lnTo>
                    <a:pt x="13815" y="38300"/>
                  </a:lnTo>
                  <a:lnTo>
                    <a:pt x="25730" y="81904"/>
                  </a:lnTo>
                  <a:lnTo>
                    <a:pt x="33308" y="116835"/>
                  </a:lnTo>
                  <a:lnTo>
                    <a:pt x="39027" y="153527"/>
                  </a:lnTo>
                  <a:lnTo>
                    <a:pt x="42040" y="191001"/>
                  </a:lnTo>
                  <a:lnTo>
                    <a:pt x="43379" y="227411"/>
                  </a:lnTo>
                  <a:lnTo>
                    <a:pt x="44132" y="272854"/>
                  </a:lnTo>
                  <a:lnTo>
                    <a:pt x="45061" y="298157"/>
                  </a:lnTo>
                  <a:lnTo>
                    <a:pt x="46269" y="301077"/>
                  </a:lnTo>
                  <a:lnTo>
                    <a:pt x="508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213">
              <a:extLst>
                <a:ext uri="{FF2B5EF4-FFF2-40B4-BE49-F238E27FC236}">
                  <a16:creationId xmlns:a16="http://schemas.microsoft.com/office/drawing/2014/main" xmlns="" id="{9CEE34BD-5BB1-4703-ABD4-27496AF36F2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11900" y="3653628"/>
              <a:ext cx="114301" cy="86523"/>
            </a:xfrm>
            <a:custGeom>
              <a:avLst/>
              <a:gdLst/>
              <a:ahLst/>
              <a:cxnLst/>
              <a:rect l="0" t="0" r="0" b="0"/>
              <a:pathLst>
                <a:path w="114301" h="86523">
                  <a:moveTo>
                    <a:pt x="0" y="16672"/>
                  </a:moveTo>
                  <a:lnTo>
                    <a:pt x="0" y="16672"/>
                  </a:lnTo>
                  <a:lnTo>
                    <a:pt x="3371" y="16672"/>
                  </a:lnTo>
                  <a:lnTo>
                    <a:pt x="12209" y="23414"/>
                  </a:lnTo>
                  <a:lnTo>
                    <a:pt x="20394" y="37719"/>
                  </a:lnTo>
                  <a:lnTo>
                    <a:pt x="23917" y="55364"/>
                  </a:lnTo>
                  <a:lnTo>
                    <a:pt x="19802" y="77343"/>
                  </a:lnTo>
                  <a:lnTo>
                    <a:pt x="19273" y="69220"/>
                  </a:lnTo>
                  <a:lnTo>
                    <a:pt x="24869" y="38079"/>
                  </a:lnTo>
                  <a:lnTo>
                    <a:pt x="34964" y="14626"/>
                  </a:lnTo>
                  <a:lnTo>
                    <a:pt x="42821" y="5650"/>
                  </a:lnTo>
                  <a:lnTo>
                    <a:pt x="51016" y="1190"/>
                  </a:lnTo>
                  <a:lnTo>
                    <a:pt x="55178" y="0"/>
                  </a:lnTo>
                  <a:lnTo>
                    <a:pt x="63564" y="561"/>
                  </a:lnTo>
                  <a:lnTo>
                    <a:pt x="67776" y="1697"/>
                  </a:lnTo>
                  <a:lnTo>
                    <a:pt x="83817" y="13411"/>
                  </a:lnTo>
                  <a:lnTo>
                    <a:pt x="92051" y="26276"/>
                  </a:lnTo>
                  <a:lnTo>
                    <a:pt x="110813" y="67200"/>
                  </a:lnTo>
                  <a:lnTo>
                    <a:pt x="114300" y="86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214">
              <a:extLst>
                <a:ext uri="{FF2B5EF4-FFF2-40B4-BE49-F238E27FC236}">
                  <a16:creationId xmlns:a16="http://schemas.microsoft.com/office/drawing/2014/main" xmlns="" id="{3C3C8529-17A2-4094-A069-4D0548768C5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11729" y="3689350"/>
              <a:ext cx="79572" cy="19051"/>
            </a:xfrm>
            <a:custGeom>
              <a:avLst/>
              <a:gdLst/>
              <a:ahLst/>
              <a:cxnLst/>
              <a:rect l="0" t="0" r="0" b="0"/>
              <a:pathLst>
                <a:path w="795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5" y="15679"/>
                  </a:lnTo>
                  <a:lnTo>
                    <a:pt x="39827" y="8066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215">
              <a:extLst>
                <a:ext uri="{FF2B5EF4-FFF2-40B4-BE49-F238E27FC236}">
                  <a16:creationId xmlns:a16="http://schemas.microsoft.com/office/drawing/2014/main" xmlns="" id="{E3078EB1-0464-4C21-BAA0-178B9B6A13E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86550" y="3607683"/>
              <a:ext cx="18450" cy="126118"/>
            </a:xfrm>
            <a:custGeom>
              <a:avLst/>
              <a:gdLst/>
              <a:ahLst/>
              <a:cxnLst/>
              <a:rect l="0" t="0" r="0" b="0"/>
              <a:pathLst>
                <a:path w="18450" h="1261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8" y="5153"/>
                  </a:lnTo>
                  <a:lnTo>
                    <a:pt x="12209" y="9492"/>
                  </a:lnTo>
                  <a:lnTo>
                    <a:pt x="16010" y="23719"/>
                  </a:lnTo>
                  <a:lnTo>
                    <a:pt x="18449" y="64968"/>
                  </a:lnTo>
                  <a:lnTo>
                    <a:pt x="10202" y="109648"/>
                  </a:lnTo>
                  <a:lnTo>
                    <a:pt x="63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664">
            <a:extLst>
              <a:ext uri="{FF2B5EF4-FFF2-40B4-BE49-F238E27FC236}">
                <a16:creationId xmlns:a16="http://schemas.microsoft.com/office/drawing/2014/main" xmlns="" id="{05456B79-F92C-411A-BFF6-8441ED8346E4}"/>
              </a:ext>
            </a:extLst>
          </p:cNvPr>
          <p:cNvGrpSpPr/>
          <p:nvPr/>
        </p:nvGrpSpPr>
        <p:grpSpPr>
          <a:xfrm>
            <a:off x="7226300" y="4032250"/>
            <a:ext cx="215901" cy="118886"/>
            <a:chOff x="7226300" y="4032250"/>
            <a:chExt cx="215901" cy="118886"/>
          </a:xfrm>
        </p:grpSpPr>
        <p:sp>
          <p:nvSpPr>
            <p:cNvPr id="262" name="SMARTInkShape-3216">
              <a:extLst>
                <a:ext uri="{FF2B5EF4-FFF2-40B4-BE49-F238E27FC236}">
                  <a16:creationId xmlns:a16="http://schemas.microsoft.com/office/drawing/2014/main" xmlns="" id="{D1E0F9FE-C4BA-4E99-832B-893AD74DFB0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26300" y="4032250"/>
              <a:ext cx="196851" cy="50801"/>
            </a:xfrm>
            <a:custGeom>
              <a:avLst/>
              <a:gdLst/>
              <a:ahLst/>
              <a:cxnLst/>
              <a:rect l="0" t="0" r="0" b="0"/>
              <a:pathLst>
                <a:path w="196851" h="50801">
                  <a:moveTo>
                    <a:pt x="0" y="50800"/>
                  </a:moveTo>
                  <a:lnTo>
                    <a:pt x="0" y="50800"/>
                  </a:lnTo>
                  <a:lnTo>
                    <a:pt x="45826" y="33222"/>
                  </a:lnTo>
                  <a:lnTo>
                    <a:pt x="83162" y="21115"/>
                  </a:lnTo>
                  <a:lnTo>
                    <a:pt x="120921" y="13383"/>
                  </a:lnTo>
                  <a:lnTo>
                    <a:pt x="167767" y="506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217">
              <a:extLst>
                <a:ext uri="{FF2B5EF4-FFF2-40B4-BE49-F238E27FC236}">
                  <a16:creationId xmlns:a16="http://schemas.microsoft.com/office/drawing/2014/main" xmlns="" id="{76A87067-4CC8-476A-89B1-6CE282DF055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54679" y="4114800"/>
              <a:ext cx="187522" cy="36336"/>
            </a:xfrm>
            <a:custGeom>
              <a:avLst/>
              <a:gdLst/>
              <a:ahLst/>
              <a:cxnLst/>
              <a:rect l="0" t="0" r="0" b="0"/>
              <a:pathLst>
                <a:path w="187522" h="36336">
                  <a:moveTo>
                    <a:pt x="3371" y="25400"/>
                  </a:moveTo>
                  <a:lnTo>
                    <a:pt x="3371" y="25400"/>
                  </a:lnTo>
                  <a:lnTo>
                    <a:pt x="0" y="32142"/>
                  </a:lnTo>
                  <a:lnTo>
                    <a:pt x="418" y="34128"/>
                  </a:lnTo>
                  <a:lnTo>
                    <a:pt x="2108" y="35452"/>
                  </a:lnTo>
                  <a:lnTo>
                    <a:pt x="4645" y="36335"/>
                  </a:lnTo>
                  <a:lnTo>
                    <a:pt x="47733" y="27612"/>
                  </a:lnTo>
                  <a:lnTo>
                    <a:pt x="87998" y="20268"/>
                  </a:lnTo>
                  <a:lnTo>
                    <a:pt x="128473" y="12300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665">
            <a:extLst>
              <a:ext uri="{FF2B5EF4-FFF2-40B4-BE49-F238E27FC236}">
                <a16:creationId xmlns:a16="http://schemas.microsoft.com/office/drawing/2014/main" xmlns="" id="{8B36668B-730D-4580-A283-BAD524A030B9}"/>
              </a:ext>
            </a:extLst>
          </p:cNvPr>
          <p:cNvGrpSpPr/>
          <p:nvPr/>
        </p:nvGrpSpPr>
        <p:grpSpPr>
          <a:xfrm>
            <a:off x="7867650" y="3894849"/>
            <a:ext cx="584997" cy="402594"/>
            <a:chOff x="7867650" y="3894849"/>
            <a:chExt cx="584997" cy="402594"/>
          </a:xfrm>
        </p:grpSpPr>
        <p:sp>
          <p:nvSpPr>
            <p:cNvPr id="265" name="SMARTInkShape-3218">
              <a:extLst>
                <a:ext uri="{FF2B5EF4-FFF2-40B4-BE49-F238E27FC236}">
                  <a16:creationId xmlns:a16="http://schemas.microsoft.com/office/drawing/2014/main" xmlns="" id="{938350CD-7EDF-4110-B763-2563E8FF56E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67650" y="3935378"/>
              <a:ext cx="190312" cy="185773"/>
            </a:xfrm>
            <a:custGeom>
              <a:avLst/>
              <a:gdLst/>
              <a:ahLst/>
              <a:cxnLst/>
              <a:rect l="0" t="0" r="0" b="0"/>
              <a:pathLst>
                <a:path w="190312" h="185773">
                  <a:moveTo>
                    <a:pt x="0" y="58772"/>
                  </a:moveTo>
                  <a:lnTo>
                    <a:pt x="0" y="58772"/>
                  </a:lnTo>
                  <a:lnTo>
                    <a:pt x="3370" y="62143"/>
                  </a:lnTo>
                  <a:lnTo>
                    <a:pt x="10831" y="81153"/>
                  </a:lnTo>
                  <a:lnTo>
                    <a:pt x="21199" y="127502"/>
                  </a:lnTo>
                  <a:lnTo>
                    <a:pt x="25154" y="173901"/>
                  </a:lnTo>
                  <a:lnTo>
                    <a:pt x="25290" y="176968"/>
                  </a:lnTo>
                  <a:lnTo>
                    <a:pt x="32293" y="138917"/>
                  </a:lnTo>
                  <a:lnTo>
                    <a:pt x="40142" y="96159"/>
                  </a:lnTo>
                  <a:lnTo>
                    <a:pt x="55168" y="54092"/>
                  </a:lnTo>
                  <a:lnTo>
                    <a:pt x="82158" y="12065"/>
                  </a:lnTo>
                  <a:lnTo>
                    <a:pt x="100720" y="2735"/>
                  </a:lnTo>
                  <a:lnTo>
                    <a:pt x="122375" y="0"/>
                  </a:lnTo>
                  <a:lnTo>
                    <a:pt x="143759" y="3488"/>
                  </a:lnTo>
                  <a:lnTo>
                    <a:pt x="161260" y="13505"/>
                  </a:lnTo>
                  <a:lnTo>
                    <a:pt x="175387" y="28070"/>
                  </a:lnTo>
                  <a:lnTo>
                    <a:pt x="186370" y="46303"/>
                  </a:lnTo>
                  <a:lnTo>
                    <a:pt x="190311" y="69928"/>
                  </a:lnTo>
                  <a:lnTo>
                    <a:pt x="186680" y="109114"/>
                  </a:lnTo>
                  <a:lnTo>
                    <a:pt x="179554" y="153539"/>
                  </a:lnTo>
                  <a:lnTo>
                    <a:pt x="177800" y="185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219">
              <a:extLst>
                <a:ext uri="{FF2B5EF4-FFF2-40B4-BE49-F238E27FC236}">
                  <a16:creationId xmlns:a16="http://schemas.microsoft.com/office/drawing/2014/main" xmlns="" id="{1A76533D-1545-4116-9855-847CA12A931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72450" y="4057650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6" y="365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220">
              <a:extLst>
                <a:ext uri="{FF2B5EF4-FFF2-40B4-BE49-F238E27FC236}">
                  <a16:creationId xmlns:a16="http://schemas.microsoft.com/office/drawing/2014/main" xmlns="" id="{B2FB37F6-E898-4963-AAF7-9349F47F0BA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47697" y="3894849"/>
              <a:ext cx="204950" cy="402594"/>
            </a:xfrm>
            <a:custGeom>
              <a:avLst/>
              <a:gdLst/>
              <a:ahLst/>
              <a:cxnLst/>
              <a:rect l="0" t="0" r="0" b="0"/>
              <a:pathLst>
                <a:path w="204950" h="402594">
                  <a:moveTo>
                    <a:pt x="83503" y="105651"/>
                  </a:moveTo>
                  <a:lnTo>
                    <a:pt x="83503" y="105651"/>
                  </a:lnTo>
                  <a:lnTo>
                    <a:pt x="86873" y="105651"/>
                  </a:lnTo>
                  <a:lnTo>
                    <a:pt x="88529" y="113177"/>
                  </a:lnTo>
                  <a:lnTo>
                    <a:pt x="89591" y="151117"/>
                  </a:lnTo>
                  <a:lnTo>
                    <a:pt x="85973" y="183478"/>
                  </a:lnTo>
                  <a:lnTo>
                    <a:pt x="78251" y="222085"/>
                  </a:lnTo>
                  <a:lnTo>
                    <a:pt x="65411" y="265115"/>
                  </a:lnTo>
                  <a:lnTo>
                    <a:pt x="50297" y="306346"/>
                  </a:lnTo>
                  <a:lnTo>
                    <a:pt x="34173" y="344426"/>
                  </a:lnTo>
                  <a:lnTo>
                    <a:pt x="11345" y="388693"/>
                  </a:lnTo>
                  <a:lnTo>
                    <a:pt x="2514" y="400781"/>
                  </a:lnTo>
                  <a:lnTo>
                    <a:pt x="582" y="402593"/>
                  </a:lnTo>
                  <a:lnTo>
                    <a:pt x="0" y="402390"/>
                  </a:lnTo>
                  <a:lnTo>
                    <a:pt x="317" y="400843"/>
                  </a:lnTo>
                  <a:lnTo>
                    <a:pt x="20400" y="354983"/>
                  </a:lnTo>
                  <a:lnTo>
                    <a:pt x="32879" y="313832"/>
                  </a:lnTo>
                  <a:lnTo>
                    <a:pt x="41287" y="288888"/>
                  </a:lnTo>
                  <a:lnTo>
                    <a:pt x="51125" y="261676"/>
                  </a:lnTo>
                  <a:lnTo>
                    <a:pt x="61917" y="232951"/>
                  </a:lnTo>
                  <a:lnTo>
                    <a:pt x="71935" y="204629"/>
                  </a:lnTo>
                  <a:lnTo>
                    <a:pt x="81435" y="176575"/>
                  </a:lnTo>
                  <a:lnTo>
                    <a:pt x="90592" y="148700"/>
                  </a:lnTo>
                  <a:lnTo>
                    <a:pt x="98812" y="122356"/>
                  </a:lnTo>
                  <a:lnTo>
                    <a:pt x="106409" y="97032"/>
                  </a:lnTo>
                  <a:lnTo>
                    <a:pt x="120495" y="52431"/>
                  </a:lnTo>
                  <a:lnTo>
                    <a:pt x="140325" y="11017"/>
                  </a:lnTo>
                  <a:lnTo>
                    <a:pt x="153206" y="91"/>
                  </a:lnTo>
                  <a:lnTo>
                    <a:pt x="158900" y="0"/>
                  </a:lnTo>
                  <a:lnTo>
                    <a:pt x="164106" y="2761"/>
                  </a:lnTo>
                  <a:lnTo>
                    <a:pt x="181939" y="25776"/>
                  </a:lnTo>
                  <a:lnTo>
                    <a:pt x="194985" y="50395"/>
                  </a:lnTo>
                  <a:lnTo>
                    <a:pt x="204886" y="92023"/>
                  </a:lnTo>
                  <a:lnTo>
                    <a:pt x="204949" y="120995"/>
                  </a:lnTo>
                  <a:lnTo>
                    <a:pt x="190904" y="161703"/>
                  </a:lnTo>
                  <a:lnTo>
                    <a:pt x="162127" y="193834"/>
                  </a:lnTo>
                  <a:lnTo>
                    <a:pt x="130161" y="214486"/>
                  </a:lnTo>
                  <a:lnTo>
                    <a:pt x="86918" y="223967"/>
                  </a:lnTo>
                  <a:lnTo>
                    <a:pt x="70803" y="22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SMARTInkShape-3221">
            <a:extLst>
              <a:ext uri="{FF2B5EF4-FFF2-40B4-BE49-F238E27FC236}">
                <a16:creationId xmlns:a16="http://schemas.microsoft.com/office/drawing/2014/main" xmlns="" id="{4DC9FF79-2D29-4AA6-B533-A9A4B5C0CE8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626700" y="3549650"/>
            <a:ext cx="1426058" cy="1108153"/>
          </a:xfrm>
          <a:custGeom>
            <a:avLst/>
            <a:gdLst/>
            <a:ahLst/>
            <a:cxnLst/>
            <a:rect l="0" t="0" r="0" b="0"/>
            <a:pathLst>
              <a:path w="1426058" h="1108153">
                <a:moveTo>
                  <a:pt x="63150" y="209550"/>
                </a:moveTo>
                <a:lnTo>
                  <a:pt x="63150" y="209550"/>
                </a:lnTo>
                <a:lnTo>
                  <a:pt x="63149" y="206179"/>
                </a:lnTo>
                <a:lnTo>
                  <a:pt x="70676" y="202643"/>
                </a:lnTo>
                <a:lnTo>
                  <a:pt x="108616" y="194623"/>
                </a:lnTo>
                <a:lnTo>
                  <a:pt x="142859" y="190451"/>
                </a:lnTo>
                <a:lnTo>
                  <a:pt x="189593" y="186245"/>
                </a:lnTo>
                <a:lnTo>
                  <a:pt x="220823" y="184135"/>
                </a:lnTo>
                <a:lnTo>
                  <a:pt x="255048" y="182023"/>
                </a:lnTo>
                <a:lnTo>
                  <a:pt x="296209" y="178499"/>
                </a:lnTo>
                <a:lnTo>
                  <a:pt x="341995" y="174033"/>
                </a:lnTo>
                <a:lnTo>
                  <a:pt x="390864" y="168938"/>
                </a:lnTo>
                <a:lnTo>
                  <a:pt x="443904" y="164131"/>
                </a:lnTo>
                <a:lnTo>
                  <a:pt x="499725" y="159515"/>
                </a:lnTo>
                <a:lnTo>
                  <a:pt x="557400" y="155027"/>
                </a:lnTo>
                <a:lnTo>
                  <a:pt x="617016" y="149918"/>
                </a:lnTo>
                <a:lnTo>
                  <a:pt x="677928" y="144395"/>
                </a:lnTo>
                <a:lnTo>
                  <a:pt x="739702" y="138597"/>
                </a:lnTo>
                <a:lnTo>
                  <a:pt x="802051" y="133320"/>
                </a:lnTo>
                <a:lnTo>
                  <a:pt x="864784" y="128391"/>
                </a:lnTo>
                <a:lnTo>
                  <a:pt x="927772" y="123694"/>
                </a:lnTo>
                <a:lnTo>
                  <a:pt x="986698" y="119857"/>
                </a:lnTo>
                <a:lnTo>
                  <a:pt x="1042915" y="116594"/>
                </a:lnTo>
                <a:lnTo>
                  <a:pt x="1097326" y="113712"/>
                </a:lnTo>
                <a:lnTo>
                  <a:pt x="1147006" y="112497"/>
                </a:lnTo>
                <a:lnTo>
                  <a:pt x="1193531" y="112392"/>
                </a:lnTo>
                <a:lnTo>
                  <a:pt x="1237954" y="113028"/>
                </a:lnTo>
                <a:lnTo>
                  <a:pt x="1276036" y="114157"/>
                </a:lnTo>
                <a:lnTo>
                  <a:pt x="1309892" y="115616"/>
                </a:lnTo>
                <a:lnTo>
                  <a:pt x="1340927" y="117294"/>
                </a:lnTo>
                <a:lnTo>
                  <a:pt x="1384819" y="122922"/>
                </a:lnTo>
                <a:lnTo>
                  <a:pt x="1401463" y="126398"/>
                </a:lnTo>
                <a:lnTo>
                  <a:pt x="1412558" y="131537"/>
                </a:lnTo>
                <a:lnTo>
                  <a:pt x="1419955" y="137786"/>
                </a:lnTo>
                <a:lnTo>
                  <a:pt x="1424886" y="144774"/>
                </a:lnTo>
                <a:lnTo>
                  <a:pt x="1426057" y="152960"/>
                </a:lnTo>
                <a:lnTo>
                  <a:pt x="1421714" y="171464"/>
                </a:lnTo>
                <a:lnTo>
                  <a:pt x="1393884" y="215198"/>
                </a:lnTo>
                <a:lnTo>
                  <a:pt x="1368139" y="257686"/>
                </a:lnTo>
                <a:lnTo>
                  <a:pt x="1354360" y="281858"/>
                </a:lnTo>
                <a:lnTo>
                  <a:pt x="1338823" y="310672"/>
                </a:lnTo>
                <a:lnTo>
                  <a:pt x="1322116" y="342581"/>
                </a:lnTo>
                <a:lnTo>
                  <a:pt x="1304627" y="376554"/>
                </a:lnTo>
                <a:lnTo>
                  <a:pt x="1288029" y="413314"/>
                </a:lnTo>
                <a:lnTo>
                  <a:pt x="1272024" y="451931"/>
                </a:lnTo>
                <a:lnTo>
                  <a:pt x="1256416" y="491787"/>
                </a:lnTo>
                <a:lnTo>
                  <a:pt x="1242483" y="533175"/>
                </a:lnTo>
                <a:lnTo>
                  <a:pt x="1229666" y="575583"/>
                </a:lnTo>
                <a:lnTo>
                  <a:pt x="1217594" y="618672"/>
                </a:lnTo>
                <a:lnTo>
                  <a:pt x="1207430" y="661509"/>
                </a:lnTo>
                <a:lnTo>
                  <a:pt x="1198536" y="704178"/>
                </a:lnTo>
                <a:lnTo>
                  <a:pt x="1190490" y="746735"/>
                </a:lnTo>
                <a:lnTo>
                  <a:pt x="1183716" y="787102"/>
                </a:lnTo>
                <a:lnTo>
                  <a:pt x="1177788" y="826006"/>
                </a:lnTo>
                <a:lnTo>
                  <a:pt x="1172425" y="863938"/>
                </a:lnTo>
                <a:lnTo>
                  <a:pt x="1167438" y="898397"/>
                </a:lnTo>
                <a:lnTo>
                  <a:pt x="1162703" y="930543"/>
                </a:lnTo>
                <a:lnTo>
                  <a:pt x="1158136" y="961145"/>
                </a:lnTo>
                <a:lnTo>
                  <a:pt x="1153680" y="987897"/>
                </a:lnTo>
                <a:lnTo>
                  <a:pt x="1144965" y="1034554"/>
                </a:lnTo>
                <a:lnTo>
                  <a:pt x="1128754" y="1079667"/>
                </a:lnTo>
                <a:lnTo>
                  <a:pt x="1114836" y="1095566"/>
                </a:lnTo>
                <a:lnTo>
                  <a:pt x="1107174" y="1100794"/>
                </a:lnTo>
                <a:lnTo>
                  <a:pt x="1072794" y="1108152"/>
                </a:lnTo>
                <a:lnTo>
                  <a:pt x="1037990" y="1102347"/>
                </a:lnTo>
                <a:lnTo>
                  <a:pt x="994534" y="1090360"/>
                </a:lnTo>
                <a:lnTo>
                  <a:pt x="969117" y="1083212"/>
                </a:lnTo>
                <a:lnTo>
                  <a:pt x="942295" y="1075625"/>
                </a:lnTo>
                <a:lnTo>
                  <a:pt x="911007" y="1067744"/>
                </a:lnTo>
                <a:lnTo>
                  <a:pt x="876744" y="1059669"/>
                </a:lnTo>
                <a:lnTo>
                  <a:pt x="840496" y="1051462"/>
                </a:lnTo>
                <a:lnTo>
                  <a:pt x="800102" y="1043169"/>
                </a:lnTo>
                <a:lnTo>
                  <a:pt x="756946" y="1034818"/>
                </a:lnTo>
                <a:lnTo>
                  <a:pt x="711947" y="1026429"/>
                </a:lnTo>
                <a:lnTo>
                  <a:pt x="665015" y="1018719"/>
                </a:lnTo>
                <a:lnTo>
                  <a:pt x="616793" y="1011463"/>
                </a:lnTo>
                <a:lnTo>
                  <a:pt x="567711" y="1004508"/>
                </a:lnTo>
                <a:lnTo>
                  <a:pt x="518058" y="997755"/>
                </a:lnTo>
                <a:lnTo>
                  <a:pt x="468022" y="991137"/>
                </a:lnTo>
                <a:lnTo>
                  <a:pt x="417731" y="984608"/>
                </a:lnTo>
                <a:lnTo>
                  <a:pt x="370093" y="979550"/>
                </a:lnTo>
                <a:lnTo>
                  <a:pt x="324223" y="975472"/>
                </a:lnTo>
                <a:lnTo>
                  <a:pt x="279532" y="972048"/>
                </a:lnTo>
                <a:lnTo>
                  <a:pt x="239155" y="969765"/>
                </a:lnTo>
                <a:lnTo>
                  <a:pt x="201652" y="968244"/>
                </a:lnTo>
                <a:lnTo>
                  <a:pt x="166069" y="967229"/>
                </a:lnTo>
                <a:lnTo>
                  <a:pt x="134584" y="966553"/>
                </a:lnTo>
                <a:lnTo>
                  <a:pt x="105834" y="966101"/>
                </a:lnTo>
                <a:lnTo>
                  <a:pt x="78906" y="965801"/>
                </a:lnTo>
                <a:lnTo>
                  <a:pt x="41460" y="965467"/>
                </a:lnTo>
                <a:lnTo>
                  <a:pt x="10157" y="967160"/>
                </a:lnTo>
                <a:lnTo>
                  <a:pt x="176" y="970249"/>
                </a:lnTo>
                <a:lnTo>
                  <a:pt x="0" y="970683"/>
                </a:lnTo>
                <a:lnTo>
                  <a:pt x="40446" y="956601"/>
                </a:lnTo>
                <a:lnTo>
                  <a:pt x="57598" y="940231"/>
                </a:lnTo>
                <a:lnTo>
                  <a:pt x="69344" y="904023"/>
                </a:lnTo>
                <a:lnTo>
                  <a:pt x="74841" y="862281"/>
                </a:lnTo>
                <a:lnTo>
                  <a:pt x="77294" y="837321"/>
                </a:lnTo>
                <a:lnTo>
                  <a:pt x="78930" y="806569"/>
                </a:lnTo>
                <a:lnTo>
                  <a:pt x="80020" y="771957"/>
                </a:lnTo>
                <a:lnTo>
                  <a:pt x="80746" y="734771"/>
                </a:lnTo>
                <a:lnTo>
                  <a:pt x="81936" y="693047"/>
                </a:lnTo>
                <a:lnTo>
                  <a:pt x="83436" y="648298"/>
                </a:lnTo>
                <a:lnTo>
                  <a:pt x="85141" y="601532"/>
                </a:lnTo>
                <a:lnTo>
                  <a:pt x="86983" y="555538"/>
                </a:lnTo>
                <a:lnTo>
                  <a:pt x="88916" y="510059"/>
                </a:lnTo>
                <a:lnTo>
                  <a:pt x="90910" y="464922"/>
                </a:lnTo>
                <a:lnTo>
                  <a:pt x="94357" y="422837"/>
                </a:lnTo>
                <a:lnTo>
                  <a:pt x="98771" y="382786"/>
                </a:lnTo>
                <a:lnTo>
                  <a:pt x="103830" y="344090"/>
                </a:lnTo>
                <a:lnTo>
                  <a:pt x="110025" y="307710"/>
                </a:lnTo>
                <a:lnTo>
                  <a:pt x="116978" y="272874"/>
                </a:lnTo>
                <a:lnTo>
                  <a:pt x="124435" y="239065"/>
                </a:lnTo>
                <a:lnTo>
                  <a:pt x="134346" y="208060"/>
                </a:lnTo>
                <a:lnTo>
                  <a:pt x="145891" y="178924"/>
                </a:lnTo>
                <a:lnTo>
                  <a:pt x="158528" y="151032"/>
                </a:lnTo>
                <a:lnTo>
                  <a:pt x="171185" y="126088"/>
                </a:lnTo>
                <a:lnTo>
                  <a:pt x="196538" y="81439"/>
                </a:lnTo>
                <a:lnTo>
                  <a:pt x="224499" y="34086"/>
                </a:lnTo>
                <a:lnTo>
                  <a:pt x="231757" y="16796"/>
                </a:lnTo>
                <a:lnTo>
                  <a:pt x="2346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68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667">
            <a:extLst>
              <a:ext uri="{FF2B5EF4-FFF2-40B4-BE49-F238E27FC236}">
                <a16:creationId xmlns:a16="http://schemas.microsoft.com/office/drawing/2014/main" xmlns="" id="{2159D4C6-9299-44CB-BF3E-3663DD6B2315}"/>
              </a:ext>
            </a:extLst>
          </p:cNvPr>
          <p:cNvGrpSpPr/>
          <p:nvPr/>
        </p:nvGrpSpPr>
        <p:grpSpPr>
          <a:xfrm>
            <a:off x="1088589" y="766408"/>
            <a:ext cx="1538721" cy="643293"/>
            <a:chOff x="1088589" y="766408"/>
            <a:chExt cx="1538721" cy="643293"/>
          </a:xfrm>
        </p:grpSpPr>
        <p:sp>
          <p:nvSpPr>
            <p:cNvPr id="2" name="SMARTInkShape-3222">
              <a:extLst>
                <a:ext uri="{FF2B5EF4-FFF2-40B4-BE49-F238E27FC236}">
                  <a16:creationId xmlns:a16="http://schemas.microsoft.com/office/drawing/2014/main" xmlns="" id="{540025DE-6869-46E1-9174-DB4ED818F0A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425700" y="766408"/>
              <a:ext cx="201610" cy="643293"/>
            </a:xfrm>
            <a:custGeom>
              <a:avLst/>
              <a:gdLst/>
              <a:ahLst/>
              <a:cxnLst/>
              <a:rect l="0" t="0" r="0" b="0"/>
              <a:pathLst>
                <a:path w="201610" h="643293">
                  <a:moveTo>
                    <a:pt x="44450" y="46392"/>
                  </a:moveTo>
                  <a:lnTo>
                    <a:pt x="44450" y="46392"/>
                  </a:lnTo>
                  <a:lnTo>
                    <a:pt x="83142" y="11071"/>
                  </a:lnTo>
                  <a:lnTo>
                    <a:pt x="101775" y="1276"/>
                  </a:lnTo>
                  <a:lnTo>
                    <a:pt x="112496" y="0"/>
                  </a:lnTo>
                  <a:lnTo>
                    <a:pt x="117331" y="647"/>
                  </a:lnTo>
                  <a:lnTo>
                    <a:pt x="128347" y="8892"/>
                  </a:lnTo>
                  <a:lnTo>
                    <a:pt x="134248" y="15042"/>
                  </a:lnTo>
                  <a:lnTo>
                    <a:pt x="140805" y="36927"/>
                  </a:lnTo>
                  <a:lnTo>
                    <a:pt x="145130" y="66880"/>
                  </a:lnTo>
                  <a:lnTo>
                    <a:pt x="151756" y="103711"/>
                  </a:lnTo>
                  <a:lnTo>
                    <a:pt x="155641" y="149243"/>
                  </a:lnTo>
                  <a:lnTo>
                    <a:pt x="156677" y="174226"/>
                  </a:lnTo>
                  <a:lnTo>
                    <a:pt x="157368" y="199348"/>
                  </a:lnTo>
                  <a:lnTo>
                    <a:pt x="157829" y="224563"/>
                  </a:lnTo>
                  <a:lnTo>
                    <a:pt x="158136" y="249839"/>
                  </a:lnTo>
                  <a:lnTo>
                    <a:pt x="159046" y="275862"/>
                  </a:lnTo>
                  <a:lnTo>
                    <a:pt x="160359" y="302383"/>
                  </a:lnTo>
                  <a:lnTo>
                    <a:pt x="161939" y="329236"/>
                  </a:lnTo>
                  <a:lnTo>
                    <a:pt x="163698" y="354899"/>
                  </a:lnTo>
                  <a:lnTo>
                    <a:pt x="165576" y="379769"/>
                  </a:lnTo>
                  <a:lnTo>
                    <a:pt x="170250" y="426687"/>
                  </a:lnTo>
                  <a:lnTo>
                    <a:pt x="177032" y="468707"/>
                  </a:lnTo>
                  <a:lnTo>
                    <a:pt x="184749" y="504786"/>
                  </a:lnTo>
                  <a:lnTo>
                    <a:pt x="195146" y="549101"/>
                  </a:lnTo>
                  <a:lnTo>
                    <a:pt x="201609" y="585567"/>
                  </a:lnTo>
                  <a:lnTo>
                    <a:pt x="199317" y="591403"/>
                  </a:lnTo>
                  <a:lnTo>
                    <a:pt x="189245" y="601651"/>
                  </a:lnTo>
                  <a:lnTo>
                    <a:pt x="157594" y="611982"/>
                  </a:lnTo>
                  <a:lnTo>
                    <a:pt x="121547" y="619028"/>
                  </a:lnTo>
                  <a:lnTo>
                    <a:pt x="79421" y="626864"/>
                  </a:lnTo>
                  <a:lnTo>
                    <a:pt x="39532" y="635050"/>
                  </a:lnTo>
                  <a:lnTo>
                    <a:pt x="0" y="643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223">
              <a:extLst>
                <a:ext uri="{FF2B5EF4-FFF2-40B4-BE49-F238E27FC236}">
                  <a16:creationId xmlns:a16="http://schemas.microsoft.com/office/drawing/2014/main" xmlns="" id="{4713AE6D-7614-4078-ABC0-DDB823BD531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35200" y="807749"/>
              <a:ext cx="152401" cy="149037"/>
            </a:xfrm>
            <a:custGeom>
              <a:avLst/>
              <a:gdLst/>
              <a:ahLst/>
              <a:cxnLst/>
              <a:rect l="0" t="0" r="0" b="0"/>
              <a:pathLst>
                <a:path w="152401" h="149037">
                  <a:moveTo>
                    <a:pt x="0" y="24101"/>
                  </a:moveTo>
                  <a:lnTo>
                    <a:pt x="0" y="24101"/>
                  </a:lnTo>
                  <a:lnTo>
                    <a:pt x="3371" y="17359"/>
                  </a:lnTo>
                  <a:lnTo>
                    <a:pt x="10670" y="12168"/>
                  </a:lnTo>
                  <a:lnTo>
                    <a:pt x="35974" y="3086"/>
                  </a:lnTo>
                  <a:lnTo>
                    <a:pt x="59891" y="0"/>
                  </a:lnTo>
                  <a:lnTo>
                    <a:pt x="72714" y="3041"/>
                  </a:lnTo>
                  <a:lnTo>
                    <a:pt x="78110" y="5828"/>
                  </a:lnTo>
                  <a:lnTo>
                    <a:pt x="81001" y="10508"/>
                  </a:lnTo>
                  <a:lnTo>
                    <a:pt x="82332" y="23234"/>
                  </a:lnTo>
                  <a:lnTo>
                    <a:pt x="69001" y="53007"/>
                  </a:lnTo>
                  <a:lnTo>
                    <a:pt x="39213" y="94513"/>
                  </a:lnTo>
                  <a:lnTo>
                    <a:pt x="11796" y="124558"/>
                  </a:lnTo>
                  <a:lnTo>
                    <a:pt x="2330" y="144133"/>
                  </a:lnTo>
                  <a:lnTo>
                    <a:pt x="5081" y="146456"/>
                  </a:lnTo>
                  <a:lnTo>
                    <a:pt x="17545" y="149036"/>
                  </a:lnTo>
                  <a:lnTo>
                    <a:pt x="57880" y="147118"/>
                  </a:lnTo>
                  <a:lnTo>
                    <a:pt x="93928" y="142040"/>
                  </a:lnTo>
                  <a:lnTo>
                    <a:pt x="152400" y="1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24">
              <a:extLst>
                <a:ext uri="{FF2B5EF4-FFF2-40B4-BE49-F238E27FC236}">
                  <a16:creationId xmlns:a16="http://schemas.microsoft.com/office/drawing/2014/main" xmlns="" id="{B16D2B88-3C0E-4847-AD37-5B310E42257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019300" y="995983"/>
              <a:ext cx="171451" cy="337518"/>
            </a:xfrm>
            <a:custGeom>
              <a:avLst/>
              <a:gdLst/>
              <a:ahLst/>
              <a:cxnLst/>
              <a:rect l="0" t="0" r="0" b="0"/>
              <a:pathLst>
                <a:path w="171451" h="337518">
                  <a:moveTo>
                    <a:pt x="171450" y="7317"/>
                  </a:moveTo>
                  <a:lnTo>
                    <a:pt x="171450" y="7317"/>
                  </a:lnTo>
                  <a:lnTo>
                    <a:pt x="161337" y="575"/>
                  </a:lnTo>
                  <a:lnTo>
                    <a:pt x="157653" y="0"/>
                  </a:lnTo>
                  <a:lnTo>
                    <a:pt x="154491" y="1028"/>
                  </a:lnTo>
                  <a:lnTo>
                    <a:pt x="151677" y="3124"/>
                  </a:lnTo>
                  <a:lnTo>
                    <a:pt x="126178" y="47751"/>
                  </a:lnTo>
                  <a:lnTo>
                    <a:pt x="107820" y="81026"/>
                  </a:lnTo>
                  <a:lnTo>
                    <a:pt x="89783" y="120745"/>
                  </a:lnTo>
                  <a:lnTo>
                    <a:pt x="70948" y="164974"/>
                  </a:lnTo>
                  <a:lnTo>
                    <a:pt x="59998" y="188622"/>
                  </a:lnTo>
                  <a:lnTo>
                    <a:pt x="37955" y="234652"/>
                  </a:lnTo>
                  <a:lnTo>
                    <a:pt x="18750" y="273925"/>
                  </a:lnTo>
                  <a:lnTo>
                    <a:pt x="45" y="318370"/>
                  </a:lnTo>
                  <a:lnTo>
                    <a:pt x="0" y="337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25">
              <a:extLst>
                <a:ext uri="{FF2B5EF4-FFF2-40B4-BE49-F238E27FC236}">
                  <a16:creationId xmlns:a16="http://schemas.microsoft.com/office/drawing/2014/main" xmlns="" id="{675026AE-1A3F-4852-88FB-1911F3D4F11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43983" y="988053"/>
              <a:ext cx="274050" cy="341669"/>
            </a:xfrm>
            <a:custGeom>
              <a:avLst/>
              <a:gdLst/>
              <a:ahLst/>
              <a:cxnLst/>
              <a:rect l="0" t="0" r="0" b="0"/>
              <a:pathLst>
                <a:path w="274050" h="341669">
                  <a:moveTo>
                    <a:pt x="5467" y="27947"/>
                  </a:moveTo>
                  <a:lnTo>
                    <a:pt x="5467" y="27947"/>
                  </a:lnTo>
                  <a:lnTo>
                    <a:pt x="0" y="8174"/>
                  </a:lnTo>
                  <a:lnTo>
                    <a:pt x="411" y="5593"/>
                  </a:lnTo>
                  <a:lnTo>
                    <a:pt x="2749" y="843"/>
                  </a:lnTo>
                  <a:lnTo>
                    <a:pt x="5066" y="0"/>
                  </a:lnTo>
                  <a:lnTo>
                    <a:pt x="11404" y="945"/>
                  </a:lnTo>
                  <a:lnTo>
                    <a:pt x="48669" y="47544"/>
                  </a:lnTo>
                  <a:lnTo>
                    <a:pt x="71940" y="78990"/>
                  </a:lnTo>
                  <a:lnTo>
                    <a:pt x="98746" y="116485"/>
                  </a:lnTo>
                  <a:lnTo>
                    <a:pt x="132767" y="158549"/>
                  </a:lnTo>
                  <a:lnTo>
                    <a:pt x="169995" y="200998"/>
                  </a:lnTo>
                  <a:lnTo>
                    <a:pt x="205355" y="238679"/>
                  </a:lnTo>
                  <a:lnTo>
                    <a:pt x="243512" y="284884"/>
                  </a:lnTo>
                  <a:lnTo>
                    <a:pt x="266481" y="326873"/>
                  </a:lnTo>
                  <a:lnTo>
                    <a:pt x="273932" y="341668"/>
                  </a:lnTo>
                  <a:lnTo>
                    <a:pt x="274049" y="340811"/>
                  </a:lnTo>
                  <a:lnTo>
                    <a:pt x="272167" y="332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26">
              <a:extLst>
                <a:ext uri="{FF2B5EF4-FFF2-40B4-BE49-F238E27FC236}">
                  <a16:creationId xmlns:a16="http://schemas.microsoft.com/office/drawing/2014/main" xmlns="" id="{F3EF00F6-717A-44B5-B0F2-88B136EA220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526543" y="825578"/>
              <a:ext cx="321308" cy="511658"/>
            </a:xfrm>
            <a:custGeom>
              <a:avLst/>
              <a:gdLst/>
              <a:ahLst/>
              <a:cxnLst/>
              <a:rect l="0" t="0" r="0" b="0"/>
              <a:pathLst>
                <a:path w="321308" h="511658">
                  <a:moveTo>
                    <a:pt x="321307" y="6272"/>
                  </a:moveTo>
                  <a:lnTo>
                    <a:pt x="321307" y="6272"/>
                  </a:lnTo>
                  <a:lnTo>
                    <a:pt x="317936" y="2901"/>
                  </a:lnTo>
                  <a:lnTo>
                    <a:pt x="312518" y="1246"/>
                  </a:lnTo>
                  <a:lnTo>
                    <a:pt x="266230" y="0"/>
                  </a:lnTo>
                  <a:lnTo>
                    <a:pt x="224398" y="3316"/>
                  </a:lnTo>
                  <a:lnTo>
                    <a:pt x="192629" y="8721"/>
                  </a:lnTo>
                  <a:lnTo>
                    <a:pt x="148654" y="19698"/>
                  </a:lnTo>
                  <a:lnTo>
                    <a:pt x="105561" y="36049"/>
                  </a:lnTo>
                  <a:lnTo>
                    <a:pt x="81934" y="55390"/>
                  </a:lnTo>
                  <a:lnTo>
                    <a:pt x="64899" y="89107"/>
                  </a:lnTo>
                  <a:lnTo>
                    <a:pt x="59181" y="119993"/>
                  </a:lnTo>
                  <a:lnTo>
                    <a:pt x="57345" y="157004"/>
                  </a:lnTo>
                  <a:lnTo>
                    <a:pt x="58882" y="201675"/>
                  </a:lnTo>
                  <a:lnTo>
                    <a:pt x="58868" y="225441"/>
                  </a:lnTo>
                  <a:lnTo>
                    <a:pt x="58153" y="249751"/>
                  </a:lnTo>
                  <a:lnTo>
                    <a:pt x="56971" y="274425"/>
                  </a:lnTo>
                  <a:lnTo>
                    <a:pt x="54772" y="299341"/>
                  </a:lnTo>
                  <a:lnTo>
                    <a:pt x="51895" y="324418"/>
                  </a:lnTo>
                  <a:lnTo>
                    <a:pt x="44935" y="372037"/>
                  </a:lnTo>
                  <a:lnTo>
                    <a:pt x="37138" y="412016"/>
                  </a:lnTo>
                  <a:lnTo>
                    <a:pt x="21444" y="456144"/>
                  </a:lnTo>
                  <a:lnTo>
                    <a:pt x="1591" y="501034"/>
                  </a:lnTo>
                  <a:lnTo>
                    <a:pt x="213" y="505447"/>
                  </a:lnTo>
                  <a:lnTo>
                    <a:pt x="0" y="508388"/>
                  </a:lnTo>
                  <a:lnTo>
                    <a:pt x="563" y="510349"/>
                  </a:lnTo>
                  <a:lnTo>
                    <a:pt x="1645" y="511657"/>
                  </a:lnTo>
                  <a:lnTo>
                    <a:pt x="36619" y="507980"/>
                  </a:lnTo>
                  <a:lnTo>
                    <a:pt x="70131" y="501833"/>
                  </a:lnTo>
                  <a:lnTo>
                    <a:pt x="110425" y="494397"/>
                  </a:lnTo>
                  <a:lnTo>
                    <a:pt x="154204" y="487800"/>
                  </a:lnTo>
                  <a:lnTo>
                    <a:pt x="199531" y="484868"/>
                  </a:lnTo>
                  <a:lnTo>
                    <a:pt x="245107" y="48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27">
              <a:extLst>
                <a:ext uri="{FF2B5EF4-FFF2-40B4-BE49-F238E27FC236}">
                  <a16:creationId xmlns:a16="http://schemas.microsoft.com/office/drawing/2014/main" xmlns="" id="{AFC40A2B-2A4C-440B-BFEC-759D5A17F06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03933" y="1136650"/>
              <a:ext cx="178768" cy="50801"/>
            </a:xfrm>
            <a:custGeom>
              <a:avLst/>
              <a:gdLst/>
              <a:ahLst/>
              <a:cxnLst/>
              <a:rect l="0" t="0" r="0" b="0"/>
              <a:pathLst>
                <a:path w="178768" h="50801">
                  <a:moveTo>
                    <a:pt x="7317" y="50800"/>
                  </a:moveTo>
                  <a:lnTo>
                    <a:pt x="7317" y="50800"/>
                  </a:lnTo>
                  <a:lnTo>
                    <a:pt x="575" y="47429"/>
                  </a:lnTo>
                  <a:lnTo>
                    <a:pt x="0" y="45730"/>
                  </a:lnTo>
                  <a:lnTo>
                    <a:pt x="1028" y="43892"/>
                  </a:lnTo>
                  <a:lnTo>
                    <a:pt x="3124" y="41962"/>
                  </a:lnTo>
                  <a:lnTo>
                    <a:pt x="39728" y="28724"/>
                  </a:lnTo>
                  <a:lnTo>
                    <a:pt x="73463" y="20762"/>
                  </a:lnTo>
                  <a:lnTo>
                    <a:pt x="113856" y="12520"/>
                  </a:lnTo>
                  <a:lnTo>
                    <a:pt x="178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28">
              <a:extLst>
                <a:ext uri="{FF2B5EF4-FFF2-40B4-BE49-F238E27FC236}">
                  <a16:creationId xmlns:a16="http://schemas.microsoft.com/office/drawing/2014/main" xmlns="" id="{8469F56C-73BB-46E0-8C3C-3D83952434F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88589" y="846038"/>
              <a:ext cx="300656" cy="471857"/>
            </a:xfrm>
            <a:custGeom>
              <a:avLst/>
              <a:gdLst/>
              <a:ahLst/>
              <a:cxnLst/>
              <a:rect l="0" t="0" r="0" b="0"/>
              <a:pathLst>
                <a:path w="300656" h="471857">
                  <a:moveTo>
                    <a:pt x="283011" y="23912"/>
                  </a:moveTo>
                  <a:lnTo>
                    <a:pt x="283011" y="23912"/>
                  </a:lnTo>
                  <a:lnTo>
                    <a:pt x="300655" y="12356"/>
                  </a:lnTo>
                  <a:lnTo>
                    <a:pt x="300418" y="11269"/>
                  </a:lnTo>
                  <a:lnTo>
                    <a:pt x="298274" y="8180"/>
                  </a:lnTo>
                  <a:lnTo>
                    <a:pt x="289728" y="2474"/>
                  </a:lnTo>
                  <a:lnTo>
                    <a:pt x="248851" y="0"/>
                  </a:lnTo>
                  <a:lnTo>
                    <a:pt x="206881" y="4519"/>
                  </a:lnTo>
                  <a:lnTo>
                    <a:pt x="159716" y="14481"/>
                  </a:lnTo>
                  <a:lnTo>
                    <a:pt x="116265" y="27076"/>
                  </a:lnTo>
                  <a:lnTo>
                    <a:pt x="94367" y="38018"/>
                  </a:lnTo>
                  <a:lnTo>
                    <a:pt x="78989" y="51818"/>
                  </a:lnTo>
                  <a:lnTo>
                    <a:pt x="68157" y="68770"/>
                  </a:lnTo>
                  <a:lnTo>
                    <a:pt x="58092" y="104231"/>
                  </a:lnTo>
                  <a:lnTo>
                    <a:pt x="52990" y="136515"/>
                  </a:lnTo>
                  <a:lnTo>
                    <a:pt x="48370" y="172030"/>
                  </a:lnTo>
                  <a:lnTo>
                    <a:pt x="43259" y="211098"/>
                  </a:lnTo>
                  <a:lnTo>
                    <a:pt x="36284" y="256683"/>
                  </a:lnTo>
                  <a:lnTo>
                    <a:pt x="31743" y="280693"/>
                  </a:lnTo>
                  <a:lnTo>
                    <a:pt x="26599" y="305166"/>
                  </a:lnTo>
                  <a:lnTo>
                    <a:pt x="15945" y="350703"/>
                  </a:lnTo>
                  <a:lnTo>
                    <a:pt x="6505" y="385052"/>
                  </a:lnTo>
                  <a:lnTo>
                    <a:pt x="0" y="424820"/>
                  </a:lnTo>
                  <a:lnTo>
                    <a:pt x="1444" y="452203"/>
                  </a:lnTo>
                  <a:lnTo>
                    <a:pt x="4283" y="458312"/>
                  </a:lnTo>
                  <a:lnTo>
                    <a:pt x="13082" y="466980"/>
                  </a:lnTo>
                  <a:lnTo>
                    <a:pt x="29692" y="471303"/>
                  </a:lnTo>
                  <a:lnTo>
                    <a:pt x="68489" y="471856"/>
                  </a:lnTo>
                  <a:lnTo>
                    <a:pt x="104412" y="467826"/>
                  </a:lnTo>
                  <a:lnTo>
                    <a:pt x="148600" y="458979"/>
                  </a:lnTo>
                  <a:lnTo>
                    <a:pt x="188936" y="449873"/>
                  </a:lnTo>
                  <a:lnTo>
                    <a:pt x="223561" y="441123"/>
                  </a:lnTo>
                  <a:lnTo>
                    <a:pt x="276661" y="423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668">
            <a:extLst>
              <a:ext uri="{FF2B5EF4-FFF2-40B4-BE49-F238E27FC236}">
                <a16:creationId xmlns:a16="http://schemas.microsoft.com/office/drawing/2014/main" xmlns="" id="{9E22B644-B71D-4977-8F45-59410395B0F3}"/>
              </a:ext>
            </a:extLst>
          </p:cNvPr>
          <p:cNvGrpSpPr/>
          <p:nvPr/>
        </p:nvGrpSpPr>
        <p:grpSpPr>
          <a:xfrm>
            <a:off x="3022600" y="1143000"/>
            <a:ext cx="254001" cy="173123"/>
            <a:chOff x="3022600" y="1143000"/>
            <a:chExt cx="254001" cy="173123"/>
          </a:xfrm>
        </p:grpSpPr>
        <p:sp>
          <p:nvSpPr>
            <p:cNvPr id="10" name="SMARTInkShape-3229">
              <a:extLst>
                <a:ext uri="{FF2B5EF4-FFF2-40B4-BE49-F238E27FC236}">
                  <a16:creationId xmlns:a16="http://schemas.microsoft.com/office/drawing/2014/main" xmlns="" id="{70745D4B-6C3A-48FF-9500-C1F40D99ED1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044629" y="1276350"/>
              <a:ext cx="231972" cy="39773"/>
            </a:xfrm>
            <a:custGeom>
              <a:avLst/>
              <a:gdLst/>
              <a:ahLst/>
              <a:cxnLst/>
              <a:rect l="0" t="0" r="0" b="0"/>
              <a:pathLst>
                <a:path w="231972" h="39773">
                  <a:moveTo>
                    <a:pt x="3371" y="31750"/>
                  </a:moveTo>
                  <a:lnTo>
                    <a:pt x="3371" y="31750"/>
                  </a:lnTo>
                  <a:lnTo>
                    <a:pt x="0" y="38492"/>
                  </a:lnTo>
                  <a:lnTo>
                    <a:pt x="3240" y="39772"/>
                  </a:lnTo>
                  <a:lnTo>
                    <a:pt x="32966" y="36793"/>
                  </a:lnTo>
                  <a:lnTo>
                    <a:pt x="73909" y="28347"/>
                  </a:lnTo>
                  <a:lnTo>
                    <a:pt x="101197" y="23131"/>
                  </a:lnTo>
                  <a:lnTo>
                    <a:pt x="132088" y="17537"/>
                  </a:lnTo>
                  <a:lnTo>
                    <a:pt x="165382" y="11692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30">
              <a:extLst>
                <a:ext uri="{FF2B5EF4-FFF2-40B4-BE49-F238E27FC236}">
                  <a16:creationId xmlns:a16="http://schemas.microsoft.com/office/drawing/2014/main" xmlns="" id="{78F020F7-12A3-4316-B612-C6C117B7F57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022600" y="1143000"/>
              <a:ext cx="222251" cy="12701"/>
            </a:xfrm>
            <a:custGeom>
              <a:avLst/>
              <a:gdLst/>
              <a:ahLst/>
              <a:cxnLst/>
              <a:rect l="0" t="0" r="0" b="0"/>
              <a:pathLst>
                <a:path w="222251" h="12701">
                  <a:moveTo>
                    <a:pt x="0" y="12700"/>
                  </a:moveTo>
                  <a:lnTo>
                    <a:pt x="0" y="12700"/>
                  </a:lnTo>
                  <a:lnTo>
                    <a:pt x="38919" y="10818"/>
                  </a:lnTo>
                  <a:lnTo>
                    <a:pt x="75153" y="7630"/>
                  </a:lnTo>
                  <a:lnTo>
                    <a:pt x="119479" y="3862"/>
                  </a:lnTo>
                  <a:lnTo>
                    <a:pt x="161757" y="1716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3231">
            <a:extLst>
              <a:ext uri="{FF2B5EF4-FFF2-40B4-BE49-F238E27FC236}">
                <a16:creationId xmlns:a16="http://schemas.microsoft.com/office/drawing/2014/main" xmlns="" id="{A92D7683-B125-41AA-84AC-179FFF07C7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41374" y="940162"/>
            <a:ext cx="708427" cy="583776"/>
          </a:xfrm>
          <a:custGeom>
            <a:avLst/>
            <a:gdLst/>
            <a:ahLst/>
            <a:cxnLst/>
            <a:rect l="0" t="0" r="0" b="0"/>
            <a:pathLst>
              <a:path w="708427" h="583776">
                <a:moveTo>
                  <a:pt x="460776" y="18688"/>
                </a:moveTo>
                <a:lnTo>
                  <a:pt x="460776" y="18688"/>
                </a:lnTo>
                <a:lnTo>
                  <a:pt x="503460" y="3761"/>
                </a:lnTo>
                <a:lnTo>
                  <a:pt x="518727" y="452"/>
                </a:lnTo>
                <a:lnTo>
                  <a:pt x="519165" y="181"/>
                </a:lnTo>
                <a:lnTo>
                  <a:pt x="518752" y="0"/>
                </a:lnTo>
                <a:lnTo>
                  <a:pt x="482733" y="11965"/>
                </a:lnTo>
                <a:lnTo>
                  <a:pt x="441372" y="27459"/>
                </a:lnTo>
                <a:lnTo>
                  <a:pt x="416795" y="37236"/>
                </a:lnTo>
                <a:lnTo>
                  <a:pt x="390533" y="47986"/>
                </a:lnTo>
                <a:lnTo>
                  <a:pt x="363147" y="59387"/>
                </a:lnTo>
                <a:lnTo>
                  <a:pt x="332896" y="72632"/>
                </a:lnTo>
                <a:lnTo>
                  <a:pt x="300733" y="87106"/>
                </a:lnTo>
                <a:lnTo>
                  <a:pt x="267297" y="102400"/>
                </a:lnTo>
                <a:lnTo>
                  <a:pt x="235129" y="117535"/>
                </a:lnTo>
                <a:lnTo>
                  <a:pt x="203806" y="132564"/>
                </a:lnTo>
                <a:lnTo>
                  <a:pt x="173046" y="147522"/>
                </a:lnTo>
                <a:lnTo>
                  <a:pt x="146189" y="161022"/>
                </a:lnTo>
                <a:lnTo>
                  <a:pt x="99415" y="185429"/>
                </a:lnTo>
                <a:lnTo>
                  <a:pt x="57608" y="215632"/>
                </a:lnTo>
                <a:lnTo>
                  <a:pt x="53709" y="223362"/>
                </a:lnTo>
                <a:lnTo>
                  <a:pt x="54636" y="229926"/>
                </a:lnTo>
                <a:lnTo>
                  <a:pt x="58783" y="235713"/>
                </a:lnTo>
                <a:lnTo>
                  <a:pt x="105071" y="250600"/>
                </a:lnTo>
                <a:lnTo>
                  <a:pt x="130505" y="253730"/>
                </a:lnTo>
                <a:lnTo>
                  <a:pt x="160163" y="255816"/>
                </a:lnTo>
                <a:lnTo>
                  <a:pt x="192634" y="257206"/>
                </a:lnTo>
                <a:lnTo>
                  <a:pt x="224159" y="259545"/>
                </a:lnTo>
                <a:lnTo>
                  <a:pt x="255053" y="262515"/>
                </a:lnTo>
                <a:lnTo>
                  <a:pt x="285528" y="265906"/>
                </a:lnTo>
                <a:lnTo>
                  <a:pt x="332558" y="275318"/>
                </a:lnTo>
                <a:lnTo>
                  <a:pt x="365690" y="287968"/>
                </a:lnTo>
                <a:lnTo>
                  <a:pt x="382768" y="305350"/>
                </a:lnTo>
                <a:lnTo>
                  <a:pt x="382665" y="315629"/>
                </a:lnTo>
                <a:lnTo>
                  <a:pt x="369380" y="338340"/>
                </a:lnTo>
                <a:lnTo>
                  <a:pt x="333843" y="366307"/>
                </a:lnTo>
                <a:lnTo>
                  <a:pt x="310537" y="381667"/>
                </a:lnTo>
                <a:lnTo>
                  <a:pt x="282300" y="398258"/>
                </a:lnTo>
                <a:lnTo>
                  <a:pt x="250775" y="415668"/>
                </a:lnTo>
                <a:lnTo>
                  <a:pt x="217059" y="433624"/>
                </a:lnTo>
                <a:lnTo>
                  <a:pt x="183292" y="451946"/>
                </a:lnTo>
                <a:lnTo>
                  <a:pt x="149492" y="470510"/>
                </a:lnTo>
                <a:lnTo>
                  <a:pt x="115670" y="489236"/>
                </a:lnTo>
                <a:lnTo>
                  <a:pt x="86772" y="505953"/>
                </a:lnTo>
                <a:lnTo>
                  <a:pt x="61157" y="521331"/>
                </a:lnTo>
                <a:lnTo>
                  <a:pt x="21406" y="546885"/>
                </a:lnTo>
                <a:lnTo>
                  <a:pt x="1387" y="562946"/>
                </a:lnTo>
                <a:lnTo>
                  <a:pt x="0" y="569204"/>
                </a:lnTo>
                <a:lnTo>
                  <a:pt x="3309" y="574788"/>
                </a:lnTo>
                <a:lnTo>
                  <a:pt x="9748" y="579921"/>
                </a:lnTo>
                <a:lnTo>
                  <a:pt x="45125" y="583744"/>
                </a:lnTo>
                <a:lnTo>
                  <a:pt x="69375" y="583775"/>
                </a:lnTo>
                <a:lnTo>
                  <a:pt x="101770" y="581679"/>
                </a:lnTo>
                <a:lnTo>
                  <a:pt x="139594" y="578165"/>
                </a:lnTo>
                <a:lnTo>
                  <a:pt x="181038" y="573706"/>
                </a:lnTo>
                <a:lnTo>
                  <a:pt x="229129" y="567911"/>
                </a:lnTo>
                <a:lnTo>
                  <a:pt x="281650" y="561226"/>
                </a:lnTo>
                <a:lnTo>
                  <a:pt x="337125" y="553947"/>
                </a:lnTo>
                <a:lnTo>
                  <a:pt x="392453" y="548388"/>
                </a:lnTo>
                <a:lnTo>
                  <a:pt x="447683" y="543977"/>
                </a:lnTo>
                <a:lnTo>
                  <a:pt x="502847" y="540331"/>
                </a:lnTo>
                <a:lnTo>
                  <a:pt x="550207" y="538605"/>
                </a:lnTo>
                <a:lnTo>
                  <a:pt x="592363" y="538161"/>
                </a:lnTo>
                <a:lnTo>
                  <a:pt x="631051" y="538570"/>
                </a:lnTo>
                <a:lnTo>
                  <a:pt x="708426" y="5393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670">
            <a:extLst>
              <a:ext uri="{FF2B5EF4-FFF2-40B4-BE49-F238E27FC236}">
                <a16:creationId xmlns:a16="http://schemas.microsoft.com/office/drawing/2014/main" xmlns="" id="{BD7FD026-C7D6-4D33-9B7D-53C278D26005}"/>
              </a:ext>
            </a:extLst>
          </p:cNvPr>
          <p:cNvGrpSpPr/>
          <p:nvPr/>
        </p:nvGrpSpPr>
        <p:grpSpPr>
          <a:xfrm>
            <a:off x="4108283" y="1723902"/>
            <a:ext cx="561495" cy="282699"/>
            <a:chOff x="4108283" y="1723902"/>
            <a:chExt cx="561495" cy="282699"/>
          </a:xfrm>
        </p:grpSpPr>
        <p:sp>
          <p:nvSpPr>
            <p:cNvPr id="14" name="SMARTInkShape-3232">
              <a:extLst>
                <a:ext uri="{FF2B5EF4-FFF2-40B4-BE49-F238E27FC236}">
                  <a16:creationId xmlns:a16="http://schemas.microsoft.com/office/drawing/2014/main" xmlns="" id="{005401ED-8F7E-45B8-B8D8-9E77F896E4E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564703" y="1823749"/>
              <a:ext cx="105075" cy="168182"/>
            </a:xfrm>
            <a:custGeom>
              <a:avLst/>
              <a:gdLst/>
              <a:ahLst/>
              <a:cxnLst/>
              <a:rect l="0" t="0" r="0" b="0"/>
              <a:pathLst>
                <a:path w="105075" h="168182">
                  <a:moveTo>
                    <a:pt x="70797" y="24101"/>
                  </a:moveTo>
                  <a:lnTo>
                    <a:pt x="70797" y="24101"/>
                  </a:lnTo>
                  <a:lnTo>
                    <a:pt x="70797" y="9795"/>
                  </a:lnTo>
                  <a:lnTo>
                    <a:pt x="68915" y="5278"/>
                  </a:lnTo>
                  <a:lnTo>
                    <a:pt x="67426" y="3086"/>
                  </a:lnTo>
                  <a:lnTo>
                    <a:pt x="63889" y="650"/>
                  </a:lnTo>
                  <a:lnTo>
                    <a:pt x="61958" y="0"/>
                  </a:lnTo>
                  <a:lnTo>
                    <a:pt x="56050" y="1160"/>
                  </a:lnTo>
                  <a:lnTo>
                    <a:pt x="52499" y="2457"/>
                  </a:lnTo>
                  <a:lnTo>
                    <a:pt x="34017" y="17766"/>
                  </a:lnTo>
                  <a:lnTo>
                    <a:pt x="14038" y="50289"/>
                  </a:lnTo>
                  <a:lnTo>
                    <a:pt x="1455" y="91206"/>
                  </a:lnTo>
                  <a:lnTo>
                    <a:pt x="0" y="131237"/>
                  </a:lnTo>
                  <a:lnTo>
                    <a:pt x="6170" y="151445"/>
                  </a:lnTo>
                  <a:lnTo>
                    <a:pt x="10779" y="159797"/>
                  </a:lnTo>
                  <a:lnTo>
                    <a:pt x="17379" y="164659"/>
                  </a:lnTo>
                  <a:lnTo>
                    <a:pt x="34121" y="168181"/>
                  </a:lnTo>
                  <a:lnTo>
                    <a:pt x="55202" y="159868"/>
                  </a:lnTo>
                  <a:lnTo>
                    <a:pt x="66750" y="152712"/>
                  </a:lnTo>
                  <a:lnTo>
                    <a:pt x="85226" y="131591"/>
                  </a:lnTo>
                  <a:lnTo>
                    <a:pt x="98376" y="106447"/>
                  </a:lnTo>
                  <a:lnTo>
                    <a:pt x="105074" y="69901"/>
                  </a:lnTo>
                  <a:lnTo>
                    <a:pt x="104141" y="49866"/>
                  </a:lnTo>
                  <a:lnTo>
                    <a:pt x="100787" y="41983"/>
                  </a:lnTo>
                  <a:lnTo>
                    <a:pt x="89535" y="29462"/>
                  </a:lnTo>
                  <a:lnTo>
                    <a:pt x="77008" y="22956"/>
                  </a:lnTo>
                  <a:lnTo>
                    <a:pt x="58097" y="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33">
              <a:extLst>
                <a:ext uri="{FF2B5EF4-FFF2-40B4-BE49-F238E27FC236}">
                  <a16:creationId xmlns:a16="http://schemas.microsoft.com/office/drawing/2014/main" xmlns="" id="{8193B7AB-47B4-439B-A39D-E4756E1C594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310927" y="1974850"/>
              <a:ext cx="115024" cy="30607"/>
            </a:xfrm>
            <a:custGeom>
              <a:avLst/>
              <a:gdLst/>
              <a:ahLst/>
              <a:cxnLst/>
              <a:rect l="0" t="0" r="0" b="0"/>
              <a:pathLst>
                <a:path w="115024" h="30607">
                  <a:moveTo>
                    <a:pt x="19773" y="19050"/>
                  </a:moveTo>
                  <a:lnTo>
                    <a:pt x="19773" y="19050"/>
                  </a:lnTo>
                  <a:lnTo>
                    <a:pt x="2813" y="25958"/>
                  </a:lnTo>
                  <a:lnTo>
                    <a:pt x="0" y="27888"/>
                  </a:lnTo>
                  <a:lnTo>
                    <a:pt x="241" y="29176"/>
                  </a:lnTo>
                  <a:lnTo>
                    <a:pt x="6153" y="30606"/>
                  </a:lnTo>
                  <a:lnTo>
                    <a:pt x="51509" y="13973"/>
                  </a:lnTo>
                  <a:lnTo>
                    <a:pt x="97355" y="3492"/>
                  </a:lnTo>
                  <a:lnTo>
                    <a:pt x="115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34">
              <a:extLst>
                <a:ext uri="{FF2B5EF4-FFF2-40B4-BE49-F238E27FC236}">
                  <a16:creationId xmlns:a16="http://schemas.microsoft.com/office/drawing/2014/main" xmlns="" id="{62324D10-0DE7-4244-BF87-2AEC91D9DF9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29983" y="1913032"/>
              <a:ext cx="170568" cy="10136"/>
            </a:xfrm>
            <a:custGeom>
              <a:avLst/>
              <a:gdLst/>
              <a:ahLst/>
              <a:cxnLst/>
              <a:rect l="0" t="0" r="0" b="0"/>
              <a:pathLst>
                <a:path w="170568" h="10136">
                  <a:moveTo>
                    <a:pt x="5467" y="4668"/>
                  </a:moveTo>
                  <a:lnTo>
                    <a:pt x="5467" y="4668"/>
                  </a:lnTo>
                  <a:lnTo>
                    <a:pt x="0" y="10135"/>
                  </a:lnTo>
                  <a:lnTo>
                    <a:pt x="41297" y="3994"/>
                  </a:lnTo>
                  <a:lnTo>
                    <a:pt x="87344" y="0"/>
                  </a:lnTo>
                  <a:lnTo>
                    <a:pt x="130386" y="698"/>
                  </a:lnTo>
                  <a:lnTo>
                    <a:pt x="170567" y="4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235">
              <a:extLst>
                <a:ext uri="{FF2B5EF4-FFF2-40B4-BE49-F238E27FC236}">
                  <a16:creationId xmlns:a16="http://schemas.microsoft.com/office/drawing/2014/main" xmlns="" id="{33FAD060-AEBB-4CD7-866F-62C61447F42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108283" y="1723902"/>
              <a:ext cx="74124" cy="55683"/>
            </a:xfrm>
            <a:custGeom>
              <a:avLst/>
              <a:gdLst/>
              <a:ahLst/>
              <a:cxnLst/>
              <a:rect l="0" t="0" r="0" b="0"/>
              <a:pathLst>
                <a:path w="74124" h="55683">
                  <a:moveTo>
                    <a:pt x="31917" y="9648"/>
                  </a:moveTo>
                  <a:lnTo>
                    <a:pt x="31917" y="9648"/>
                  </a:lnTo>
                  <a:lnTo>
                    <a:pt x="18433" y="13019"/>
                  </a:lnTo>
                  <a:lnTo>
                    <a:pt x="8050" y="20318"/>
                  </a:lnTo>
                  <a:lnTo>
                    <a:pt x="3306" y="25228"/>
                  </a:lnTo>
                  <a:lnTo>
                    <a:pt x="848" y="30618"/>
                  </a:lnTo>
                  <a:lnTo>
                    <a:pt x="0" y="42251"/>
                  </a:lnTo>
                  <a:lnTo>
                    <a:pt x="2172" y="46906"/>
                  </a:lnTo>
                  <a:lnTo>
                    <a:pt x="10230" y="53959"/>
                  </a:lnTo>
                  <a:lnTo>
                    <a:pt x="22749" y="55682"/>
                  </a:lnTo>
                  <a:lnTo>
                    <a:pt x="30038" y="55154"/>
                  </a:lnTo>
                  <a:lnTo>
                    <a:pt x="53781" y="44298"/>
                  </a:lnTo>
                  <a:lnTo>
                    <a:pt x="64682" y="31633"/>
                  </a:lnTo>
                  <a:lnTo>
                    <a:pt x="72905" y="12399"/>
                  </a:lnTo>
                  <a:lnTo>
                    <a:pt x="74123" y="3815"/>
                  </a:lnTo>
                  <a:lnTo>
                    <a:pt x="73459" y="1526"/>
                  </a:lnTo>
                  <a:lnTo>
                    <a:pt x="72312" y="0"/>
                  </a:lnTo>
                  <a:lnTo>
                    <a:pt x="70841" y="1099"/>
                  </a:lnTo>
                  <a:lnTo>
                    <a:pt x="63667" y="15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36">
              <a:extLst>
                <a:ext uri="{FF2B5EF4-FFF2-40B4-BE49-F238E27FC236}">
                  <a16:creationId xmlns:a16="http://schemas.microsoft.com/office/drawing/2014/main" xmlns="" id="{5427E4B1-7123-4E79-AE8E-547AB456A27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133850" y="19050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5958" y="57970"/>
                  </a:lnTo>
                  <a:lnTo>
                    <a:pt x="7586" y="73742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MARTInkShape-3237">
            <a:extLst>
              <a:ext uri="{FF2B5EF4-FFF2-40B4-BE49-F238E27FC236}">
                <a16:creationId xmlns:a16="http://schemas.microsoft.com/office/drawing/2014/main" xmlns="" id="{05448AE6-BD00-4899-8EBE-16FD23EF37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65992" y="697173"/>
            <a:ext cx="141805" cy="170354"/>
          </a:xfrm>
          <a:custGeom>
            <a:avLst/>
            <a:gdLst/>
            <a:ahLst/>
            <a:cxnLst/>
            <a:rect l="0" t="0" r="0" b="0"/>
            <a:pathLst>
              <a:path w="141805" h="170354">
                <a:moveTo>
                  <a:pt x="5958" y="64827"/>
                </a:moveTo>
                <a:lnTo>
                  <a:pt x="5958" y="64827"/>
                </a:lnTo>
                <a:lnTo>
                  <a:pt x="2587" y="64827"/>
                </a:lnTo>
                <a:lnTo>
                  <a:pt x="1594" y="65533"/>
                </a:lnTo>
                <a:lnTo>
                  <a:pt x="932" y="66708"/>
                </a:lnTo>
                <a:lnTo>
                  <a:pt x="0" y="73616"/>
                </a:lnTo>
                <a:lnTo>
                  <a:pt x="1606" y="88363"/>
                </a:lnTo>
                <a:lnTo>
                  <a:pt x="6090" y="131165"/>
                </a:lnTo>
                <a:lnTo>
                  <a:pt x="12024" y="170353"/>
                </a:lnTo>
                <a:lnTo>
                  <a:pt x="15595" y="158575"/>
                </a:lnTo>
                <a:lnTo>
                  <a:pt x="18758" y="113397"/>
                </a:lnTo>
                <a:lnTo>
                  <a:pt x="24959" y="68556"/>
                </a:lnTo>
                <a:lnTo>
                  <a:pt x="40280" y="29949"/>
                </a:lnTo>
                <a:lnTo>
                  <a:pt x="54609" y="11931"/>
                </a:lnTo>
                <a:lnTo>
                  <a:pt x="68502" y="2512"/>
                </a:lnTo>
                <a:lnTo>
                  <a:pt x="75171" y="0"/>
                </a:lnTo>
                <a:lnTo>
                  <a:pt x="90106" y="973"/>
                </a:lnTo>
                <a:lnTo>
                  <a:pt x="106152" y="6814"/>
                </a:lnTo>
                <a:lnTo>
                  <a:pt x="122690" y="16466"/>
                </a:lnTo>
                <a:lnTo>
                  <a:pt x="128230" y="24119"/>
                </a:lnTo>
                <a:lnTo>
                  <a:pt x="139001" y="66820"/>
                </a:lnTo>
                <a:lnTo>
                  <a:pt x="141804" y="101636"/>
                </a:lnTo>
                <a:lnTo>
                  <a:pt x="139308" y="1346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672">
            <a:extLst>
              <a:ext uri="{FF2B5EF4-FFF2-40B4-BE49-F238E27FC236}">
                <a16:creationId xmlns:a16="http://schemas.microsoft.com/office/drawing/2014/main" xmlns="" id="{C6221EE0-BA8C-4932-BA61-26ED64386D46}"/>
              </a:ext>
            </a:extLst>
          </p:cNvPr>
          <p:cNvGrpSpPr/>
          <p:nvPr/>
        </p:nvGrpSpPr>
        <p:grpSpPr>
          <a:xfrm>
            <a:off x="5337073" y="746630"/>
            <a:ext cx="549378" cy="695587"/>
            <a:chOff x="5337073" y="746630"/>
            <a:chExt cx="549378" cy="695587"/>
          </a:xfrm>
        </p:grpSpPr>
        <p:sp>
          <p:nvSpPr>
            <p:cNvPr id="21" name="SMARTInkShape-3238">
              <a:extLst>
                <a:ext uri="{FF2B5EF4-FFF2-40B4-BE49-F238E27FC236}">
                  <a16:creationId xmlns:a16="http://schemas.microsoft.com/office/drawing/2014/main" xmlns="" id="{9F5DC187-A76C-4BFD-AF45-DEA67D5D5B2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605230" y="746630"/>
              <a:ext cx="281221" cy="213719"/>
            </a:xfrm>
            <a:custGeom>
              <a:avLst/>
              <a:gdLst/>
              <a:ahLst/>
              <a:cxnLst/>
              <a:rect l="0" t="0" r="0" b="0"/>
              <a:pathLst>
                <a:path w="281221" h="213719">
                  <a:moveTo>
                    <a:pt x="8170" y="28070"/>
                  </a:moveTo>
                  <a:lnTo>
                    <a:pt x="8170" y="28070"/>
                  </a:lnTo>
                  <a:lnTo>
                    <a:pt x="1428" y="24699"/>
                  </a:lnTo>
                  <a:lnTo>
                    <a:pt x="148" y="22295"/>
                  </a:lnTo>
                  <a:lnTo>
                    <a:pt x="0" y="19281"/>
                  </a:lnTo>
                  <a:lnTo>
                    <a:pt x="607" y="15861"/>
                  </a:lnTo>
                  <a:lnTo>
                    <a:pt x="3833" y="12875"/>
                  </a:lnTo>
                  <a:lnTo>
                    <a:pt x="23269" y="5302"/>
                  </a:lnTo>
                  <a:lnTo>
                    <a:pt x="55918" y="0"/>
                  </a:lnTo>
                  <a:lnTo>
                    <a:pt x="82543" y="1013"/>
                  </a:lnTo>
                  <a:lnTo>
                    <a:pt x="105195" y="9460"/>
                  </a:lnTo>
                  <a:lnTo>
                    <a:pt x="115186" y="15663"/>
                  </a:lnTo>
                  <a:lnTo>
                    <a:pt x="121143" y="24032"/>
                  </a:lnTo>
                  <a:lnTo>
                    <a:pt x="125878" y="44620"/>
                  </a:lnTo>
                  <a:lnTo>
                    <a:pt x="119986" y="69762"/>
                  </a:lnTo>
                  <a:lnTo>
                    <a:pt x="105844" y="97400"/>
                  </a:lnTo>
                  <a:lnTo>
                    <a:pt x="71526" y="138610"/>
                  </a:lnTo>
                  <a:lnTo>
                    <a:pt x="30380" y="181142"/>
                  </a:lnTo>
                  <a:lnTo>
                    <a:pt x="28621" y="187268"/>
                  </a:lnTo>
                  <a:lnTo>
                    <a:pt x="30430" y="199719"/>
                  </a:lnTo>
                  <a:lnTo>
                    <a:pt x="36415" y="204592"/>
                  </a:lnTo>
                  <a:lnTo>
                    <a:pt x="56236" y="211887"/>
                  </a:lnTo>
                  <a:lnTo>
                    <a:pt x="89034" y="213718"/>
                  </a:lnTo>
                  <a:lnTo>
                    <a:pt x="130187" y="211475"/>
                  </a:lnTo>
                  <a:lnTo>
                    <a:pt x="176700" y="205774"/>
                  </a:lnTo>
                  <a:lnTo>
                    <a:pt x="219950" y="204181"/>
                  </a:lnTo>
                  <a:lnTo>
                    <a:pt x="281220" y="205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39">
              <a:extLst>
                <a:ext uri="{FF2B5EF4-FFF2-40B4-BE49-F238E27FC236}">
                  <a16:creationId xmlns:a16="http://schemas.microsoft.com/office/drawing/2014/main" xmlns="" id="{692DC224-6731-4864-A487-2B756098D87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337073" y="1012429"/>
              <a:ext cx="93079" cy="58463"/>
            </a:xfrm>
            <a:custGeom>
              <a:avLst/>
              <a:gdLst/>
              <a:ahLst/>
              <a:cxnLst/>
              <a:rect l="0" t="0" r="0" b="0"/>
              <a:pathLst>
                <a:path w="93079" h="58463">
                  <a:moveTo>
                    <a:pt x="41377" y="28971"/>
                  </a:moveTo>
                  <a:lnTo>
                    <a:pt x="41377" y="28971"/>
                  </a:lnTo>
                  <a:lnTo>
                    <a:pt x="7298" y="37809"/>
                  </a:lnTo>
                  <a:lnTo>
                    <a:pt x="3841" y="40508"/>
                  </a:lnTo>
                  <a:lnTo>
                    <a:pt x="0" y="47269"/>
                  </a:lnTo>
                  <a:lnTo>
                    <a:pt x="386" y="50342"/>
                  </a:lnTo>
                  <a:lnTo>
                    <a:pt x="2056" y="53096"/>
                  </a:lnTo>
                  <a:lnTo>
                    <a:pt x="4579" y="55637"/>
                  </a:lnTo>
                  <a:lnTo>
                    <a:pt x="14910" y="58462"/>
                  </a:lnTo>
                  <a:lnTo>
                    <a:pt x="30319" y="58306"/>
                  </a:lnTo>
                  <a:lnTo>
                    <a:pt x="51279" y="53533"/>
                  </a:lnTo>
                  <a:lnTo>
                    <a:pt x="80137" y="36170"/>
                  </a:lnTo>
                  <a:lnTo>
                    <a:pt x="90354" y="22998"/>
                  </a:lnTo>
                  <a:lnTo>
                    <a:pt x="93078" y="16523"/>
                  </a:lnTo>
                  <a:lnTo>
                    <a:pt x="92777" y="11500"/>
                  </a:lnTo>
                  <a:lnTo>
                    <a:pt x="90461" y="7446"/>
                  </a:lnTo>
                  <a:lnTo>
                    <a:pt x="86799" y="4037"/>
                  </a:lnTo>
                  <a:lnTo>
                    <a:pt x="73325" y="250"/>
                  </a:lnTo>
                  <a:lnTo>
                    <a:pt x="47786" y="0"/>
                  </a:lnTo>
                  <a:lnTo>
                    <a:pt x="33642" y="2689"/>
                  </a:lnTo>
                  <a:lnTo>
                    <a:pt x="27356" y="6237"/>
                  </a:lnTo>
                  <a:lnTo>
                    <a:pt x="27090" y="8876"/>
                  </a:lnTo>
                  <a:lnTo>
                    <a:pt x="35027" y="2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40">
              <a:extLst>
                <a:ext uri="{FF2B5EF4-FFF2-40B4-BE49-F238E27FC236}">
                  <a16:creationId xmlns:a16="http://schemas.microsoft.com/office/drawing/2014/main" xmlns="" id="{2FACBF5C-8826-417E-BF73-23239D93A7F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388080" y="1191318"/>
              <a:ext cx="41171" cy="250899"/>
            </a:xfrm>
            <a:custGeom>
              <a:avLst/>
              <a:gdLst/>
              <a:ahLst/>
              <a:cxnLst/>
              <a:rect l="0" t="0" r="0" b="0"/>
              <a:pathLst>
                <a:path w="41171" h="250899">
                  <a:moveTo>
                    <a:pt x="9420" y="15182"/>
                  </a:moveTo>
                  <a:lnTo>
                    <a:pt x="9420" y="15182"/>
                  </a:lnTo>
                  <a:lnTo>
                    <a:pt x="0" y="0"/>
                  </a:lnTo>
                  <a:lnTo>
                    <a:pt x="318" y="122"/>
                  </a:lnTo>
                  <a:lnTo>
                    <a:pt x="1235" y="909"/>
                  </a:lnTo>
                  <a:lnTo>
                    <a:pt x="9268" y="18871"/>
                  </a:lnTo>
                  <a:lnTo>
                    <a:pt x="13844" y="56648"/>
                  </a:lnTo>
                  <a:lnTo>
                    <a:pt x="18676" y="89350"/>
                  </a:lnTo>
                  <a:lnTo>
                    <a:pt x="24823" y="125051"/>
                  </a:lnTo>
                  <a:lnTo>
                    <a:pt x="29906" y="162085"/>
                  </a:lnTo>
                  <a:lnTo>
                    <a:pt x="32636" y="195948"/>
                  </a:lnTo>
                  <a:lnTo>
                    <a:pt x="36054" y="235253"/>
                  </a:lnTo>
                  <a:lnTo>
                    <a:pt x="38896" y="249164"/>
                  </a:lnTo>
                  <a:lnTo>
                    <a:pt x="39654" y="250898"/>
                  </a:lnTo>
                  <a:lnTo>
                    <a:pt x="41170" y="2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73">
            <a:extLst>
              <a:ext uri="{FF2B5EF4-FFF2-40B4-BE49-F238E27FC236}">
                <a16:creationId xmlns:a16="http://schemas.microsoft.com/office/drawing/2014/main" xmlns="" id="{7AC17C2B-5C4C-48DF-B0E7-0E530EB80151}"/>
              </a:ext>
            </a:extLst>
          </p:cNvPr>
          <p:cNvGrpSpPr/>
          <p:nvPr/>
        </p:nvGrpSpPr>
        <p:grpSpPr>
          <a:xfrm>
            <a:off x="6682891" y="880410"/>
            <a:ext cx="1507156" cy="1249465"/>
            <a:chOff x="6682891" y="880410"/>
            <a:chExt cx="1507156" cy="1249465"/>
          </a:xfrm>
        </p:grpSpPr>
        <p:sp>
          <p:nvSpPr>
            <p:cNvPr id="25" name="SMARTInkShape-3241">
              <a:extLst>
                <a:ext uri="{FF2B5EF4-FFF2-40B4-BE49-F238E27FC236}">
                  <a16:creationId xmlns:a16="http://schemas.microsoft.com/office/drawing/2014/main" xmlns="" id="{894CBAB2-1C7E-42C5-A6FC-300A4454934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86361" y="1993900"/>
              <a:ext cx="103686" cy="53106"/>
            </a:xfrm>
            <a:custGeom>
              <a:avLst/>
              <a:gdLst/>
              <a:ahLst/>
              <a:cxnLst/>
              <a:rect l="0" t="0" r="0" b="0"/>
              <a:pathLst>
                <a:path w="103686" h="53106">
                  <a:moveTo>
                    <a:pt x="35289" y="6350"/>
                  </a:moveTo>
                  <a:lnTo>
                    <a:pt x="35289" y="6350"/>
                  </a:lnTo>
                  <a:lnTo>
                    <a:pt x="16421" y="7056"/>
                  </a:lnTo>
                  <a:lnTo>
                    <a:pt x="6678" y="9721"/>
                  </a:lnTo>
                  <a:lnTo>
                    <a:pt x="3515" y="11419"/>
                  </a:lnTo>
                  <a:lnTo>
                    <a:pt x="1406" y="13257"/>
                  </a:lnTo>
                  <a:lnTo>
                    <a:pt x="0" y="15188"/>
                  </a:lnTo>
                  <a:lnTo>
                    <a:pt x="2201" y="24860"/>
                  </a:lnTo>
                  <a:lnTo>
                    <a:pt x="4764" y="31390"/>
                  </a:lnTo>
                  <a:lnTo>
                    <a:pt x="10000" y="36449"/>
                  </a:lnTo>
                  <a:lnTo>
                    <a:pt x="25225" y="43951"/>
                  </a:lnTo>
                  <a:lnTo>
                    <a:pt x="71060" y="53105"/>
                  </a:lnTo>
                  <a:lnTo>
                    <a:pt x="94100" y="51091"/>
                  </a:lnTo>
                  <a:lnTo>
                    <a:pt x="100232" y="47872"/>
                  </a:lnTo>
                  <a:lnTo>
                    <a:pt x="101868" y="45320"/>
                  </a:lnTo>
                  <a:lnTo>
                    <a:pt x="103685" y="38722"/>
                  </a:lnTo>
                  <a:lnTo>
                    <a:pt x="101347" y="34281"/>
                  </a:lnTo>
                  <a:lnTo>
                    <a:pt x="84573" y="18624"/>
                  </a:lnTo>
                  <a:lnTo>
                    <a:pt x="54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42">
              <a:extLst>
                <a:ext uri="{FF2B5EF4-FFF2-40B4-BE49-F238E27FC236}">
                  <a16:creationId xmlns:a16="http://schemas.microsoft.com/office/drawing/2014/main" xmlns="" id="{AD2EAAF6-16E1-48DA-B652-DBD1B75F798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115300" y="1584129"/>
              <a:ext cx="6351" cy="320872"/>
            </a:xfrm>
            <a:custGeom>
              <a:avLst/>
              <a:gdLst/>
              <a:ahLst/>
              <a:cxnLst/>
              <a:rect l="0" t="0" r="0" b="0"/>
              <a:pathLst>
                <a:path w="6351" h="320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0" y="4646"/>
                  </a:lnTo>
                  <a:lnTo>
                    <a:pt x="1398" y="50686"/>
                  </a:lnTo>
                  <a:lnTo>
                    <a:pt x="621" y="86724"/>
                  </a:lnTo>
                  <a:lnTo>
                    <a:pt x="277" y="126259"/>
                  </a:lnTo>
                  <a:lnTo>
                    <a:pt x="123" y="168055"/>
                  </a:lnTo>
                  <a:lnTo>
                    <a:pt x="55" y="212501"/>
                  </a:lnTo>
                  <a:lnTo>
                    <a:pt x="1905" y="256243"/>
                  </a:lnTo>
                  <a:lnTo>
                    <a:pt x="635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43">
              <a:extLst>
                <a:ext uri="{FF2B5EF4-FFF2-40B4-BE49-F238E27FC236}">
                  <a16:creationId xmlns:a16="http://schemas.microsoft.com/office/drawing/2014/main" xmlns="" id="{EB1EDB3D-A521-4FA2-B197-E8AC5C596BB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867650" y="1646415"/>
              <a:ext cx="116117" cy="288125"/>
            </a:xfrm>
            <a:custGeom>
              <a:avLst/>
              <a:gdLst/>
              <a:ahLst/>
              <a:cxnLst/>
              <a:rect l="0" t="0" r="0" b="0"/>
              <a:pathLst>
                <a:path w="116117" h="288125">
                  <a:moveTo>
                    <a:pt x="25400" y="10935"/>
                  </a:moveTo>
                  <a:lnTo>
                    <a:pt x="25400" y="10935"/>
                  </a:lnTo>
                  <a:lnTo>
                    <a:pt x="14465" y="0"/>
                  </a:lnTo>
                  <a:lnTo>
                    <a:pt x="23336" y="2129"/>
                  </a:lnTo>
                  <a:lnTo>
                    <a:pt x="60505" y="35223"/>
                  </a:lnTo>
                  <a:lnTo>
                    <a:pt x="94127" y="76614"/>
                  </a:lnTo>
                  <a:lnTo>
                    <a:pt x="110978" y="113033"/>
                  </a:lnTo>
                  <a:lnTo>
                    <a:pt x="116116" y="152738"/>
                  </a:lnTo>
                  <a:lnTo>
                    <a:pt x="110874" y="192492"/>
                  </a:lnTo>
                  <a:lnTo>
                    <a:pt x="94432" y="228975"/>
                  </a:lnTo>
                  <a:lnTo>
                    <a:pt x="61376" y="267764"/>
                  </a:lnTo>
                  <a:lnTo>
                    <a:pt x="34884" y="287018"/>
                  </a:lnTo>
                  <a:lnTo>
                    <a:pt x="27489" y="288124"/>
                  </a:lnTo>
                  <a:lnTo>
                    <a:pt x="20443" y="286744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44">
              <a:extLst>
                <a:ext uri="{FF2B5EF4-FFF2-40B4-BE49-F238E27FC236}">
                  <a16:creationId xmlns:a16="http://schemas.microsoft.com/office/drawing/2014/main" xmlns="" id="{8CD817F9-2D8B-4ED6-982C-C8FEA2BB2F3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85177" y="1659017"/>
              <a:ext cx="25324" cy="30084"/>
            </a:xfrm>
            <a:custGeom>
              <a:avLst/>
              <a:gdLst/>
              <a:ahLst/>
              <a:cxnLst/>
              <a:rect l="0" t="0" r="0" b="0"/>
              <a:pathLst>
                <a:path w="25324" h="30084">
                  <a:moveTo>
                    <a:pt x="6273" y="23733"/>
                  </a:moveTo>
                  <a:lnTo>
                    <a:pt x="6273" y="23733"/>
                  </a:lnTo>
                  <a:lnTo>
                    <a:pt x="5567" y="9935"/>
                  </a:lnTo>
                  <a:lnTo>
                    <a:pt x="806" y="0"/>
                  </a:lnTo>
                  <a:lnTo>
                    <a:pt x="511" y="150"/>
                  </a:lnTo>
                  <a:lnTo>
                    <a:pt x="38" y="7341"/>
                  </a:lnTo>
                  <a:lnTo>
                    <a:pt x="0" y="10689"/>
                  </a:lnTo>
                  <a:lnTo>
                    <a:pt x="2796" y="14331"/>
                  </a:lnTo>
                  <a:lnTo>
                    <a:pt x="25323" y="30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245">
              <a:extLst>
                <a:ext uri="{FF2B5EF4-FFF2-40B4-BE49-F238E27FC236}">
                  <a16:creationId xmlns:a16="http://schemas.microsoft.com/office/drawing/2014/main" xmlns="" id="{DB32954B-D13E-4A0D-82C9-32275FC19D5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87791" y="1797050"/>
              <a:ext cx="7900" cy="114301"/>
            </a:xfrm>
            <a:custGeom>
              <a:avLst/>
              <a:gdLst/>
              <a:ahLst/>
              <a:cxnLst/>
              <a:rect l="0" t="0" r="0" b="0"/>
              <a:pathLst>
                <a:path w="7900" h="1143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2261" y="6481"/>
                  </a:lnTo>
                  <a:lnTo>
                    <a:pt x="7899" y="48808"/>
                  </a:lnTo>
                  <a:lnTo>
                    <a:pt x="6360" y="96407"/>
                  </a:lnTo>
                  <a:lnTo>
                    <a:pt x="365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46">
              <a:extLst>
                <a:ext uri="{FF2B5EF4-FFF2-40B4-BE49-F238E27FC236}">
                  <a16:creationId xmlns:a16="http://schemas.microsoft.com/office/drawing/2014/main" xmlns="" id="{BFC6FEB2-F042-49C2-B6B2-701ED9F9500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620000" y="18605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0113" y="19540"/>
                  </a:lnTo>
                  <a:lnTo>
                    <a:pt x="33198" y="8981"/>
                  </a:lnTo>
                  <a:lnTo>
                    <a:pt x="66086" y="19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47">
              <a:extLst>
                <a:ext uri="{FF2B5EF4-FFF2-40B4-BE49-F238E27FC236}">
                  <a16:creationId xmlns:a16="http://schemas.microsoft.com/office/drawing/2014/main" xmlns="" id="{BB0F3054-BF84-477D-A8C4-C976A414C05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435904" y="1810326"/>
              <a:ext cx="101547" cy="131284"/>
            </a:xfrm>
            <a:custGeom>
              <a:avLst/>
              <a:gdLst/>
              <a:ahLst/>
              <a:cxnLst/>
              <a:rect l="0" t="0" r="0" b="0"/>
              <a:pathLst>
                <a:path w="101547" h="131284">
                  <a:moveTo>
                    <a:pt x="25346" y="18474"/>
                  </a:moveTo>
                  <a:lnTo>
                    <a:pt x="25346" y="18474"/>
                  </a:lnTo>
                  <a:lnTo>
                    <a:pt x="21975" y="15103"/>
                  </a:lnTo>
                  <a:lnTo>
                    <a:pt x="20277" y="15521"/>
                  </a:lnTo>
                  <a:lnTo>
                    <a:pt x="16507" y="19749"/>
                  </a:lnTo>
                  <a:lnTo>
                    <a:pt x="4681" y="49169"/>
                  </a:lnTo>
                  <a:lnTo>
                    <a:pt x="882" y="88952"/>
                  </a:lnTo>
                  <a:lnTo>
                    <a:pt x="0" y="131283"/>
                  </a:lnTo>
                  <a:lnTo>
                    <a:pt x="12160" y="90548"/>
                  </a:lnTo>
                  <a:lnTo>
                    <a:pt x="23713" y="48610"/>
                  </a:lnTo>
                  <a:lnTo>
                    <a:pt x="36072" y="17290"/>
                  </a:lnTo>
                  <a:lnTo>
                    <a:pt x="44460" y="5483"/>
                  </a:lnTo>
                  <a:lnTo>
                    <a:pt x="48672" y="1347"/>
                  </a:lnTo>
                  <a:lnTo>
                    <a:pt x="53597" y="0"/>
                  </a:lnTo>
                  <a:lnTo>
                    <a:pt x="64713" y="2267"/>
                  </a:lnTo>
                  <a:lnTo>
                    <a:pt x="69229" y="6964"/>
                  </a:lnTo>
                  <a:lnTo>
                    <a:pt x="76129" y="21590"/>
                  </a:lnTo>
                  <a:lnTo>
                    <a:pt x="83539" y="68081"/>
                  </a:lnTo>
                  <a:lnTo>
                    <a:pt x="101546" y="120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48">
              <a:extLst>
                <a:ext uri="{FF2B5EF4-FFF2-40B4-BE49-F238E27FC236}">
                  <a16:creationId xmlns:a16="http://schemas.microsoft.com/office/drawing/2014/main" xmlns="" id="{5CA489C5-F8B0-47C1-A020-60DC2B7F257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286112" y="1728606"/>
              <a:ext cx="79889" cy="252595"/>
            </a:xfrm>
            <a:custGeom>
              <a:avLst/>
              <a:gdLst/>
              <a:ahLst/>
              <a:cxnLst/>
              <a:rect l="0" t="0" r="0" b="0"/>
              <a:pathLst>
                <a:path w="79889" h="252595">
                  <a:moveTo>
                    <a:pt x="60838" y="17644"/>
                  </a:moveTo>
                  <a:lnTo>
                    <a:pt x="60838" y="17644"/>
                  </a:lnTo>
                  <a:lnTo>
                    <a:pt x="51999" y="3338"/>
                  </a:lnTo>
                  <a:lnTo>
                    <a:pt x="46091" y="702"/>
                  </a:lnTo>
                  <a:lnTo>
                    <a:pt x="42541" y="0"/>
                  </a:lnTo>
                  <a:lnTo>
                    <a:pt x="38762" y="942"/>
                  </a:lnTo>
                  <a:lnTo>
                    <a:pt x="30800" y="5752"/>
                  </a:lnTo>
                  <a:lnTo>
                    <a:pt x="15014" y="29878"/>
                  </a:lnTo>
                  <a:lnTo>
                    <a:pt x="3672" y="73950"/>
                  </a:lnTo>
                  <a:lnTo>
                    <a:pt x="153" y="108991"/>
                  </a:lnTo>
                  <a:lnTo>
                    <a:pt x="0" y="145026"/>
                  </a:lnTo>
                  <a:lnTo>
                    <a:pt x="4636" y="179856"/>
                  </a:lnTo>
                  <a:lnTo>
                    <a:pt x="17045" y="208507"/>
                  </a:lnTo>
                  <a:lnTo>
                    <a:pt x="25293" y="221086"/>
                  </a:lnTo>
                  <a:lnTo>
                    <a:pt x="45745" y="236944"/>
                  </a:lnTo>
                  <a:lnTo>
                    <a:pt x="79888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49">
              <a:extLst>
                <a:ext uri="{FF2B5EF4-FFF2-40B4-BE49-F238E27FC236}">
                  <a16:creationId xmlns:a16="http://schemas.microsoft.com/office/drawing/2014/main" xmlns="" id="{95718934-7CAE-45F8-90C6-67292CDADEF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967249" y="2095500"/>
              <a:ext cx="82080" cy="34375"/>
            </a:xfrm>
            <a:custGeom>
              <a:avLst/>
              <a:gdLst/>
              <a:ahLst/>
              <a:cxnLst/>
              <a:rect l="0" t="0" r="0" b="0"/>
              <a:pathLst>
                <a:path w="82080" h="34375">
                  <a:moveTo>
                    <a:pt x="24101" y="12700"/>
                  </a:moveTo>
                  <a:lnTo>
                    <a:pt x="24101" y="12700"/>
                  </a:lnTo>
                  <a:lnTo>
                    <a:pt x="3086" y="1144"/>
                  </a:lnTo>
                  <a:lnTo>
                    <a:pt x="1624" y="2174"/>
                  </a:lnTo>
                  <a:lnTo>
                    <a:pt x="0" y="7081"/>
                  </a:lnTo>
                  <a:lnTo>
                    <a:pt x="1684" y="10365"/>
                  </a:lnTo>
                  <a:lnTo>
                    <a:pt x="9199" y="17777"/>
                  </a:lnTo>
                  <a:lnTo>
                    <a:pt x="36340" y="28964"/>
                  </a:lnTo>
                  <a:lnTo>
                    <a:pt x="59164" y="34374"/>
                  </a:lnTo>
                  <a:lnTo>
                    <a:pt x="70494" y="33386"/>
                  </a:lnTo>
                  <a:lnTo>
                    <a:pt x="78351" y="28714"/>
                  </a:lnTo>
                  <a:lnTo>
                    <a:pt x="81434" y="25493"/>
                  </a:lnTo>
                  <a:lnTo>
                    <a:pt x="82079" y="21934"/>
                  </a:lnTo>
                  <a:lnTo>
                    <a:pt x="81098" y="18151"/>
                  </a:lnTo>
                  <a:lnTo>
                    <a:pt x="79033" y="14217"/>
                  </a:lnTo>
                  <a:lnTo>
                    <a:pt x="74833" y="11595"/>
                  </a:lnTo>
                  <a:lnTo>
                    <a:pt x="54733" y="7904"/>
                  </a:lnTo>
                  <a:lnTo>
                    <a:pt x="30276" y="6105"/>
                  </a:lnTo>
                  <a:lnTo>
                    <a:pt x="17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50">
              <a:extLst>
                <a:ext uri="{FF2B5EF4-FFF2-40B4-BE49-F238E27FC236}">
                  <a16:creationId xmlns:a16="http://schemas.microsoft.com/office/drawing/2014/main" xmlns="" id="{6081A8DE-B2DF-4C71-AE2B-1A8FDD639BF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991611" y="1617474"/>
              <a:ext cx="18248" cy="363727"/>
            </a:xfrm>
            <a:custGeom>
              <a:avLst/>
              <a:gdLst/>
              <a:ahLst/>
              <a:cxnLst/>
              <a:rect l="0" t="0" r="0" b="0"/>
              <a:pathLst>
                <a:path w="18248" h="363727">
                  <a:moveTo>
                    <a:pt x="6089" y="14476"/>
                  </a:moveTo>
                  <a:lnTo>
                    <a:pt x="6089" y="14476"/>
                  </a:lnTo>
                  <a:lnTo>
                    <a:pt x="1062" y="2543"/>
                  </a:lnTo>
                  <a:lnTo>
                    <a:pt x="621" y="170"/>
                  </a:lnTo>
                  <a:lnTo>
                    <a:pt x="327" y="0"/>
                  </a:lnTo>
                  <a:lnTo>
                    <a:pt x="0" y="3574"/>
                  </a:lnTo>
                  <a:lnTo>
                    <a:pt x="4860" y="44830"/>
                  </a:lnTo>
                  <a:lnTo>
                    <a:pt x="8599" y="79707"/>
                  </a:lnTo>
                  <a:lnTo>
                    <a:pt x="12614" y="122490"/>
                  </a:lnTo>
                  <a:lnTo>
                    <a:pt x="16045" y="169021"/>
                  </a:lnTo>
                  <a:lnTo>
                    <a:pt x="17569" y="215572"/>
                  </a:lnTo>
                  <a:lnTo>
                    <a:pt x="18247" y="258369"/>
                  </a:lnTo>
                  <a:lnTo>
                    <a:pt x="17137" y="297145"/>
                  </a:lnTo>
                  <a:lnTo>
                    <a:pt x="9990" y="341803"/>
                  </a:lnTo>
                  <a:lnTo>
                    <a:pt x="6089" y="363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51">
              <a:extLst>
                <a:ext uri="{FF2B5EF4-FFF2-40B4-BE49-F238E27FC236}">
                  <a16:creationId xmlns:a16="http://schemas.microsoft.com/office/drawing/2014/main" xmlns="" id="{576DF8CA-5FE5-4709-8A07-E4856331B06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745754" y="1653793"/>
              <a:ext cx="69897" cy="49433"/>
            </a:xfrm>
            <a:custGeom>
              <a:avLst/>
              <a:gdLst/>
              <a:ahLst/>
              <a:cxnLst/>
              <a:rect l="0" t="0" r="0" b="0"/>
              <a:pathLst>
                <a:path w="69897" h="49433">
                  <a:moveTo>
                    <a:pt x="55096" y="28957"/>
                  </a:moveTo>
                  <a:lnTo>
                    <a:pt x="55096" y="28957"/>
                  </a:lnTo>
                  <a:lnTo>
                    <a:pt x="17646" y="23490"/>
                  </a:lnTo>
                  <a:lnTo>
                    <a:pt x="12490" y="24606"/>
                  </a:lnTo>
                  <a:lnTo>
                    <a:pt x="4880" y="29610"/>
                  </a:lnTo>
                  <a:lnTo>
                    <a:pt x="1027" y="36538"/>
                  </a:lnTo>
                  <a:lnTo>
                    <a:pt x="0" y="40361"/>
                  </a:lnTo>
                  <a:lnTo>
                    <a:pt x="2138" y="43615"/>
                  </a:lnTo>
                  <a:lnTo>
                    <a:pt x="12039" y="49112"/>
                  </a:lnTo>
                  <a:lnTo>
                    <a:pt x="36851" y="49432"/>
                  </a:lnTo>
                  <a:lnTo>
                    <a:pt x="52631" y="42996"/>
                  </a:lnTo>
                  <a:lnTo>
                    <a:pt x="59803" y="38316"/>
                  </a:lnTo>
                  <a:lnTo>
                    <a:pt x="67772" y="27472"/>
                  </a:lnTo>
                  <a:lnTo>
                    <a:pt x="69896" y="21617"/>
                  </a:lnTo>
                  <a:lnTo>
                    <a:pt x="69196" y="16303"/>
                  </a:lnTo>
                  <a:lnTo>
                    <a:pt x="62774" y="6635"/>
                  </a:lnTo>
                  <a:lnTo>
                    <a:pt x="52864" y="1397"/>
                  </a:lnTo>
                  <a:lnTo>
                    <a:pt x="47257" y="0"/>
                  </a:lnTo>
                  <a:lnTo>
                    <a:pt x="42109" y="480"/>
                  </a:lnTo>
                  <a:lnTo>
                    <a:pt x="32625" y="4776"/>
                  </a:lnTo>
                  <a:lnTo>
                    <a:pt x="30238" y="7898"/>
                  </a:lnTo>
                  <a:lnTo>
                    <a:pt x="29351" y="11390"/>
                  </a:lnTo>
                  <a:lnTo>
                    <a:pt x="29696" y="22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52">
              <a:extLst>
                <a:ext uri="{FF2B5EF4-FFF2-40B4-BE49-F238E27FC236}">
                  <a16:creationId xmlns:a16="http://schemas.microsoft.com/office/drawing/2014/main" xmlns="" id="{4929986D-E4E6-4FBE-AD9F-44960BD5D2C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682891" y="1441458"/>
              <a:ext cx="1130454" cy="31743"/>
            </a:xfrm>
            <a:custGeom>
              <a:avLst/>
              <a:gdLst/>
              <a:ahLst/>
              <a:cxnLst/>
              <a:rect l="0" t="0" r="0" b="0"/>
              <a:pathLst>
                <a:path w="1130454" h="31743">
                  <a:moveTo>
                    <a:pt x="3659" y="6342"/>
                  </a:moveTo>
                  <a:lnTo>
                    <a:pt x="3659" y="6342"/>
                  </a:lnTo>
                  <a:lnTo>
                    <a:pt x="288" y="2971"/>
                  </a:lnTo>
                  <a:lnTo>
                    <a:pt x="0" y="1978"/>
                  </a:lnTo>
                  <a:lnTo>
                    <a:pt x="514" y="1316"/>
                  </a:lnTo>
                  <a:lnTo>
                    <a:pt x="1563" y="875"/>
                  </a:lnTo>
                  <a:lnTo>
                    <a:pt x="35394" y="5134"/>
                  </a:lnTo>
                  <a:lnTo>
                    <a:pt x="70680" y="6511"/>
                  </a:lnTo>
                  <a:lnTo>
                    <a:pt x="94907" y="7866"/>
                  </a:lnTo>
                  <a:lnTo>
                    <a:pt x="121641" y="9474"/>
                  </a:lnTo>
                  <a:lnTo>
                    <a:pt x="157102" y="9841"/>
                  </a:lnTo>
                  <a:lnTo>
                    <a:pt x="198382" y="9380"/>
                  </a:lnTo>
                  <a:lnTo>
                    <a:pt x="243540" y="8368"/>
                  </a:lnTo>
                  <a:lnTo>
                    <a:pt x="299046" y="6987"/>
                  </a:lnTo>
                  <a:lnTo>
                    <a:pt x="361451" y="5361"/>
                  </a:lnTo>
                  <a:lnTo>
                    <a:pt x="428454" y="3571"/>
                  </a:lnTo>
                  <a:lnTo>
                    <a:pt x="501344" y="2378"/>
                  </a:lnTo>
                  <a:lnTo>
                    <a:pt x="578160" y="1583"/>
                  </a:lnTo>
                  <a:lnTo>
                    <a:pt x="657594" y="1052"/>
                  </a:lnTo>
                  <a:lnTo>
                    <a:pt x="729598" y="699"/>
                  </a:lnTo>
                  <a:lnTo>
                    <a:pt x="796652" y="463"/>
                  </a:lnTo>
                  <a:lnTo>
                    <a:pt x="860404" y="306"/>
                  </a:lnTo>
                  <a:lnTo>
                    <a:pt x="914900" y="201"/>
                  </a:lnTo>
                  <a:lnTo>
                    <a:pt x="963226" y="132"/>
                  </a:lnTo>
                  <a:lnTo>
                    <a:pt x="1007437" y="85"/>
                  </a:lnTo>
                  <a:lnTo>
                    <a:pt x="1041145" y="54"/>
                  </a:lnTo>
                  <a:lnTo>
                    <a:pt x="1067849" y="33"/>
                  </a:lnTo>
                  <a:lnTo>
                    <a:pt x="1105988" y="10"/>
                  </a:lnTo>
                  <a:lnTo>
                    <a:pt x="1127642" y="0"/>
                  </a:lnTo>
                  <a:lnTo>
                    <a:pt x="1130453" y="703"/>
                  </a:lnTo>
                  <a:lnTo>
                    <a:pt x="1128800" y="1877"/>
                  </a:lnTo>
                  <a:lnTo>
                    <a:pt x="1094565" y="12545"/>
                  </a:lnTo>
                  <a:lnTo>
                    <a:pt x="1032359" y="31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53">
              <a:extLst>
                <a:ext uri="{FF2B5EF4-FFF2-40B4-BE49-F238E27FC236}">
                  <a16:creationId xmlns:a16="http://schemas.microsoft.com/office/drawing/2014/main" xmlns="" id="{5E606010-D7D4-4D53-A6EB-47C0465B271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407346" y="1145979"/>
              <a:ext cx="116651" cy="61786"/>
            </a:xfrm>
            <a:custGeom>
              <a:avLst/>
              <a:gdLst/>
              <a:ahLst/>
              <a:cxnLst/>
              <a:rect l="0" t="0" r="0" b="0"/>
              <a:pathLst>
                <a:path w="116651" h="61786">
                  <a:moveTo>
                    <a:pt x="79304" y="3371"/>
                  </a:moveTo>
                  <a:lnTo>
                    <a:pt x="79304" y="3371"/>
                  </a:lnTo>
                  <a:lnTo>
                    <a:pt x="69191" y="0"/>
                  </a:lnTo>
                  <a:lnTo>
                    <a:pt x="38082" y="2679"/>
                  </a:lnTo>
                  <a:lnTo>
                    <a:pt x="23589" y="6121"/>
                  </a:lnTo>
                  <a:lnTo>
                    <a:pt x="3529" y="18767"/>
                  </a:lnTo>
                  <a:lnTo>
                    <a:pt x="565" y="24218"/>
                  </a:lnTo>
                  <a:lnTo>
                    <a:pt x="0" y="29969"/>
                  </a:lnTo>
                  <a:lnTo>
                    <a:pt x="1034" y="35920"/>
                  </a:lnTo>
                  <a:lnTo>
                    <a:pt x="7829" y="46295"/>
                  </a:lnTo>
                  <a:lnTo>
                    <a:pt x="12603" y="51037"/>
                  </a:lnTo>
                  <a:lnTo>
                    <a:pt x="36180" y="61082"/>
                  </a:lnTo>
                  <a:lnTo>
                    <a:pt x="68878" y="61785"/>
                  </a:lnTo>
                  <a:lnTo>
                    <a:pt x="98635" y="54153"/>
                  </a:lnTo>
                  <a:lnTo>
                    <a:pt x="110944" y="44991"/>
                  </a:lnTo>
                  <a:lnTo>
                    <a:pt x="115213" y="39584"/>
                  </a:lnTo>
                  <a:lnTo>
                    <a:pt x="116650" y="34569"/>
                  </a:lnTo>
                  <a:lnTo>
                    <a:pt x="116196" y="29814"/>
                  </a:lnTo>
                  <a:lnTo>
                    <a:pt x="114482" y="25233"/>
                  </a:lnTo>
                  <a:lnTo>
                    <a:pt x="111222" y="22179"/>
                  </a:lnTo>
                  <a:lnTo>
                    <a:pt x="101956" y="18786"/>
                  </a:lnTo>
                  <a:lnTo>
                    <a:pt x="72954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54">
              <a:extLst>
                <a:ext uri="{FF2B5EF4-FFF2-40B4-BE49-F238E27FC236}">
                  <a16:creationId xmlns:a16="http://schemas.microsoft.com/office/drawing/2014/main" xmlns="" id="{16D2139F-7F14-4D95-9F1C-DBCD8B0E034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65949" y="880410"/>
              <a:ext cx="260352" cy="237948"/>
            </a:xfrm>
            <a:custGeom>
              <a:avLst/>
              <a:gdLst/>
              <a:ahLst/>
              <a:cxnLst/>
              <a:rect l="0" t="0" r="0" b="0"/>
              <a:pathLst>
                <a:path w="260352" h="237948">
                  <a:moveTo>
                    <a:pt x="1" y="59390"/>
                  </a:moveTo>
                  <a:lnTo>
                    <a:pt x="1" y="59390"/>
                  </a:lnTo>
                  <a:lnTo>
                    <a:pt x="0" y="52648"/>
                  </a:lnTo>
                  <a:lnTo>
                    <a:pt x="1882" y="47456"/>
                  </a:lnTo>
                  <a:lnTo>
                    <a:pt x="3371" y="45084"/>
                  </a:lnTo>
                  <a:lnTo>
                    <a:pt x="5070" y="43503"/>
                  </a:lnTo>
                  <a:lnTo>
                    <a:pt x="8839" y="41746"/>
                  </a:lnTo>
                  <a:lnTo>
                    <a:pt x="14748" y="48491"/>
                  </a:lnTo>
                  <a:lnTo>
                    <a:pt x="22077" y="64424"/>
                  </a:lnTo>
                  <a:lnTo>
                    <a:pt x="33431" y="108389"/>
                  </a:lnTo>
                  <a:lnTo>
                    <a:pt x="39082" y="140904"/>
                  </a:lnTo>
                  <a:lnTo>
                    <a:pt x="42065" y="174170"/>
                  </a:lnTo>
                  <a:lnTo>
                    <a:pt x="41863" y="215225"/>
                  </a:lnTo>
                  <a:lnTo>
                    <a:pt x="39068" y="230955"/>
                  </a:lnTo>
                  <a:lnTo>
                    <a:pt x="35472" y="237947"/>
                  </a:lnTo>
                  <a:lnTo>
                    <a:pt x="34232" y="236283"/>
                  </a:lnTo>
                  <a:lnTo>
                    <a:pt x="33191" y="214265"/>
                  </a:lnTo>
                  <a:lnTo>
                    <a:pt x="38449" y="167368"/>
                  </a:lnTo>
                  <a:lnTo>
                    <a:pt x="47428" y="126665"/>
                  </a:lnTo>
                  <a:lnTo>
                    <a:pt x="62237" y="86468"/>
                  </a:lnTo>
                  <a:lnTo>
                    <a:pt x="82694" y="50258"/>
                  </a:lnTo>
                  <a:lnTo>
                    <a:pt x="110601" y="22405"/>
                  </a:lnTo>
                  <a:lnTo>
                    <a:pt x="139938" y="5793"/>
                  </a:lnTo>
                  <a:lnTo>
                    <a:pt x="154676" y="375"/>
                  </a:lnTo>
                  <a:lnTo>
                    <a:pt x="184222" y="0"/>
                  </a:lnTo>
                  <a:lnTo>
                    <a:pt x="199014" y="2863"/>
                  </a:lnTo>
                  <a:lnTo>
                    <a:pt x="222977" y="19215"/>
                  </a:lnTo>
                  <a:lnTo>
                    <a:pt x="233319" y="30490"/>
                  </a:lnTo>
                  <a:lnTo>
                    <a:pt x="246691" y="59951"/>
                  </a:lnTo>
                  <a:lnTo>
                    <a:pt x="254280" y="94212"/>
                  </a:lnTo>
                  <a:lnTo>
                    <a:pt x="257652" y="130605"/>
                  </a:lnTo>
                  <a:lnTo>
                    <a:pt x="256181" y="176682"/>
                  </a:lnTo>
                  <a:lnTo>
                    <a:pt x="260351" y="21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3255">
            <a:extLst>
              <a:ext uri="{FF2B5EF4-FFF2-40B4-BE49-F238E27FC236}">
                <a16:creationId xmlns:a16="http://schemas.microsoft.com/office/drawing/2014/main" xmlns="" id="{B598D35D-3676-4AFF-B39A-080B082E5F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48550" y="758629"/>
            <a:ext cx="19051" cy="327222"/>
          </a:xfrm>
          <a:custGeom>
            <a:avLst/>
            <a:gdLst/>
            <a:ahLst/>
            <a:cxnLst/>
            <a:rect l="0" t="0" r="0" b="0"/>
            <a:pathLst>
              <a:path w="19051" h="327222">
                <a:moveTo>
                  <a:pt x="19050" y="3371"/>
                </a:moveTo>
                <a:lnTo>
                  <a:pt x="19050" y="3371"/>
                </a:lnTo>
                <a:lnTo>
                  <a:pt x="12308" y="0"/>
                </a:lnTo>
                <a:lnTo>
                  <a:pt x="11027" y="1124"/>
                </a:lnTo>
                <a:lnTo>
                  <a:pt x="8969" y="37281"/>
                </a:lnTo>
                <a:lnTo>
                  <a:pt x="7513" y="69007"/>
                </a:lnTo>
                <a:lnTo>
                  <a:pt x="6867" y="107331"/>
                </a:lnTo>
                <a:lnTo>
                  <a:pt x="6580" y="150235"/>
                </a:lnTo>
                <a:lnTo>
                  <a:pt x="4570" y="195174"/>
                </a:lnTo>
                <a:lnTo>
                  <a:pt x="2031" y="240311"/>
                </a:lnTo>
                <a:lnTo>
                  <a:pt x="902" y="283891"/>
                </a:lnTo>
                <a:lnTo>
                  <a:pt x="0" y="3272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Shape-3256">
            <a:extLst>
              <a:ext uri="{FF2B5EF4-FFF2-40B4-BE49-F238E27FC236}">
                <a16:creationId xmlns:a16="http://schemas.microsoft.com/office/drawing/2014/main" xmlns="" id="{E843C330-BFA9-4260-A548-A73BDDB618B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59091" y="1809750"/>
            <a:ext cx="22710" cy="184151"/>
          </a:xfrm>
          <a:custGeom>
            <a:avLst/>
            <a:gdLst/>
            <a:ahLst/>
            <a:cxnLst/>
            <a:rect l="0" t="0" r="0" b="0"/>
            <a:pathLst>
              <a:path w="22710" h="184151">
                <a:moveTo>
                  <a:pt x="3659" y="0"/>
                </a:moveTo>
                <a:lnTo>
                  <a:pt x="3659" y="0"/>
                </a:lnTo>
                <a:lnTo>
                  <a:pt x="288" y="0"/>
                </a:lnTo>
                <a:lnTo>
                  <a:pt x="0" y="1411"/>
                </a:lnTo>
                <a:lnTo>
                  <a:pt x="7145" y="43308"/>
                </a:lnTo>
                <a:lnTo>
                  <a:pt x="17910" y="89929"/>
                </a:lnTo>
                <a:lnTo>
                  <a:pt x="17916" y="127305"/>
                </a:lnTo>
                <a:lnTo>
                  <a:pt x="21590" y="171081"/>
                </a:lnTo>
                <a:lnTo>
                  <a:pt x="22709" y="184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676">
            <a:extLst>
              <a:ext uri="{FF2B5EF4-FFF2-40B4-BE49-F238E27FC236}">
                <a16:creationId xmlns:a16="http://schemas.microsoft.com/office/drawing/2014/main" xmlns="" id="{F35E22C6-D2E5-4132-A1CB-D366B2C68D8D}"/>
              </a:ext>
            </a:extLst>
          </p:cNvPr>
          <p:cNvGrpSpPr/>
          <p:nvPr/>
        </p:nvGrpSpPr>
        <p:grpSpPr>
          <a:xfrm>
            <a:off x="8820150" y="810905"/>
            <a:ext cx="419815" cy="846612"/>
            <a:chOff x="8820150" y="810905"/>
            <a:chExt cx="419815" cy="846612"/>
          </a:xfrm>
        </p:grpSpPr>
        <p:sp>
          <p:nvSpPr>
            <p:cNvPr id="42" name="SMARTInkShape-3257">
              <a:extLst>
                <a:ext uri="{FF2B5EF4-FFF2-40B4-BE49-F238E27FC236}">
                  <a16:creationId xmlns:a16="http://schemas.microsoft.com/office/drawing/2014/main" xmlns="" id="{2E77D931-EFE5-42BE-AC18-8DC111F0552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158099" y="810905"/>
              <a:ext cx="81866" cy="41758"/>
            </a:xfrm>
            <a:custGeom>
              <a:avLst/>
              <a:gdLst/>
              <a:ahLst/>
              <a:cxnLst/>
              <a:rect l="0" t="0" r="0" b="0"/>
              <a:pathLst>
                <a:path w="81866" h="41758">
                  <a:moveTo>
                    <a:pt x="36701" y="39995"/>
                  </a:moveTo>
                  <a:lnTo>
                    <a:pt x="36701" y="39995"/>
                  </a:lnTo>
                  <a:lnTo>
                    <a:pt x="33330" y="26511"/>
                  </a:lnTo>
                  <a:lnTo>
                    <a:pt x="26031" y="16128"/>
                  </a:lnTo>
                  <a:lnTo>
                    <a:pt x="10839" y="1336"/>
                  </a:lnTo>
                  <a:lnTo>
                    <a:pt x="8171" y="111"/>
                  </a:lnTo>
                  <a:lnTo>
                    <a:pt x="5687" y="0"/>
                  </a:lnTo>
                  <a:lnTo>
                    <a:pt x="3325" y="632"/>
                  </a:lnTo>
                  <a:lnTo>
                    <a:pt x="1750" y="3875"/>
                  </a:lnTo>
                  <a:lnTo>
                    <a:pt x="0" y="15005"/>
                  </a:lnTo>
                  <a:lnTo>
                    <a:pt x="2986" y="25595"/>
                  </a:lnTo>
                  <a:lnTo>
                    <a:pt x="5758" y="30395"/>
                  </a:lnTo>
                  <a:lnTo>
                    <a:pt x="18246" y="37610"/>
                  </a:lnTo>
                  <a:lnTo>
                    <a:pt x="35554" y="41757"/>
                  </a:lnTo>
                  <a:lnTo>
                    <a:pt x="55006" y="41249"/>
                  </a:lnTo>
                  <a:lnTo>
                    <a:pt x="71647" y="34908"/>
                  </a:lnTo>
                  <a:lnTo>
                    <a:pt x="79049" y="30253"/>
                  </a:lnTo>
                  <a:lnTo>
                    <a:pt x="81865" y="25740"/>
                  </a:lnTo>
                  <a:lnTo>
                    <a:pt x="81628" y="21319"/>
                  </a:lnTo>
                  <a:lnTo>
                    <a:pt x="79351" y="16961"/>
                  </a:lnTo>
                  <a:lnTo>
                    <a:pt x="71178" y="10237"/>
                  </a:lnTo>
                  <a:lnTo>
                    <a:pt x="66036" y="7457"/>
                  </a:lnTo>
                  <a:lnTo>
                    <a:pt x="52796" y="6248"/>
                  </a:lnTo>
                  <a:lnTo>
                    <a:pt x="45314" y="6914"/>
                  </a:lnTo>
                  <a:lnTo>
                    <a:pt x="39620" y="10180"/>
                  </a:lnTo>
                  <a:lnTo>
                    <a:pt x="24001" y="33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58">
              <a:extLst>
                <a:ext uri="{FF2B5EF4-FFF2-40B4-BE49-F238E27FC236}">
                  <a16:creationId xmlns:a16="http://schemas.microsoft.com/office/drawing/2014/main" xmlns="" id="{A77F5546-C6DD-447C-8594-0C4D9C3EBD5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153041" y="940683"/>
              <a:ext cx="14411" cy="157868"/>
            </a:xfrm>
            <a:custGeom>
              <a:avLst/>
              <a:gdLst/>
              <a:ahLst/>
              <a:cxnLst/>
              <a:rect l="0" t="0" r="0" b="0"/>
              <a:pathLst>
                <a:path w="14411" h="157868">
                  <a:moveTo>
                    <a:pt x="3659" y="5467"/>
                  </a:moveTo>
                  <a:lnTo>
                    <a:pt x="3659" y="5467"/>
                  </a:lnTo>
                  <a:lnTo>
                    <a:pt x="3658" y="2096"/>
                  </a:lnTo>
                  <a:lnTo>
                    <a:pt x="2954" y="1103"/>
                  </a:lnTo>
                  <a:lnTo>
                    <a:pt x="1778" y="441"/>
                  </a:lnTo>
                  <a:lnTo>
                    <a:pt x="288" y="0"/>
                  </a:lnTo>
                  <a:lnTo>
                    <a:pt x="0" y="411"/>
                  </a:lnTo>
                  <a:lnTo>
                    <a:pt x="9780" y="21517"/>
                  </a:lnTo>
                  <a:lnTo>
                    <a:pt x="14410" y="59533"/>
                  </a:lnTo>
                  <a:lnTo>
                    <a:pt x="12411" y="99803"/>
                  </a:lnTo>
                  <a:lnTo>
                    <a:pt x="10220" y="146951"/>
                  </a:lnTo>
                  <a:lnTo>
                    <a:pt x="10009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59">
              <a:extLst>
                <a:ext uri="{FF2B5EF4-FFF2-40B4-BE49-F238E27FC236}">
                  <a16:creationId xmlns:a16="http://schemas.microsoft.com/office/drawing/2014/main" xmlns="" id="{370DF2D9-9BC1-4C36-ABC1-DFC4C4E31D9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20150" y="1212497"/>
              <a:ext cx="208849" cy="445020"/>
            </a:xfrm>
            <a:custGeom>
              <a:avLst/>
              <a:gdLst/>
              <a:ahLst/>
              <a:cxnLst/>
              <a:rect l="0" t="0" r="0" b="0"/>
              <a:pathLst>
                <a:path w="208849" h="445020">
                  <a:moveTo>
                    <a:pt x="38100" y="121003"/>
                  </a:moveTo>
                  <a:lnTo>
                    <a:pt x="38100" y="121003"/>
                  </a:lnTo>
                  <a:lnTo>
                    <a:pt x="27987" y="121003"/>
                  </a:lnTo>
                  <a:lnTo>
                    <a:pt x="17378" y="128529"/>
                  </a:lnTo>
                  <a:lnTo>
                    <a:pt x="11585" y="134487"/>
                  </a:lnTo>
                  <a:lnTo>
                    <a:pt x="5149" y="156159"/>
                  </a:lnTo>
                  <a:lnTo>
                    <a:pt x="5288" y="201975"/>
                  </a:lnTo>
                  <a:lnTo>
                    <a:pt x="10111" y="238835"/>
                  </a:lnTo>
                  <a:lnTo>
                    <a:pt x="14606" y="281087"/>
                  </a:lnTo>
                  <a:lnTo>
                    <a:pt x="18957" y="323855"/>
                  </a:lnTo>
                  <a:lnTo>
                    <a:pt x="22536" y="364971"/>
                  </a:lnTo>
                  <a:lnTo>
                    <a:pt x="24127" y="402059"/>
                  </a:lnTo>
                  <a:lnTo>
                    <a:pt x="18280" y="437818"/>
                  </a:lnTo>
                  <a:lnTo>
                    <a:pt x="15180" y="445019"/>
                  </a:lnTo>
                  <a:lnTo>
                    <a:pt x="14353" y="444963"/>
                  </a:lnTo>
                  <a:lnTo>
                    <a:pt x="18097" y="407271"/>
                  </a:lnTo>
                  <a:lnTo>
                    <a:pt x="21683" y="372882"/>
                  </a:lnTo>
                  <a:lnTo>
                    <a:pt x="25039" y="348189"/>
                  </a:lnTo>
                  <a:lnTo>
                    <a:pt x="29392" y="319027"/>
                  </a:lnTo>
                  <a:lnTo>
                    <a:pt x="34412" y="286886"/>
                  </a:lnTo>
                  <a:lnTo>
                    <a:pt x="41286" y="251347"/>
                  </a:lnTo>
                  <a:lnTo>
                    <a:pt x="49396" y="213543"/>
                  </a:lnTo>
                  <a:lnTo>
                    <a:pt x="58331" y="174230"/>
                  </a:lnTo>
                  <a:lnTo>
                    <a:pt x="68521" y="138849"/>
                  </a:lnTo>
                  <a:lnTo>
                    <a:pt x="79547" y="106089"/>
                  </a:lnTo>
                  <a:lnTo>
                    <a:pt x="91132" y="75077"/>
                  </a:lnTo>
                  <a:lnTo>
                    <a:pt x="115292" y="33093"/>
                  </a:lnTo>
                  <a:lnTo>
                    <a:pt x="139436" y="8554"/>
                  </a:lnTo>
                  <a:lnTo>
                    <a:pt x="161925" y="0"/>
                  </a:lnTo>
                  <a:lnTo>
                    <a:pt x="172155" y="2234"/>
                  </a:lnTo>
                  <a:lnTo>
                    <a:pt x="191048" y="16006"/>
                  </a:lnTo>
                  <a:lnTo>
                    <a:pt x="203209" y="41882"/>
                  </a:lnTo>
                  <a:lnTo>
                    <a:pt x="208848" y="75255"/>
                  </a:lnTo>
                  <a:lnTo>
                    <a:pt x="206651" y="113606"/>
                  </a:lnTo>
                  <a:lnTo>
                    <a:pt x="193444" y="148525"/>
                  </a:lnTo>
                  <a:lnTo>
                    <a:pt x="170641" y="179096"/>
                  </a:lnTo>
                  <a:lnTo>
                    <a:pt x="136989" y="204442"/>
                  </a:lnTo>
                  <a:lnTo>
                    <a:pt x="100395" y="218059"/>
                  </a:lnTo>
                  <a:lnTo>
                    <a:pt x="64375" y="221995"/>
                  </a:lnTo>
                  <a:lnTo>
                    <a:pt x="21269" y="214426"/>
                  </a:lnTo>
                  <a:lnTo>
                    <a:pt x="0" y="209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677">
            <a:extLst>
              <a:ext uri="{FF2B5EF4-FFF2-40B4-BE49-F238E27FC236}">
                <a16:creationId xmlns:a16="http://schemas.microsoft.com/office/drawing/2014/main" xmlns="" id="{DE68C19D-25A7-4A69-9D3B-E1D08DC2A167}"/>
              </a:ext>
            </a:extLst>
          </p:cNvPr>
          <p:cNvGrpSpPr/>
          <p:nvPr/>
        </p:nvGrpSpPr>
        <p:grpSpPr>
          <a:xfrm>
            <a:off x="9654375" y="806450"/>
            <a:ext cx="1302551" cy="828720"/>
            <a:chOff x="9654375" y="806450"/>
            <a:chExt cx="1302551" cy="828720"/>
          </a:xfrm>
        </p:grpSpPr>
        <p:sp>
          <p:nvSpPr>
            <p:cNvPr id="46" name="SMARTInkShape-3260">
              <a:extLst>
                <a:ext uri="{FF2B5EF4-FFF2-40B4-BE49-F238E27FC236}">
                  <a16:creationId xmlns:a16="http://schemas.microsoft.com/office/drawing/2014/main" xmlns="" id="{B642BF8A-3FDE-43BA-BD62-37A55EF7E2D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947400" y="806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61">
              <a:extLst>
                <a:ext uri="{FF2B5EF4-FFF2-40B4-BE49-F238E27FC236}">
                  <a16:creationId xmlns:a16="http://schemas.microsoft.com/office/drawing/2014/main" xmlns="" id="{79E7924F-23A1-4E05-A35E-6ACC2AB2927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902950" y="92710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0490" y="46711"/>
                  </a:lnTo>
                  <a:lnTo>
                    <a:pt x="18279" y="6168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262">
              <a:extLst>
                <a:ext uri="{FF2B5EF4-FFF2-40B4-BE49-F238E27FC236}">
                  <a16:creationId xmlns:a16="http://schemas.microsoft.com/office/drawing/2014/main" xmlns="" id="{42A2CA49-B252-4311-9968-B4E4F332B61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744200" y="9779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6" y="4364"/>
                  </a:lnTo>
                  <a:lnTo>
                    <a:pt x="47385" y="11260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263">
              <a:extLst>
                <a:ext uri="{FF2B5EF4-FFF2-40B4-BE49-F238E27FC236}">
                  <a16:creationId xmlns:a16="http://schemas.microsoft.com/office/drawing/2014/main" xmlns="" id="{6EF2D264-461B-4FCF-8582-693FDB237FD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558621" y="886703"/>
              <a:ext cx="124684" cy="151446"/>
            </a:xfrm>
            <a:custGeom>
              <a:avLst/>
              <a:gdLst/>
              <a:ahLst/>
              <a:cxnLst/>
              <a:rect l="0" t="0" r="0" b="0"/>
              <a:pathLst>
                <a:path w="124684" h="151446">
                  <a:moveTo>
                    <a:pt x="14129" y="65797"/>
                  </a:moveTo>
                  <a:lnTo>
                    <a:pt x="14129" y="65797"/>
                  </a:lnTo>
                  <a:lnTo>
                    <a:pt x="10758" y="99675"/>
                  </a:lnTo>
                  <a:lnTo>
                    <a:pt x="0" y="138236"/>
                  </a:lnTo>
                  <a:lnTo>
                    <a:pt x="1146" y="151445"/>
                  </a:lnTo>
                  <a:lnTo>
                    <a:pt x="2651" y="150412"/>
                  </a:lnTo>
                  <a:lnTo>
                    <a:pt x="32508" y="109052"/>
                  </a:lnTo>
                  <a:lnTo>
                    <a:pt x="52736" y="63091"/>
                  </a:lnTo>
                  <a:lnTo>
                    <a:pt x="75584" y="21094"/>
                  </a:lnTo>
                  <a:lnTo>
                    <a:pt x="89420" y="4536"/>
                  </a:lnTo>
                  <a:lnTo>
                    <a:pt x="95367" y="968"/>
                  </a:lnTo>
                  <a:lnTo>
                    <a:pt x="100742" y="0"/>
                  </a:lnTo>
                  <a:lnTo>
                    <a:pt x="105738" y="766"/>
                  </a:lnTo>
                  <a:lnTo>
                    <a:pt x="109774" y="4098"/>
                  </a:lnTo>
                  <a:lnTo>
                    <a:pt x="116140" y="15327"/>
                  </a:lnTo>
                  <a:lnTo>
                    <a:pt x="121611" y="54965"/>
                  </a:lnTo>
                  <a:lnTo>
                    <a:pt x="124683" y="86184"/>
                  </a:lnTo>
                  <a:lnTo>
                    <a:pt x="116700" y="132440"/>
                  </a:lnTo>
                  <a:lnTo>
                    <a:pt x="115729" y="141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264">
              <a:extLst>
                <a:ext uri="{FF2B5EF4-FFF2-40B4-BE49-F238E27FC236}">
                  <a16:creationId xmlns:a16="http://schemas.microsoft.com/office/drawing/2014/main" xmlns="" id="{E63ED708-B0A6-4F75-B2EA-468F709FF40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382250" y="1123950"/>
              <a:ext cx="135386" cy="311151"/>
            </a:xfrm>
            <a:custGeom>
              <a:avLst/>
              <a:gdLst/>
              <a:ahLst/>
              <a:cxnLst/>
              <a:rect l="0" t="0" r="0" b="0"/>
              <a:pathLst>
                <a:path w="135386" h="311151">
                  <a:moveTo>
                    <a:pt x="95250" y="0"/>
                  </a:moveTo>
                  <a:lnTo>
                    <a:pt x="95250" y="0"/>
                  </a:lnTo>
                  <a:lnTo>
                    <a:pt x="117853" y="28248"/>
                  </a:lnTo>
                  <a:lnTo>
                    <a:pt x="125135" y="39999"/>
                  </a:lnTo>
                  <a:lnTo>
                    <a:pt x="133227" y="73751"/>
                  </a:lnTo>
                  <a:lnTo>
                    <a:pt x="135385" y="93618"/>
                  </a:lnTo>
                  <a:lnTo>
                    <a:pt x="126492" y="138269"/>
                  </a:lnTo>
                  <a:lnTo>
                    <a:pt x="107724" y="184220"/>
                  </a:lnTo>
                  <a:lnTo>
                    <a:pt x="82921" y="225809"/>
                  </a:lnTo>
                  <a:lnTo>
                    <a:pt x="51669" y="26169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265">
              <a:extLst>
                <a:ext uri="{FF2B5EF4-FFF2-40B4-BE49-F238E27FC236}">
                  <a16:creationId xmlns:a16="http://schemas.microsoft.com/office/drawing/2014/main" xmlns="" id="{C30F8BE6-B84C-4D5F-A99D-76F36BAE6F7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190195" y="1166075"/>
              <a:ext cx="190296" cy="469095"/>
            </a:xfrm>
            <a:custGeom>
              <a:avLst/>
              <a:gdLst/>
              <a:ahLst/>
              <a:cxnLst/>
              <a:rect l="0" t="0" r="0" b="0"/>
              <a:pathLst>
                <a:path w="190296" h="469095">
                  <a:moveTo>
                    <a:pt x="84105" y="122975"/>
                  </a:moveTo>
                  <a:lnTo>
                    <a:pt x="84105" y="122975"/>
                  </a:lnTo>
                  <a:lnTo>
                    <a:pt x="68525" y="162974"/>
                  </a:lnTo>
                  <a:lnTo>
                    <a:pt x="59306" y="194845"/>
                  </a:lnTo>
                  <a:lnTo>
                    <a:pt x="51211" y="233234"/>
                  </a:lnTo>
                  <a:lnTo>
                    <a:pt x="45262" y="276166"/>
                  </a:lnTo>
                  <a:lnTo>
                    <a:pt x="36502" y="322999"/>
                  </a:lnTo>
                  <a:lnTo>
                    <a:pt x="31203" y="347341"/>
                  </a:lnTo>
                  <a:lnTo>
                    <a:pt x="25554" y="371330"/>
                  </a:lnTo>
                  <a:lnTo>
                    <a:pt x="13632" y="418681"/>
                  </a:lnTo>
                  <a:lnTo>
                    <a:pt x="1762" y="462004"/>
                  </a:lnTo>
                  <a:lnTo>
                    <a:pt x="0" y="469094"/>
                  </a:lnTo>
                  <a:lnTo>
                    <a:pt x="16559" y="421509"/>
                  </a:lnTo>
                  <a:lnTo>
                    <a:pt x="27979" y="375131"/>
                  </a:lnTo>
                  <a:lnTo>
                    <a:pt x="34693" y="345407"/>
                  </a:lnTo>
                  <a:lnTo>
                    <a:pt x="41992" y="312185"/>
                  </a:lnTo>
                  <a:lnTo>
                    <a:pt x="49680" y="276632"/>
                  </a:lnTo>
                  <a:lnTo>
                    <a:pt x="58331" y="240230"/>
                  </a:lnTo>
                  <a:lnTo>
                    <a:pt x="67628" y="203261"/>
                  </a:lnTo>
                  <a:lnTo>
                    <a:pt x="77353" y="165916"/>
                  </a:lnTo>
                  <a:lnTo>
                    <a:pt x="87364" y="133258"/>
                  </a:lnTo>
                  <a:lnTo>
                    <a:pt x="97566" y="103725"/>
                  </a:lnTo>
                  <a:lnTo>
                    <a:pt x="107896" y="76275"/>
                  </a:lnTo>
                  <a:lnTo>
                    <a:pt x="125017" y="38249"/>
                  </a:lnTo>
                  <a:lnTo>
                    <a:pt x="139682" y="14058"/>
                  </a:lnTo>
                  <a:lnTo>
                    <a:pt x="153256" y="954"/>
                  </a:lnTo>
                  <a:lnTo>
                    <a:pt x="159838" y="0"/>
                  </a:lnTo>
                  <a:lnTo>
                    <a:pt x="166343" y="2186"/>
                  </a:lnTo>
                  <a:lnTo>
                    <a:pt x="172798" y="6466"/>
                  </a:lnTo>
                  <a:lnTo>
                    <a:pt x="183732" y="26273"/>
                  </a:lnTo>
                  <a:lnTo>
                    <a:pt x="188623" y="39457"/>
                  </a:lnTo>
                  <a:lnTo>
                    <a:pt x="190295" y="72921"/>
                  </a:lnTo>
                  <a:lnTo>
                    <a:pt x="184217" y="110606"/>
                  </a:lnTo>
                  <a:lnTo>
                    <a:pt x="169756" y="148522"/>
                  </a:lnTo>
                  <a:lnTo>
                    <a:pt x="131669" y="195456"/>
                  </a:lnTo>
                  <a:lnTo>
                    <a:pt x="91377" y="226060"/>
                  </a:lnTo>
                  <a:lnTo>
                    <a:pt x="80487" y="229798"/>
                  </a:lnTo>
                  <a:lnTo>
                    <a:pt x="71109" y="230174"/>
                  </a:lnTo>
                  <a:lnTo>
                    <a:pt x="46005" y="224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266">
              <a:extLst>
                <a:ext uri="{FF2B5EF4-FFF2-40B4-BE49-F238E27FC236}">
                  <a16:creationId xmlns:a16="http://schemas.microsoft.com/office/drawing/2014/main" xmlns="" id="{2DCF3741-A6B7-4B47-B1FD-937BD4EC927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007600" y="13081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7186" y="13275"/>
                  </a:lnTo>
                  <a:lnTo>
                    <a:pt x="18952" y="6841"/>
                  </a:lnTo>
                  <a:lnTo>
                    <a:pt x="44812" y="2027"/>
                  </a:lnTo>
                  <a:lnTo>
                    <a:pt x="84930" y="6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267">
              <a:extLst>
                <a:ext uri="{FF2B5EF4-FFF2-40B4-BE49-F238E27FC236}">
                  <a16:creationId xmlns:a16="http://schemas.microsoft.com/office/drawing/2014/main" xmlns="" id="{5EC6C803-7551-47C5-B6E2-90AB59C39BE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895666" y="1234879"/>
              <a:ext cx="29385" cy="193872"/>
            </a:xfrm>
            <a:custGeom>
              <a:avLst/>
              <a:gdLst/>
              <a:ahLst/>
              <a:cxnLst/>
              <a:rect l="0" t="0" r="0" b="0"/>
              <a:pathLst>
                <a:path w="29385" h="193872">
                  <a:moveTo>
                    <a:pt x="29384" y="3371"/>
                  </a:moveTo>
                  <a:lnTo>
                    <a:pt x="29384" y="3371"/>
                  </a:lnTo>
                  <a:lnTo>
                    <a:pt x="26013" y="0"/>
                  </a:lnTo>
                  <a:lnTo>
                    <a:pt x="23608" y="1124"/>
                  </a:lnTo>
                  <a:lnTo>
                    <a:pt x="17174" y="8017"/>
                  </a:lnTo>
                  <a:lnTo>
                    <a:pt x="5619" y="40652"/>
                  </a:lnTo>
                  <a:lnTo>
                    <a:pt x="0" y="86070"/>
                  </a:lnTo>
                  <a:lnTo>
                    <a:pt x="566" y="118678"/>
                  </a:lnTo>
                  <a:lnTo>
                    <a:pt x="4581" y="149163"/>
                  </a:lnTo>
                  <a:lnTo>
                    <a:pt x="23034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268">
              <a:extLst>
                <a:ext uri="{FF2B5EF4-FFF2-40B4-BE49-F238E27FC236}">
                  <a16:creationId xmlns:a16="http://schemas.microsoft.com/office/drawing/2014/main" xmlns="" id="{E727056A-EBF2-4140-BD2E-5B7BFAE29C8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654375" y="1146280"/>
              <a:ext cx="124626" cy="320571"/>
            </a:xfrm>
            <a:custGeom>
              <a:avLst/>
              <a:gdLst/>
              <a:ahLst/>
              <a:cxnLst/>
              <a:rect l="0" t="0" r="0" b="0"/>
              <a:pathLst>
                <a:path w="124626" h="320571">
                  <a:moveTo>
                    <a:pt x="124625" y="9420"/>
                  </a:moveTo>
                  <a:lnTo>
                    <a:pt x="124625" y="9420"/>
                  </a:lnTo>
                  <a:lnTo>
                    <a:pt x="107666" y="2512"/>
                  </a:lnTo>
                  <a:lnTo>
                    <a:pt x="104853" y="582"/>
                  </a:lnTo>
                  <a:lnTo>
                    <a:pt x="101565" y="0"/>
                  </a:lnTo>
                  <a:lnTo>
                    <a:pt x="94150" y="1235"/>
                  </a:lnTo>
                  <a:lnTo>
                    <a:pt x="75301" y="19381"/>
                  </a:lnTo>
                  <a:lnTo>
                    <a:pt x="48470" y="63955"/>
                  </a:lnTo>
                  <a:lnTo>
                    <a:pt x="30336" y="105625"/>
                  </a:lnTo>
                  <a:lnTo>
                    <a:pt x="14280" y="150955"/>
                  </a:lnTo>
                  <a:lnTo>
                    <a:pt x="2439" y="194621"/>
                  </a:lnTo>
                  <a:lnTo>
                    <a:pt x="0" y="233783"/>
                  </a:lnTo>
                  <a:lnTo>
                    <a:pt x="5735" y="267887"/>
                  </a:lnTo>
                  <a:lnTo>
                    <a:pt x="20045" y="294804"/>
                  </a:lnTo>
                  <a:lnTo>
                    <a:pt x="32328" y="303392"/>
                  </a:lnTo>
                  <a:lnTo>
                    <a:pt x="76267" y="315480"/>
                  </a:lnTo>
                  <a:lnTo>
                    <a:pt x="99225" y="32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78">
            <a:extLst>
              <a:ext uri="{FF2B5EF4-FFF2-40B4-BE49-F238E27FC236}">
                <a16:creationId xmlns:a16="http://schemas.microsoft.com/office/drawing/2014/main" xmlns="" id="{BE459E2F-B7BE-49A4-A2E6-8D1435C97B06}"/>
              </a:ext>
            </a:extLst>
          </p:cNvPr>
          <p:cNvGrpSpPr/>
          <p:nvPr/>
        </p:nvGrpSpPr>
        <p:grpSpPr>
          <a:xfrm>
            <a:off x="6539678" y="1656853"/>
            <a:ext cx="982041" cy="1287703"/>
            <a:chOff x="6539678" y="1656853"/>
            <a:chExt cx="982041" cy="1287703"/>
          </a:xfrm>
        </p:grpSpPr>
        <p:sp>
          <p:nvSpPr>
            <p:cNvPr id="56" name="SMARTInkShape-3269">
              <a:extLst>
                <a:ext uri="{FF2B5EF4-FFF2-40B4-BE49-F238E27FC236}">
                  <a16:creationId xmlns:a16="http://schemas.microsoft.com/office/drawing/2014/main" xmlns="" id="{ACDE3D21-454E-4F11-A35E-C30550DD442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433769" y="2876550"/>
              <a:ext cx="87950" cy="68006"/>
            </a:xfrm>
            <a:custGeom>
              <a:avLst/>
              <a:gdLst/>
              <a:ahLst/>
              <a:cxnLst/>
              <a:rect l="0" t="0" r="0" b="0"/>
              <a:pathLst>
                <a:path w="87950" h="68006">
                  <a:moveTo>
                    <a:pt x="33831" y="25400"/>
                  </a:moveTo>
                  <a:lnTo>
                    <a:pt x="33831" y="25400"/>
                  </a:lnTo>
                  <a:lnTo>
                    <a:pt x="17930" y="26106"/>
                  </a:lnTo>
                  <a:lnTo>
                    <a:pt x="10065" y="28771"/>
                  </a:lnTo>
                  <a:lnTo>
                    <a:pt x="3748" y="34189"/>
                  </a:lnTo>
                  <a:lnTo>
                    <a:pt x="1075" y="37609"/>
                  </a:lnTo>
                  <a:lnTo>
                    <a:pt x="0" y="42006"/>
                  </a:lnTo>
                  <a:lnTo>
                    <a:pt x="684" y="52536"/>
                  </a:lnTo>
                  <a:lnTo>
                    <a:pt x="3972" y="56897"/>
                  </a:lnTo>
                  <a:lnTo>
                    <a:pt x="15152" y="63623"/>
                  </a:lnTo>
                  <a:lnTo>
                    <a:pt x="40682" y="68005"/>
                  </a:lnTo>
                  <a:lnTo>
                    <a:pt x="56632" y="63386"/>
                  </a:lnTo>
                  <a:lnTo>
                    <a:pt x="80746" y="46544"/>
                  </a:lnTo>
                  <a:lnTo>
                    <a:pt x="86432" y="34327"/>
                  </a:lnTo>
                  <a:lnTo>
                    <a:pt x="87949" y="27118"/>
                  </a:lnTo>
                  <a:lnTo>
                    <a:pt x="85432" y="21606"/>
                  </a:lnTo>
                  <a:lnTo>
                    <a:pt x="73228" y="13601"/>
                  </a:lnTo>
                  <a:lnTo>
                    <a:pt x="401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270">
              <a:extLst>
                <a:ext uri="{FF2B5EF4-FFF2-40B4-BE49-F238E27FC236}">
                  <a16:creationId xmlns:a16="http://schemas.microsoft.com/office/drawing/2014/main" xmlns="" id="{8581E234-9E6A-45E6-BCCF-5232889C20D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29500" y="2508250"/>
              <a:ext cx="20601" cy="260351"/>
            </a:xfrm>
            <a:custGeom>
              <a:avLst/>
              <a:gdLst/>
              <a:ahLst/>
              <a:cxnLst/>
              <a:rect l="0" t="0" r="0" b="0"/>
              <a:pathLst>
                <a:path w="20601" h="260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5025" y="7526"/>
                  </a:lnTo>
                  <a:lnTo>
                    <a:pt x="12831" y="48837"/>
                  </a:lnTo>
                  <a:lnTo>
                    <a:pt x="20578" y="95060"/>
                  </a:lnTo>
                  <a:lnTo>
                    <a:pt x="20600" y="141133"/>
                  </a:lnTo>
                  <a:lnTo>
                    <a:pt x="15976" y="174909"/>
                  </a:lnTo>
                  <a:lnTo>
                    <a:pt x="9202" y="222099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271">
              <a:extLst>
                <a:ext uri="{FF2B5EF4-FFF2-40B4-BE49-F238E27FC236}">
                  <a16:creationId xmlns:a16="http://schemas.microsoft.com/office/drawing/2014/main" xmlns="" id="{E1443673-E43D-4A32-B935-E6EAAD8F4D2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156450" y="2559050"/>
              <a:ext cx="72714" cy="254001"/>
            </a:xfrm>
            <a:custGeom>
              <a:avLst/>
              <a:gdLst/>
              <a:ahLst/>
              <a:cxnLst/>
              <a:rect l="0" t="0" r="0" b="0"/>
              <a:pathLst>
                <a:path w="72714" h="2540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0723" y="7526"/>
                  </a:lnTo>
                  <a:lnTo>
                    <a:pt x="48151" y="42095"/>
                  </a:lnTo>
                  <a:lnTo>
                    <a:pt x="65694" y="84125"/>
                  </a:lnTo>
                  <a:lnTo>
                    <a:pt x="71530" y="115941"/>
                  </a:lnTo>
                  <a:lnTo>
                    <a:pt x="72713" y="148896"/>
                  </a:lnTo>
                  <a:lnTo>
                    <a:pt x="68535" y="182357"/>
                  </a:lnTo>
                  <a:lnTo>
                    <a:pt x="54879" y="222816"/>
                  </a:lnTo>
                  <a:lnTo>
                    <a:pt x="3175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272">
              <a:extLst>
                <a:ext uri="{FF2B5EF4-FFF2-40B4-BE49-F238E27FC236}">
                  <a16:creationId xmlns:a16="http://schemas.microsoft.com/office/drawing/2014/main" xmlns="" id="{8297EB6D-4894-4358-AF96-167B7387EDC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89291" y="2635250"/>
              <a:ext cx="22710" cy="152401"/>
            </a:xfrm>
            <a:custGeom>
              <a:avLst/>
              <a:gdLst/>
              <a:ahLst/>
              <a:cxnLst/>
              <a:rect l="0" t="0" r="0" b="0"/>
              <a:pathLst>
                <a:path w="22710" h="1524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2261" y="6481"/>
                  </a:lnTo>
                  <a:lnTo>
                    <a:pt x="8606" y="49514"/>
                  </a:lnTo>
                  <a:lnTo>
                    <a:pt x="14618" y="94368"/>
                  </a:lnTo>
                  <a:lnTo>
                    <a:pt x="20494" y="140159"/>
                  </a:lnTo>
                  <a:lnTo>
                    <a:pt x="2270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273">
              <a:extLst>
                <a:ext uri="{FF2B5EF4-FFF2-40B4-BE49-F238E27FC236}">
                  <a16:creationId xmlns:a16="http://schemas.microsoft.com/office/drawing/2014/main" xmlns="" id="{8797E2EF-6FCD-4777-9C00-E12338A83F0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70700" y="26924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15580" y="19541"/>
                  </a:lnTo>
                  <a:lnTo>
                    <a:pt x="40080" y="8982"/>
                  </a:lnTo>
                  <a:lnTo>
                    <a:pt x="87602" y="132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74">
              <a:extLst>
                <a:ext uri="{FF2B5EF4-FFF2-40B4-BE49-F238E27FC236}">
                  <a16:creationId xmlns:a16="http://schemas.microsoft.com/office/drawing/2014/main" xmlns="" id="{C71348F6-9003-4073-894F-791CEFE16E0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765038" y="2563008"/>
              <a:ext cx="52300" cy="66402"/>
            </a:xfrm>
            <a:custGeom>
              <a:avLst/>
              <a:gdLst/>
              <a:ahLst/>
              <a:cxnLst/>
              <a:rect l="0" t="0" r="0" b="0"/>
              <a:pathLst>
                <a:path w="52300" h="66402">
                  <a:moveTo>
                    <a:pt x="23112" y="8742"/>
                  </a:moveTo>
                  <a:lnTo>
                    <a:pt x="23112" y="8742"/>
                  </a:lnTo>
                  <a:lnTo>
                    <a:pt x="16370" y="8742"/>
                  </a:lnTo>
                  <a:lnTo>
                    <a:pt x="9297" y="14386"/>
                  </a:lnTo>
                  <a:lnTo>
                    <a:pt x="5436" y="18855"/>
                  </a:lnTo>
                  <a:lnTo>
                    <a:pt x="1144" y="29464"/>
                  </a:lnTo>
                  <a:lnTo>
                    <a:pt x="0" y="35257"/>
                  </a:lnTo>
                  <a:lnTo>
                    <a:pt x="2492" y="47338"/>
                  </a:lnTo>
                  <a:lnTo>
                    <a:pt x="5132" y="53522"/>
                  </a:lnTo>
                  <a:lnTo>
                    <a:pt x="13709" y="62276"/>
                  </a:lnTo>
                  <a:lnTo>
                    <a:pt x="18960" y="65598"/>
                  </a:lnTo>
                  <a:lnTo>
                    <a:pt x="23872" y="66401"/>
                  </a:lnTo>
                  <a:lnTo>
                    <a:pt x="28557" y="65526"/>
                  </a:lnTo>
                  <a:lnTo>
                    <a:pt x="33091" y="63531"/>
                  </a:lnTo>
                  <a:lnTo>
                    <a:pt x="46216" y="50611"/>
                  </a:lnTo>
                  <a:lnTo>
                    <a:pt x="51019" y="37464"/>
                  </a:lnTo>
                  <a:lnTo>
                    <a:pt x="52299" y="30006"/>
                  </a:lnTo>
                  <a:lnTo>
                    <a:pt x="49960" y="16076"/>
                  </a:lnTo>
                  <a:lnTo>
                    <a:pt x="47361" y="9398"/>
                  </a:lnTo>
                  <a:lnTo>
                    <a:pt x="44217" y="4946"/>
                  </a:lnTo>
                  <a:lnTo>
                    <a:pt x="36961" y="0"/>
                  </a:lnTo>
                  <a:lnTo>
                    <a:pt x="33049" y="91"/>
                  </a:lnTo>
                  <a:lnTo>
                    <a:pt x="16762" y="87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75">
              <a:extLst>
                <a:ext uri="{FF2B5EF4-FFF2-40B4-BE49-F238E27FC236}">
                  <a16:creationId xmlns:a16="http://schemas.microsoft.com/office/drawing/2014/main" xmlns="" id="{01B7776C-1516-420B-B396-7110F7D29BC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39678" y="1656853"/>
              <a:ext cx="652171" cy="479236"/>
            </a:xfrm>
            <a:custGeom>
              <a:avLst/>
              <a:gdLst/>
              <a:ahLst/>
              <a:cxnLst/>
              <a:rect l="0" t="0" r="0" b="0"/>
              <a:pathLst>
                <a:path w="652171" h="479236">
                  <a:moveTo>
                    <a:pt x="32572" y="470397"/>
                  </a:moveTo>
                  <a:lnTo>
                    <a:pt x="32572" y="470397"/>
                  </a:lnTo>
                  <a:lnTo>
                    <a:pt x="18068" y="471103"/>
                  </a:lnTo>
                  <a:lnTo>
                    <a:pt x="5853" y="475466"/>
                  </a:lnTo>
                  <a:lnTo>
                    <a:pt x="0" y="479235"/>
                  </a:lnTo>
                  <a:lnTo>
                    <a:pt x="34118" y="452458"/>
                  </a:lnTo>
                  <a:lnTo>
                    <a:pt x="75593" y="420091"/>
                  </a:lnTo>
                  <a:lnTo>
                    <a:pt x="106407" y="396643"/>
                  </a:lnTo>
                  <a:lnTo>
                    <a:pt x="141062" y="370428"/>
                  </a:lnTo>
                  <a:lnTo>
                    <a:pt x="181099" y="341662"/>
                  </a:lnTo>
                  <a:lnTo>
                    <a:pt x="224723" y="311196"/>
                  </a:lnTo>
                  <a:lnTo>
                    <a:pt x="270739" y="279596"/>
                  </a:lnTo>
                  <a:lnTo>
                    <a:pt x="317645" y="249357"/>
                  </a:lnTo>
                  <a:lnTo>
                    <a:pt x="365142" y="220026"/>
                  </a:lnTo>
                  <a:lnTo>
                    <a:pt x="413036" y="191300"/>
                  </a:lnTo>
                  <a:lnTo>
                    <a:pt x="454842" y="165093"/>
                  </a:lnTo>
                  <a:lnTo>
                    <a:pt x="492590" y="140567"/>
                  </a:lnTo>
                  <a:lnTo>
                    <a:pt x="527635" y="117160"/>
                  </a:lnTo>
                  <a:lnTo>
                    <a:pt x="556642" y="95911"/>
                  </a:lnTo>
                  <a:lnTo>
                    <a:pt x="603923" y="57250"/>
                  </a:lnTo>
                  <a:lnTo>
                    <a:pt x="647734" y="13197"/>
                  </a:lnTo>
                  <a:lnTo>
                    <a:pt x="652170" y="3084"/>
                  </a:lnTo>
                  <a:lnTo>
                    <a:pt x="651660" y="810"/>
                  </a:lnTo>
                  <a:lnTo>
                    <a:pt x="649909" y="0"/>
                  </a:lnTo>
                  <a:lnTo>
                    <a:pt x="647330" y="166"/>
                  </a:lnTo>
                  <a:lnTo>
                    <a:pt x="610422" y="38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679">
            <a:extLst>
              <a:ext uri="{FF2B5EF4-FFF2-40B4-BE49-F238E27FC236}">
                <a16:creationId xmlns:a16="http://schemas.microsoft.com/office/drawing/2014/main" xmlns="" id="{D20E8635-CB65-48C5-8C2C-97BECDB2CCBD}"/>
              </a:ext>
            </a:extLst>
          </p:cNvPr>
          <p:cNvGrpSpPr/>
          <p:nvPr/>
        </p:nvGrpSpPr>
        <p:grpSpPr>
          <a:xfrm>
            <a:off x="6534374" y="2555066"/>
            <a:ext cx="228377" cy="264335"/>
            <a:chOff x="6534374" y="2555066"/>
            <a:chExt cx="228377" cy="264335"/>
          </a:xfrm>
        </p:grpSpPr>
        <p:sp>
          <p:nvSpPr>
            <p:cNvPr id="64" name="SMARTInkShape-3276">
              <a:extLst>
                <a:ext uri="{FF2B5EF4-FFF2-40B4-BE49-F238E27FC236}">
                  <a16:creationId xmlns:a16="http://schemas.microsoft.com/office/drawing/2014/main" xmlns="" id="{A3D245A2-1F52-4FD5-A4E7-C1038095432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750050" y="26670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705" y="38974"/>
                  </a:lnTo>
                  <a:lnTo>
                    <a:pt x="6907" y="80214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77">
              <a:extLst>
                <a:ext uri="{FF2B5EF4-FFF2-40B4-BE49-F238E27FC236}">
                  <a16:creationId xmlns:a16="http://schemas.microsoft.com/office/drawing/2014/main" xmlns="" id="{47B97A96-3AAE-4C29-A37B-51077CE7885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534374" y="2555066"/>
              <a:ext cx="101377" cy="264335"/>
            </a:xfrm>
            <a:custGeom>
              <a:avLst/>
              <a:gdLst/>
              <a:ahLst/>
              <a:cxnLst/>
              <a:rect l="0" t="0" r="0" b="0"/>
              <a:pathLst>
                <a:path w="101377" h="264335">
                  <a:moveTo>
                    <a:pt x="88676" y="29384"/>
                  </a:moveTo>
                  <a:lnTo>
                    <a:pt x="88676" y="29384"/>
                  </a:lnTo>
                  <a:lnTo>
                    <a:pt x="87971" y="13483"/>
                  </a:lnTo>
                  <a:lnTo>
                    <a:pt x="85305" y="5619"/>
                  </a:lnTo>
                  <a:lnTo>
                    <a:pt x="82901" y="2957"/>
                  </a:lnTo>
                  <a:lnTo>
                    <a:pt x="76467" y="0"/>
                  </a:lnTo>
                  <a:lnTo>
                    <a:pt x="67022" y="2448"/>
                  </a:lnTo>
                  <a:lnTo>
                    <a:pt x="55768" y="9651"/>
                  </a:lnTo>
                  <a:lnTo>
                    <a:pt x="36827" y="32396"/>
                  </a:lnTo>
                  <a:lnTo>
                    <a:pt x="15066" y="74335"/>
                  </a:lnTo>
                  <a:lnTo>
                    <a:pt x="3984" y="108629"/>
                  </a:lnTo>
                  <a:lnTo>
                    <a:pt x="0" y="141274"/>
                  </a:lnTo>
                  <a:lnTo>
                    <a:pt x="1723" y="185538"/>
                  </a:lnTo>
                  <a:lnTo>
                    <a:pt x="3191" y="199103"/>
                  </a:lnTo>
                  <a:lnTo>
                    <a:pt x="14229" y="221702"/>
                  </a:lnTo>
                  <a:lnTo>
                    <a:pt x="38395" y="246528"/>
                  </a:lnTo>
                  <a:lnTo>
                    <a:pt x="46689" y="252463"/>
                  </a:lnTo>
                  <a:lnTo>
                    <a:pt x="67193" y="259058"/>
                  </a:lnTo>
                  <a:lnTo>
                    <a:pt x="101376" y="264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3278">
            <a:extLst>
              <a:ext uri="{FF2B5EF4-FFF2-40B4-BE49-F238E27FC236}">
                <a16:creationId xmlns:a16="http://schemas.microsoft.com/office/drawing/2014/main" xmlns="" id="{66A3F62C-A1F8-478C-A1F9-A6D7757B2B3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46738" y="592995"/>
            <a:ext cx="824256" cy="759033"/>
          </a:xfrm>
          <a:custGeom>
            <a:avLst/>
            <a:gdLst/>
            <a:ahLst/>
            <a:cxnLst/>
            <a:rect l="0" t="0" r="0" b="0"/>
            <a:pathLst>
              <a:path w="824256" h="759033">
                <a:moveTo>
                  <a:pt x="36462" y="746855"/>
                </a:moveTo>
                <a:lnTo>
                  <a:pt x="36462" y="746855"/>
                </a:lnTo>
                <a:lnTo>
                  <a:pt x="26349" y="746855"/>
                </a:lnTo>
                <a:lnTo>
                  <a:pt x="17621" y="750618"/>
                </a:lnTo>
                <a:lnTo>
                  <a:pt x="6655" y="756907"/>
                </a:lnTo>
                <a:lnTo>
                  <a:pt x="0" y="759032"/>
                </a:lnTo>
                <a:lnTo>
                  <a:pt x="37496" y="711778"/>
                </a:lnTo>
                <a:lnTo>
                  <a:pt x="77138" y="664238"/>
                </a:lnTo>
                <a:lnTo>
                  <a:pt x="104502" y="631804"/>
                </a:lnTo>
                <a:lnTo>
                  <a:pt x="134739" y="596071"/>
                </a:lnTo>
                <a:lnTo>
                  <a:pt x="176063" y="552494"/>
                </a:lnTo>
                <a:lnTo>
                  <a:pt x="224779" y="503686"/>
                </a:lnTo>
                <a:lnTo>
                  <a:pt x="278424" y="451393"/>
                </a:lnTo>
                <a:lnTo>
                  <a:pt x="336764" y="399597"/>
                </a:lnTo>
                <a:lnTo>
                  <a:pt x="398236" y="348133"/>
                </a:lnTo>
                <a:lnTo>
                  <a:pt x="461794" y="296890"/>
                </a:lnTo>
                <a:lnTo>
                  <a:pt x="520395" y="250734"/>
                </a:lnTo>
                <a:lnTo>
                  <a:pt x="575690" y="207969"/>
                </a:lnTo>
                <a:lnTo>
                  <a:pt x="628780" y="167464"/>
                </a:lnTo>
                <a:lnTo>
                  <a:pt x="671935" y="133406"/>
                </a:lnTo>
                <a:lnTo>
                  <a:pt x="708466" y="103644"/>
                </a:lnTo>
                <a:lnTo>
                  <a:pt x="740582" y="76748"/>
                </a:lnTo>
                <a:lnTo>
                  <a:pt x="783791" y="39337"/>
                </a:lnTo>
                <a:lnTo>
                  <a:pt x="823393" y="3057"/>
                </a:lnTo>
                <a:lnTo>
                  <a:pt x="824255" y="1223"/>
                </a:lnTo>
                <a:lnTo>
                  <a:pt x="824124" y="0"/>
                </a:lnTo>
                <a:lnTo>
                  <a:pt x="813775" y="19022"/>
                </a:lnTo>
                <a:lnTo>
                  <a:pt x="798462" y="547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SMARTInkShape-Group681">
            <a:extLst>
              <a:ext uri="{FF2B5EF4-FFF2-40B4-BE49-F238E27FC236}">
                <a16:creationId xmlns:a16="http://schemas.microsoft.com/office/drawing/2014/main" xmlns="" id="{4118D021-6048-4438-8F25-A2DF80036A03}"/>
              </a:ext>
            </a:extLst>
          </p:cNvPr>
          <p:cNvGrpSpPr/>
          <p:nvPr/>
        </p:nvGrpSpPr>
        <p:grpSpPr>
          <a:xfrm>
            <a:off x="6386619" y="293091"/>
            <a:ext cx="87787" cy="354610"/>
            <a:chOff x="6386619" y="293091"/>
            <a:chExt cx="87787" cy="354610"/>
          </a:xfrm>
        </p:grpSpPr>
        <p:sp>
          <p:nvSpPr>
            <p:cNvPr id="68" name="SMARTInkShape-3279">
              <a:extLst>
                <a:ext uri="{FF2B5EF4-FFF2-40B4-BE49-F238E27FC236}">
                  <a16:creationId xmlns:a16="http://schemas.microsoft.com/office/drawing/2014/main" xmlns="" id="{2D06703A-19E5-4FFD-9879-153E786D7D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386619" y="293091"/>
              <a:ext cx="87787" cy="75439"/>
            </a:xfrm>
            <a:custGeom>
              <a:avLst/>
              <a:gdLst/>
              <a:ahLst/>
              <a:cxnLst/>
              <a:rect l="0" t="0" r="0" b="0"/>
              <a:pathLst>
                <a:path w="87787" h="75439">
                  <a:moveTo>
                    <a:pt x="64981" y="24409"/>
                  </a:moveTo>
                  <a:lnTo>
                    <a:pt x="64981" y="24409"/>
                  </a:lnTo>
                  <a:lnTo>
                    <a:pt x="32999" y="18942"/>
                  </a:lnTo>
                  <a:lnTo>
                    <a:pt x="20428" y="22214"/>
                  </a:lnTo>
                  <a:lnTo>
                    <a:pt x="14111" y="25062"/>
                  </a:lnTo>
                  <a:lnTo>
                    <a:pt x="5213" y="33872"/>
                  </a:lnTo>
                  <a:lnTo>
                    <a:pt x="1853" y="39184"/>
                  </a:lnTo>
                  <a:lnTo>
                    <a:pt x="0" y="50731"/>
                  </a:lnTo>
                  <a:lnTo>
                    <a:pt x="493" y="56774"/>
                  </a:lnTo>
                  <a:lnTo>
                    <a:pt x="3644" y="62213"/>
                  </a:lnTo>
                  <a:lnTo>
                    <a:pt x="14673" y="72020"/>
                  </a:lnTo>
                  <a:lnTo>
                    <a:pt x="28981" y="75438"/>
                  </a:lnTo>
                  <a:lnTo>
                    <a:pt x="36748" y="75362"/>
                  </a:lnTo>
                  <a:lnTo>
                    <a:pt x="64533" y="65141"/>
                  </a:lnTo>
                  <a:lnTo>
                    <a:pt x="71738" y="58619"/>
                  </a:lnTo>
                  <a:lnTo>
                    <a:pt x="81625" y="41965"/>
                  </a:lnTo>
                  <a:lnTo>
                    <a:pt x="87786" y="16127"/>
                  </a:lnTo>
                  <a:lnTo>
                    <a:pt x="85829" y="9715"/>
                  </a:lnTo>
                  <a:lnTo>
                    <a:pt x="81701" y="4736"/>
                  </a:lnTo>
                  <a:lnTo>
                    <a:pt x="76128" y="710"/>
                  </a:lnTo>
                  <a:lnTo>
                    <a:pt x="58646" y="0"/>
                  </a:lnTo>
                  <a:lnTo>
                    <a:pt x="38177" y="5094"/>
                  </a:lnTo>
                  <a:lnTo>
                    <a:pt x="1481" y="24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80">
              <a:extLst>
                <a:ext uri="{FF2B5EF4-FFF2-40B4-BE49-F238E27FC236}">
                  <a16:creationId xmlns:a16="http://schemas.microsoft.com/office/drawing/2014/main" xmlns="" id="{454BA9EB-A9F8-484B-AD28-6DF734ECB66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413500" y="46355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10935" y="36628"/>
                  </a:lnTo>
                  <a:lnTo>
                    <a:pt x="8806" y="74666"/>
                  </a:lnTo>
                  <a:lnTo>
                    <a:pt x="10447" y="117217"/>
                  </a:lnTo>
                  <a:lnTo>
                    <a:pt x="12960" y="162880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82">
            <a:extLst>
              <a:ext uri="{FF2B5EF4-FFF2-40B4-BE49-F238E27FC236}">
                <a16:creationId xmlns:a16="http://schemas.microsoft.com/office/drawing/2014/main" xmlns="" id="{69B69D0B-2899-4B49-9724-5649B5CD14F2}"/>
              </a:ext>
            </a:extLst>
          </p:cNvPr>
          <p:cNvGrpSpPr/>
          <p:nvPr/>
        </p:nvGrpSpPr>
        <p:grpSpPr>
          <a:xfrm>
            <a:off x="6746679" y="311150"/>
            <a:ext cx="955424" cy="302109"/>
            <a:chOff x="6746679" y="311150"/>
            <a:chExt cx="955424" cy="302109"/>
          </a:xfrm>
        </p:grpSpPr>
        <p:sp>
          <p:nvSpPr>
            <p:cNvPr id="71" name="SMARTInkShape-3281">
              <a:extLst>
                <a:ext uri="{FF2B5EF4-FFF2-40B4-BE49-F238E27FC236}">
                  <a16:creationId xmlns:a16="http://schemas.microsoft.com/office/drawing/2014/main" xmlns="" id="{418F1544-273E-448D-946F-0C910CEAF38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746679" y="444500"/>
              <a:ext cx="231972" cy="69851"/>
            </a:xfrm>
            <a:custGeom>
              <a:avLst/>
              <a:gdLst/>
              <a:ahLst/>
              <a:cxnLst/>
              <a:rect l="0" t="0" r="0" b="0"/>
              <a:pathLst>
                <a:path w="2319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6479"/>
                  </a:lnTo>
                  <a:lnTo>
                    <a:pt x="418" y="64780"/>
                  </a:lnTo>
                  <a:lnTo>
                    <a:pt x="4645" y="61012"/>
                  </a:lnTo>
                  <a:lnTo>
                    <a:pt x="51115" y="43844"/>
                  </a:lnTo>
                  <a:lnTo>
                    <a:pt x="85268" y="35008"/>
                  </a:lnTo>
                  <a:lnTo>
                    <a:pt x="126318" y="24026"/>
                  </a:lnTo>
                  <a:lnTo>
                    <a:pt x="168551" y="13971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282">
              <a:extLst>
                <a:ext uri="{FF2B5EF4-FFF2-40B4-BE49-F238E27FC236}">
                  <a16:creationId xmlns:a16="http://schemas.microsoft.com/office/drawing/2014/main" xmlns="" id="{BFCA0039-47B5-4FE8-A1FC-4BE7EAC4EC0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95519" y="539750"/>
              <a:ext cx="195832" cy="73509"/>
            </a:xfrm>
            <a:custGeom>
              <a:avLst/>
              <a:gdLst/>
              <a:ahLst/>
              <a:cxnLst/>
              <a:rect l="0" t="0" r="0" b="0"/>
              <a:pathLst>
                <a:path w="195832" h="73509">
                  <a:moveTo>
                    <a:pt x="11681" y="69850"/>
                  </a:moveTo>
                  <a:lnTo>
                    <a:pt x="11681" y="69850"/>
                  </a:lnTo>
                  <a:lnTo>
                    <a:pt x="0" y="73508"/>
                  </a:lnTo>
                  <a:lnTo>
                    <a:pt x="366" y="72994"/>
                  </a:lnTo>
                  <a:lnTo>
                    <a:pt x="2020" y="71946"/>
                  </a:lnTo>
                  <a:lnTo>
                    <a:pt x="42281" y="58008"/>
                  </a:lnTo>
                  <a:lnTo>
                    <a:pt x="77022" y="42244"/>
                  </a:lnTo>
                  <a:lnTo>
                    <a:pt x="121625" y="25360"/>
                  </a:lnTo>
                  <a:lnTo>
                    <a:pt x="162851" y="11271"/>
                  </a:lnTo>
                  <a:lnTo>
                    <a:pt x="1958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83">
              <a:extLst>
                <a:ext uri="{FF2B5EF4-FFF2-40B4-BE49-F238E27FC236}">
                  <a16:creationId xmlns:a16="http://schemas.microsoft.com/office/drawing/2014/main" xmlns="" id="{C0D52B4F-457D-4F1D-8ABB-49563755D3C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04363" y="319167"/>
              <a:ext cx="85438" cy="201534"/>
            </a:xfrm>
            <a:custGeom>
              <a:avLst/>
              <a:gdLst/>
              <a:ahLst/>
              <a:cxnLst/>
              <a:rect l="0" t="0" r="0" b="0"/>
              <a:pathLst>
                <a:path w="85438" h="201534">
                  <a:moveTo>
                    <a:pt x="72737" y="23733"/>
                  </a:moveTo>
                  <a:lnTo>
                    <a:pt x="72737" y="23733"/>
                  </a:lnTo>
                  <a:lnTo>
                    <a:pt x="62598" y="9935"/>
                  </a:lnTo>
                  <a:lnTo>
                    <a:pt x="55061" y="3960"/>
                  </a:lnTo>
                  <a:lnTo>
                    <a:pt x="45125" y="834"/>
                  </a:lnTo>
                  <a:lnTo>
                    <a:pt x="39512" y="0"/>
                  </a:lnTo>
                  <a:lnTo>
                    <a:pt x="34359" y="2267"/>
                  </a:lnTo>
                  <a:lnTo>
                    <a:pt x="24870" y="12311"/>
                  </a:lnTo>
                  <a:lnTo>
                    <a:pt x="8225" y="40575"/>
                  </a:lnTo>
                  <a:lnTo>
                    <a:pt x="0" y="75760"/>
                  </a:lnTo>
                  <a:lnTo>
                    <a:pt x="934" y="116368"/>
                  </a:lnTo>
                  <a:lnTo>
                    <a:pt x="12421" y="152937"/>
                  </a:lnTo>
                  <a:lnTo>
                    <a:pt x="32601" y="179373"/>
                  </a:lnTo>
                  <a:lnTo>
                    <a:pt x="52076" y="190038"/>
                  </a:lnTo>
                  <a:lnTo>
                    <a:pt x="85437" y="201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84">
              <a:extLst>
                <a:ext uri="{FF2B5EF4-FFF2-40B4-BE49-F238E27FC236}">
                  <a16:creationId xmlns:a16="http://schemas.microsoft.com/office/drawing/2014/main" xmlns="" id="{C2AC7777-9758-461A-9CF8-0FE777FEC75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337229" y="450850"/>
              <a:ext cx="16072" cy="69851"/>
            </a:xfrm>
            <a:custGeom>
              <a:avLst/>
              <a:gdLst/>
              <a:ahLst/>
              <a:cxnLst/>
              <a:rect l="0" t="0" r="0" b="0"/>
              <a:pathLst>
                <a:path w="16072" h="698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6" y="18841"/>
                  </a:lnTo>
                  <a:lnTo>
                    <a:pt x="16071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85">
              <a:extLst>
                <a:ext uri="{FF2B5EF4-FFF2-40B4-BE49-F238E27FC236}">
                  <a16:creationId xmlns:a16="http://schemas.microsoft.com/office/drawing/2014/main" xmlns="" id="{00283F3F-BA57-4455-BF47-41F34F0393B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62930" y="356483"/>
              <a:ext cx="15771" cy="18168"/>
            </a:xfrm>
            <a:custGeom>
              <a:avLst/>
              <a:gdLst/>
              <a:ahLst/>
              <a:cxnLst/>
              <a:rect l="0" t="0" r="0" b="0"/>
              <a:pathLst>
                <a:path w="15771" h="1816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2" y="441"/>
                  </a:lnTo>
                  <a:lnTo>
                    <a:pt x="581" y="0"/>
                  </a:lnTo>
                  <a:lnTo>
                    <a:pt x="0" y="1117"/>
                  </a:lnTo>
                  <a:lnTo>
                    <a:pt x="1234" y="6120"/>
                  </a:lnTo>
                  <a:lnTo>
                    <a:pt x="6017" y="11167"/>
                  </a:lnTo>
                  <a:lnTo>
                    <a:pt x="15770" y="1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286">
              <a:extLst>
                <a:ext uri="{FF2B5EF4-FFF2-40B4-BE49-F238E27FC236}">
                  <a16:creationId xmlns:a16="http://schemas.microsoft.com/office/drawing/2014/main" xmlns="" id="{7B4AF9FF-DFD0-40C0-BBAE-5FDC57C5603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416800" y="438150"/>
              <a:ext cx="57151" cy="17907"/>
            </a:xfrm>
            <a:custGeom>
              <a:avLst/>
              <a:gdLst/>
              <a:ahLst/>
              <a:cxnLst/>
              <a:rect l="0" t="0" r="0" b="0"/>
              <a:pathLst>
                <a:path w="57151" h="17907">
                  <a:moveTo>
                    <a:pt x="0" y="6350"/>
                  </a:moveTo>
                  <a:lnTo>
                    <a:pt x="0" y="6350"/>
                  </a:lnTo>
                  <a:lnTo>
                    <a:pt x="0" y="15188"/>
                  </a:lnTo>
                  <a:lnTo>
                    <a:pt x="705" y="16475"/>
                  </a:lnTo>
                  <a:lnTo>
                    <a:pt x="1881" y="17334"/>
                  </a:lnTo>
                  <a:lnTo>
                    <a:pt x="3370" y="17906"/>
                  </a:lnTo>
                  <a:lnTo>
                    <a:pt x="5069" y="1758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287">
              <a:extLst>
                <a:ext uri="{FF2B5EF4-FFF2-40B4-BE49-F238E27FC236}">
                  <a16:creationId xmlns:a16="http://schemas.microsoft.com/office/drawing/2014/main" xmlns="" id="{DDC85166-A5DF-4E25-99CB-66FE30A0185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88250" y="36195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0956" y="44444"/>
                  </a:lnTo>
                  <a:lnTo>
                    <a:pt x="33561" y="90319"/>
                  </a:lnTo>
                  <a:lnTo>
                    <a:pt x="3810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288">
              <a:extLst>
                <a:ext uri="{FF2B5EF4-FFF2-40B4-BE49-F238E27FC236}">
                  <a16:creationId xmlns:a16="http://schemas.microsoft.com/office/drawing/2014/main" xmlns="" id="{ACDD938E-A12F-4EEB-B122-102101C1C20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45400" y="311150"/>
              <a:ext cx="56703" cy="177801"/>
            </a:xfrm>
            <a:custGeom>
              <a:avLst/>
              <a:gdLst/>
              <a:ahLst/>
              <a:cxnLst/>
              <a:rect l="0" t="0" r="0" b="0"/>
              <a:pathLst>
                <a:path w="56703" h="1778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21930" y="6742"/>
                  </a:lnTo>
                  <a:lnTo>
                    <a:pt x="46153" y="41427"/>
                  </a:lnTo>
                  <a:lnTo>
                    <a:pt x="51935" y="50901"/>
                  </a:lnTo>
                  <a:lnTo>
                    <a:pt x="56479" y="74599"/>
                  </a:lnTo>
                  <a:lnTo>
                    <a:pt x="56702" y="87832"/>
                  </a:lnTo>
                  <a:lnTo>
                    <a:pt x="47543" y="113826"/>
                  </a:lnTo>
                  <a:lnTo>
                    <a:pt x="16290" y="15826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83">
            <a:extLst>
              <a:ext uri="{FF2B5EF4-FFF2-40B4-BE49-F238E27FC236}">
                <a16:creationId xmlns:a16="http://schemas.microsoft.com/office/drawing/2014/main" xmlns="" id="{6A75A578-59D9-472F-A705-F08E9A4CC13B}"/>
              </a:ext>
            </a:extLst>
          </p:cNvPr>
          <p:cNvGrpSpPr/>
          <p:nvPr/>
        </p:nvGrpSpPr>
        <p:grpSpPr>
          <a:xfrm>
            <a:off x="7961712" y="177800"/>
            <a:ext cx="344293" cy="241301"/>
            <a:chOff x="7961712" y="177800"/>
            <a:chExt cx="344293" cy="241301"/>
          </a:xfrm>
        </p:grpSpPr>
        <p:sp>
          <p:nvSpPr>
            <p:cNvPr id="80" name="SMARTInkShape-3289">
              <a:extLst>
                <a:ext uri="{FF2B5EF4-FFF2-40B4-BE49-F238E27FC236}">
                  <a16:creationId xmlns:a16="http://schemas.microsoft.com/office/drawing/2014/main" xmlns="" id="{E956A494-E60F-4EFA-A4F1-7549EAACD75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961712" y="323850"/>
              <a:ext cx="223439" cy="30868"/>
            </a:xfrm>
            <a:custGeom>
              <a:avLst/>
              <a:gdLst/>
              <a:ahLst/>
              <a:cxnLst/>
              <a:rect l="0" t="0" r="0" b="0"/>
              <a:pathLst>
                <a:path w="223439" h="30868">
                  <a:moveTo>
                    <a:pt x="20238" y="25400"/>
                  </a:moveTo>
                  <a:lnTo>
                    <a:pt x="20238" y="25400"/>
                  </a:lnTo>
                  <a:lnTo>
                    <a:pt x="6440" y="26106"/>
                  </a:lnTo>
                  <a:lnTo>
                    <a:pt x="465" y="28771"/>
                  </a:lnTo>
                  <a:lnTo>
                    <a:pt x="0" y="29764"/>
                  </a:lnTo>
                  <a:lnTo>
                    <a:pt x="1102" y="30426"/>
                  </a:lnTo>
                  <a:lnTo>
                    <a:pt x="3246" y="30867"/>
                  </a:lnTo>
                  <a:lnTo>
                    <a:pt x="47155" y="24726"/>
                  </a:lnTo>
                  <a:lnTo>
                    <a:pt x="80179" y="20867"/>
                  </a:lnTo>
                  <a:lnTo>
                    <a:pt x="125430" y="16800"/>
                  </a:lnTo>
                  <a:lnTo>
                    <a:pt x="166708" y="10759"/>
                  </a:lnTo>
                  <a:lnTo>
                    <a:pt x="2234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290">
              <a:extLst>
                <a:ext uri="{FF2B5EF4-FFF2-40B4-BE49-F238E27FC236}">
                  <a16:creationId xmlns:a16="http://schemas.microsoft.com/office/drawing/2014/main" xmlns="" id="{1AF6AB2D-9A2B-40E0-8286-453038CC9DA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70850" y="285750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3224" y="32603"/>
                  </a:lnTo>
                  <a:lnTo>
                    <a:pt x="52371" y="71822"/>
                  </a:lnTo>
                  <a:lnTo>
                    <a:pt x="70641" y="118122"/>
                  </a:lnTo>
                  <a:lnTo>
                    <a:pt x="7620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291">
              <a:extLst>
                <a:ext uri="{FF2B5EF4-FFF2-40B4-BE49-F238E27FC236}">
                  <a16:creationId xmlns:a16="http://schemas.microsoft.com/office/drawing/2014/main" xmlns="" id="{21714E3F-68BB-46B3-A44A-A7F2A3E63F7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86750" y="177800"/>
              <a:ext cx="19255" cy="209551"/>
            </a:xfrm>
            <a:custGeom>
              <a:avLst/>
              <a:gdLst/>
              <a:ahLst/>
              <a:cxnLst/>
              <a:rect l="0" t="0" r="0" b="0"/>
              <a:pathLst>
                <a:path w="19255" h="20955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4746" y="59005"/>
                  </a:lnTo>
                  <a:lnTo>
                    <a:pt x="19254" y="92547"/>
                  </a:lnTo>
                  <a:lnTo>
                    <a:pt x="16553" y="128621"/>
                  </a:lnTo>
                  <a:lnTo>
                    <a:pt x="16294" y="162057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0663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684">
            <a:extLst>
              <a:ext uri="{FF2B5EF4-FFF2-40B4-BE49-F238E27FC236}">
                <a16:creationId xmlns:a16="http://schemas.microsoft.com/office/drawing/2014/main" xmlns="" id="{66B2A570-2B66-4426-A8A4-E0B96C50129C}"/>
              </a:ext>
            </a:extLst>
          </p:cNvPr>
          <p:cNvGrpSpPr/>
          <p:nvPr/>
        </p:nvGrpSpPr>
        <p:grpSpPr>
          <a:xfrm>
            <a:off x="483016" y="597783"/>
            <a:ext cx="974310" cy="515289"/>
            <a:chOff x="483016" y="597783"/>
            <a:chExt cx="974310" cy="515289"/>
          </a:xfrm>
        </p:grpSpPr>
        <p:sp>
          <p:nvSpPr>
            <p:cNvPr id="2" name="SMARTInkShape-3292">
              <a:extLst>
                <a:ext uri="{FF2B5EF4-FFF2-40B4-BE49-F238E27FC236}">
                  <a16:creationId xmlns:a16="http://schemas.microsoft.com/office/drawing/2014/main" xmlns="" id="{44A03954-21DF-4025-B796-DDFD6BEED52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447800" y="869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293">
              <a:extLst>
                <a:ext uri="{FF2B5EF4-FFF2-40B4-BE49-F238E27FC236}">
                  <a16:creationId xmlns:a16="http://schemas.microsoft.com/office/drawing/2014/main" xmlns="" id="{BA875815-8C8C-49B7-B13D-392C001ABF4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390650" y="771329"/>
              <a:ext cx="31751" cy="9722"/>
            </a:xfrm>
            <a:custGeom>
              <a:avLst/>
              <a:gdLst/>
              <a:ahLst/>
              <a:cxnLst/>
              <a:rect l="0" t="0" r="0" b="0"/>
              <a:pathLst>
                <a:path w="31751" h="97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0845" y="418"/>
                  </a:lnTo>
                  <a:lnTo>
                    <a:pt x="317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94">
              <a:extLst>
                <a:ext uri="{FF2B5EF4-FFF2-40B4-BE49-F238E27FC236}">
                  <a16:creationId xmlns:a16="http://schemas.microsoft.com/office/drawing/2014/main" xmlns="" id="{CD55D418-9128-49FE-B934-B1884CE35D9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72162" y="958850"/>
              <a:ext cx="391489" cy="154222"/>
            </a:xfrm>
            <a:custGeom>
              <a:avLst/>
              <a:gdLst/>
              <a:ahLst/>
              <a:cxnLst/>
              <a:rect l="0" t="0" r="0" b="0"/>
              <a:pathLst>
                <a:path w="391489" h="154222">
                  <a:moveTo>
                    <a:pt x="29538" y="146050"/>
                  </a:moveTo>
                  <a:lnTo>
                    <a:pt x="29538" y="146050"/>
                  </a:lnTo>
                  <a:lnTo>
                    <a:pt x="0" y="154221"/>
                  </a:lnTo>
                  <a:lnTo>
                    <a:pt x="37030" y="142647"/>
                  </a:lnTo>
                  <a:lnTo>
                    <a:pt x="59227" y="134609"/>
                  </a:lnTo>
                  <a:lnTo>
                    <a:pt x="86020" y="124312"/>
                  </a:lnTo>
                  <a:lnTo>
                    <a:pt x="115876" y="112508"/>
                  </a:lnTo>
                  <a:lnTo>
                    <a:pt x="148480" y="98994"/>
                  </a:lnTo>
                  <a:lnTo>
                    <a:pt x="182916" y="84340"/>
                  </a:lnTo>
                  <a:lnTo>
                    <a:pt x="218573" y="68927"/>
                  </a:lnTo>
                  <a:lnTo>
                    <a:pt x="253634" y="54418"/>
                  </a:lnTo>
                  <a:lnTo>
                    <a:pt x="288296" y="40512"/>
                  </a:lnTo>
                  <a:lnTo>
                    <a:pt x="322693" y="27008"/>
                  </a:lnTo>
                  <a:lnTo>
                    <a:pt x="391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95">
              <a:extLst>
                <a:ext uri="{FF2B5EF4-FFF2-40B4-BE49-F238E27FC236}">
                  <a16:creationId xmlns:a16="http://schemas.microsoft.com/office/drawing/2014/main" xmlns="" id="{5D109278-DFB8-46A2-9831-66A46854231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47700" y="971550"/>
              <a:ext cx="552451" cy="107951"/>
            </a:xfrm>
            <a:custGeom>
              <a:avLst/>
              <a:gdLst/>
              <a:ahLst/>
              <a:cxnLst/>
              <a:rect l="0" t="0" r="0" b="0"/>
              <a:pathLst>
                <a:path w="552451" h="107951">
                  <a:moveTo>
                    <a:pt x="0" y="107950"/>
                  </a:moveTo>
                  <a:lnTo>
                    <a:pt x="0" y="107950"/>
                  </a:lnTo>
                  <a:lnTo>
                    <a:pt x="41274" y="104579"/>
                  </a:lnTo>
                  <a:lnTo>
                    <a:pt x="62794" y="100764"/>
                  </a:lnTo>
                  <a:lnTo>
                    <a:pt x="89135" y="95398"/>
                  </a:lnTo>
                  <a:lnTo>
                    <a:pt x="118690" y="88999"/>
                  </a:lnTo>
                  <a:lnTo>
                    <a:pt x="153210" y="80499"/>
                  </a:lnTo>
                  <a:lnTo>
                    <a:pt x="191040" y="70599"/>
                  </a:lnTo>
                  <a:lnTo>
                    <a:pt x="231077" y="59766"/>
                  </a:lnTo>
                  <a:lnTo>
                    <a:pt x="273290" y="49016"/>
                  </a:lnTo>
                  <a:lnTo>
                    <a:pt x="316954" y="38322"/>
                  </a:lnTo>
                  <a:lnTo>
                    <a:pt x="361586" y="27665"/>
                  </a:lnTo>
                  <a:lnTo>
                    <a:pt x="401219" y="19149"/>
                  </a:lnTo>
                  <a:lnTo>
                    <a:pt x="437518" y="12060"/>
                  </a:lnTo>
                  <a:lnTo>
                    <a:pt x="471595" y="5923"/>
                  </a:lnTo>
                  <a:lnTo>
                    <a:pt x="513222" y="986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96">
              <a:extLst>
                <a:ext uri="{FF2B5EF4-FFF2-40B4-BE49-F238E27FC236}">
                  <a16:creationId xmlns:a16="http://schemas.microsoft.com/office/drawing/2014/main" xmlns="" id="{7DDBC352-ADD5-4812-83F6-A67579166A8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216712" y="711200"/>
              <a:ext cx="15189" cy="209551"/>
            </a:xfrm>
            <a:custGeom>
              <a:avLst/>
              <a:gdLst/>
              <a:ahLst/>
              <a:cxnLst/>
              <a:rect l="0" t="0" r="0" b="0"/>
              <a:pathLst>
                <a:path w="15189" h="209551">
                  <a:moveTo>
                    <a:pt x="8838" y="0"/>
                  </a:moveTo>
                  <a:lnTo>
                    <a:pt x="8838" y="0"/>
                  </a:lnTo>
                  <a:lnTo>
                    <a:pt x="0" y="21048"/>
                  </a:lnTo>
                  <a:lnTo>
                    <a:pt x="1673" y="68641"/>
                  </a:lnTo>
                  <a:lnTo>
                    <a:pt x="4128" y="107592"/>
                  </a:lnTo>
                  <a:lnTo>
                    <a:pt x="9324" y="145944"/>
                  </a:lnTo>
                  <a:lnTo>
                    <a:pt x="14030" y="190087"/>
                  </a:lnTo>
                  <a:lnTo>
                    <a:pt x="1518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97">
              <a:extLst>
                <a:ext uri="{FF2B5EF4-FFF2-40B4-BE49-F238E27FC236}">
                  <a16:creationId xmlns:a16="http://schemas.microsoft.com/office/drawing/2014/main" xmlns="" id="{5678930E-0F01-4B6B-934A-6A63236C565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112240" y="597783"/>
              <a:ext cx="119661" cy="203327"/>
            </a:xfrm>
            <a:custGeom>
              <a:avLst/>
              <a:gdLst/>
              <a:ahLst/>
              <a:cxnLst/>
              <a:rect l="0" t="0" r="0" b="0"/>
              <a:pathLst>
                <a:path w="119661" h="203327">
                  <a:moveTo>
                    <a:pt x="43460" y="5467"/>
                  </a:moveTo>
                  <a:lnTo>
                    <a:pt x="43460" y="5467"/>
                  </a:lnTo>
                  <a:lnTo>
                    <a:pt x="43460" y="2096"/>
                  </a:lnTo>
                  <a:lnTo>
                    <a:pt x="44166" y="1103"/>
                  </a:lnTo>
                  <a:lnTo>
                    <a:pt x="45341" y="441"/>
                  </a:lnTo>
                  <a:lnTo>
                    <a:pt x="46831" y="0"/>
                  </a:lnTo>
                  <a:lnTo>
                    <a:pt x="47118" y="1116"/>
                  </a:lnTo>
                  <a:lnTo>
                    <a:pt x="33735" y="42520"/>
                  </a:lnTo>
                  <a:lnTo>
                    <a:pt x="21215" y="86609"/>
                  </a:lnTo>
                  <a:lnTo>
                    <a:pt x="6530" y="133304"/>
                  </a:lnTo>
                  <a:lnTo>
                    <a:pt x="495" y="177997"/>
                  </a:lnTo>
                  <a:lnTo>
                    <a:pt x="0" y="186104"/>
                  </a:lnTo>
                  <a:lnTo>
                    <a:pt x="1787" y="192214"/>
                  </a:lnTo>
                  <a:lnTo>
                    <a:pt x="5094" y="196993"/>
                  </a:lnTo>
                  <a:lnTo>
                    <a:pt x="9416" y="200884"/>
                  </a:lnTo>
                  <a:lnTo>
                    <a:pt x="23626" y="203326"/>
                  </a:lnTo>
                  <a:lnTo>
                    <a:pt x="41700" y="200649"/>
                  </a:lnTo>
                  <a:lnTo>
                    <a:pt x="89098" y="175861"/>
                  </a:lnTo>
                  <a:lnTo>
                    <a:pt x="11966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98">
              <a:extLst>
                <a:ext uri="{FF2B5EF4-FFF2-40B4-BE49-F238E27FC236}">
                  <a16:creationId xmlns:a16="http://schemas.microsoft.com/office/drawing/2014/main" xmlns="" id="{0002F204-9E10-4EA8-96DB-251C10EDE4E7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25829" y="788526"/>
              <a:ext cx="258422" cy="133479"/>
            </a:xfrm>
            <a:custGeom>
              <a:avLst/>
              <a:gdLst/>
              <a:ahLst/>
              <a:cxnLst/>
              <a:rect l="0" t="0" r="0" b="0"/>
              <a:pathLst>
                <a:path w="258422" h="133479">
                  <a:moveTo>
                    <a:pt x="29821" y="62374"/>
                  </a:moveTo>
                  <a:lnTo>
                    <a:pt x="29821" y="62374"/>
                  </a:lnTo>
                  <a:lnTo>
                    <a:pt x="7836" y="55466"/>
                  </a:lnTo>
                  <a:lnTo>
                    <a:pt x="4581" y="53536"/>
                  </a:lnTo>
                  <a:lnTo>
                    <a:pt x="2411" y="50837"/>
                  </a:lnTo>
                  <a:lnTo>
                    <a:pt x="0" y="44076"/>
                  </a:lnTo>
                  <a:lnTo>
                    <a:pt x="1473" y="40298"/>
                  </a:lnTo>
                  <a:lnTo>
                    <a:pt x="8755" y="32336"/>
                  </a:lnTo>
                  <a:lnTo>
                    <a:pt x="31497" y="23292"/>
                  </a:lnTo>
                  <a:lnTo>
                    <a:pt x="60578" y="22885"/>
                  </a:lnTo>
                  <a:lnTo>
                    <a:pt x="77357" y="31183"/>
                  </a:lnTo>
                  <a:lnTo>
                    <a:pt x="84795" y="37347"/>
                  </a:lnTo>
                  <a:lnTo>
                    <a:pt x="93060" y="55484"/>
                  </a:lnTo>
                  <a:lnTo>
                    <a:pt x="95263" y="66247"/>
                  </a:lnTo>
                  <a:lnTo>
                    <a:pt x="92068" y="85733"/>
                  </a:lnTo>
                  <a:lnTo>
                    <a:pt x="76140" y="117866"/>
                  </a:lnTo>
                  <a:lnTo>
                    <a:pt x="63614" y="131341"/>
                  </a:lnTo>
                  <a:lnTo>
                    <a:pt x="60833" y="133478"/>
                  </a:lnTo>
                  <a:lnTo>
                    <a:pt x="84110" y="95915"/>
                  </a:lnTo>
                  <a:lnTo>
                    <a:pt x="108936" y="59142"/>
                  </a:lnTo>
                  <a:lnTo>
                    <a:pt x="142188" y="15953"/>
                  </a:lnTo>
                  <a:lnTo>
                    <a:pt x="152485" y="563"/>
                  </a:lnTo>
                  <a:lnTo>
                    <a:pt x="152519" y="0"/>
                  </a:lnTo>
                  <a:lnTo>
                    <a:pt x="145120" y="12143"/>
                  </a:lnTo>
                  <a:lnTo>
                    <a:pt x="127777" y="55300"/>
                  </a:lnTo>
                  <a:lnTo>
                    <a:pt x="124157" y="76163"/>
                  </a:lnTo>
                  <a:lnTo>
                    <a:pt x="127252" y="94843"/>
                  </a:lnTo>
                  <a:lnTo>
                    <a:pt x="133580" y="101659"/>
                  </a:lnTo>
                  <a:lnTo>
                    <a:pt x="153783" y="111114"/>
                  </a:lnTo>
                  <a:lnTo>
                    <a:pt x="190513" y="113905"/>
                  </a:lnTo>
                  <a:lnTo>
                    <a:pt x="228240" y="113499"/>
                  </a:lnTo>
                  <a:lnTo>
                    <a:pt x="258421" y="113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99">
              <a:extLst>
                <a:ext uri="{FF2B5EF4-FFF2-40B4-BE49-F238E27FC236}">
                  <a16:creationId xmlns:a16="http://schemas.microsoft.com/office/drawing/2014/main" xmlns="" id="{35AB5A57-0071-45ED-B388-FFC568DB95C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83016" y="637379"/>
              <a:ext cx="272635" cy="336967"/>
            </a:xfrm>
            <a:custGeom>
              <a:avLst/>
              <a:gdLst/>
              <a:ahLst/>
              <a:cxnLst/>
              <a:rect l="0" t="0" r="0" b="0"/>
              <a:pathLst>
                <a:path w="272635" h="336967">
                  <a:moveTo>
                    <a:pt x="18634" y="16671"/>
                  </a:moveTo>
                  <a:lnTo>
                    <a:pt x="18634" y="16671"/>
                  </a:lnTo>
                  <a:lnTo>
                    <a:pt x="11892" y="13300"/>
                  </a:lnTo>
                  <a:lnTo>
                    <a:pt x="9200" y="13013"/>
                  </a:lnTo>
                  <a:lnTo>
                    <a:pt x="990" y="16050"/>
                  </a:lnTo>
                  <a:lnTo>
                    <a:pt x="521" y="16962"/>
                  </a:lnTo>
                  <a:lnTo>
                    <a:pt x="0" y="19858"/>
                  </a:lnTo>
                  <a:lnTo>
                    <a:pt x="7295" y="23497"/>
                  </a:lnTo>
                  <a:lnTo>
                    <a:pt x="41716" y="31582"/>
                  </a:lnTo>
                  <a:lnTo>
                    <a:pt x="83721" y="31124"/>
                  </a:lnTo>
                  <a:lnTo>
                    <a:pt x="117411" y="28268"/>
                  </a:lnTo>
                  <a:lnTo>
                    <a:pt x="164553" y="20813"/>
                  </a:lnTo>
                  <a:lnTo>
                    <a:pt x="195219" y="9667"/>
                  </a:lnTo>
                  <a:lnTo>
                    <a:pt x="205772" y="2975"/>
                  </a:lnTo>
                  <a:lnTo>
                    <a:pt x="207598" y="1190"/>
                  </a:lnTo>
                  <a:lnTo>
                    <a:pt x="208110" y="0"/>
                  </a:lnTo>
                  <a:lnTo>
                    <a:pt x="191976" y="1697"/>
                  </a:lnTo>
                  <a:lnTo>
                    <a:pt x="154740" y="16781"/>
                  </a:lnTo>
                  <a:lnTo>
                    <a:pt x="114700" y="45867"/>
                  </a:lnTo>
                  <a:lnTo>
                    <a:pt x="89510" y="71183"/>
                  </a:lnTo>
                  <a:lnTo>
                    <a:pt x="85640" y="78412"/>
                  </a:lnTo>
                  <a:lnTo>
                    <a:pt x="83222" y="92089"/>
                  </a:lnTo>
                  <a:lnTo>
                    <a:pt x="84976" y="97289"/>
                  </a:lnTo>
                  <a:lnTo>
                    <a:pt x="92569" y="104947"/>
                  </a:lnTo>
                  <a:lnTo>
                    <a:pt x="106763" y="108822"/>
                  </a:lnTo>
                  <a:lnTo>
                    <a:pt x="151307" y="112924"/>
                  </a:lnTo>
                  <a:lnTo>
                    <a:pt x="155766" y="115412"/>
                  </a:lnTo>
                  <a:lnTo>
                    <a:pt x="158739" y="118482"/>
                  </a:lnTo>
                  <a:lnTo>
                    <a:pt x="159309" y="123350"/>
                  </a:lnTo>
                  <a:lnTo>
                    <a:pt x="156180" y="136286"/>
                  </a:lnTo>
                  <a:lnTo>
                    <a:pt x="123101" y="178431"/>
                  </a:lnTo>
                  <a:lnTo>
                    <a:pt x="93018" y="218568"/>
                  </a:lnTo>
                  <a:lnTo>
                    <a:pt x="67328" y="257585"/>
                  </a:lnTo>
                  <a:lnTo>
                    <a:pt x="52269" y="293840"/>
                  </a:lnTo>
                  <a:lnTo>
                    <a:pt x="50751" y="311307"/>
                  </a:lnTo>
                  <a:lnTo>
                    <a:pt x="53451" y="318223"/>
                  </a:lnTo>
                  <a:lnTo>
                    <a:pt x="63977" y="329670"/>
                  </a:lnTo>
                  <a:lnTo>
                    <a:pt x="81825" y="335698"/>
                  </a:lnTo>
                  <a:lnTo>
                    <a:pt x="105986" y="336966"/>
                  </a:lnTo>
                  <a:lnTo>
                    <a:pt x="137890" y="332826"/>
                  </a:lnTo>
                  <a:lnTo>
                    <a:pt x="171355" y="322520"/>
                  </a:lnTo>
                  <a:lnTo>
                    <a:pt x="205043" y="308532"/>
                  </a:lnTo>
                  <a:lnTo>
                    <a:pt x="250099" y="287612"/>
                  </a:lnTo>
                  <a:lnTo>
                    <a:pt x="272634" y="277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685">
            <a:extLst>
              <a:ext uri="{FF2B5EF4-FFF2-40B4-BE49-F238E27FC236}">
                <a16:creationId xmlns:a16="http://schemas.microsoft.com/office/drawing/2014/main" xmlns="" id="{6BCB39DB-C35C-4C54-88AC-294A4CA789BE}"/>
              </a:ext>
            </a:extLst>
          </p:cNvPr>
          <p:cNvGrpSpPr/>
          <p:nvPr/>
        </p:nvGrpSpPr>
        <p:grpSpPr>
          <a:xfrm>
            <a:off x="2190750" y="618929"/>
            <a:ext cx="361951" cy="505022"/>
            <a:chOff x="2190750" y="618929"/>
            <a:chExt cx="361951" cy="505022"/>
          </a:xfrm>
        </p:grpSpPr>
        <p:sp>
          <p:nvSpPr>
            <p:cNvPr id="11" name="SMARTInkShape-3300">
              <a:extLst>
                <a:ext uri="{FF2B5EF4-FFF2-40B4-BE49-F238E27FC236}">
                  <a16:creationId xmlns:a16="http://schemas.microsoft.com/office/drawing/2014/main" xmlns="" id="{3BB3C8C4-53B7-434A-B28D-1B2AE22A02B2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222500" y="618929"/>
              <a:ext cx="330201" cy="505022"/>
            </a:xfrm>
            <a:custGeom>
              <a:avLst/>
              <a:gdLst/>
              <a:ahLst/>
              <a:cxnLst/>
              <a:rect l="0" t="0" r="0" b="0"/>
              <a:pathLst>
                <a:path w="330201" h="505022">
                  <a:moveTo>
                    <a:pt x="330200" y="3371"/>
                  </a:moveTo>
                  <a:lnTo>
                    <a:pt x="330200" y="3371"/>
                  </a:lnTo>
                  <a:lnTo>
                    <a:pt x="313345" y="0"/>
                  </a:lnTo>
                  <a:lnTo>
                    <a:pt x="306263" y="3240"/>
                  </a:lnTo>
                  <a:lnTo>
                    <a:pt x="292751" y="18130"/>
                  </a:lnTo>
                  <a:lnTo>
                    <a:pt x="274044" y="48265"/>
                  </a:lnTo>
                  <a:lnTo>
                    <a:pt x="248092" y="91763"/>
                  </a:lnTo>
                  <a:lnTo>
                    <a:pt x="230306" y="120154"/>
                  </a:lnTo>
                  <a:lnTo>
                    <a:pt x="210687" y="151077"/>
                  </a:lnTo>
                  <a:lnTo>
                    <a:pt x="187024" y="185097"/>
                  </a:lnTo>
                  <a:lnTo>
                    <a:pt x="160666" y="221183"/>
                  </a:lnTo>
                  <a:lnTo>
                    <a:pt x="132511" y="258645"/>
                  </a:lnTo>
                  <a:lnTo>
                    <a:pt x="106685" y="294204"/>
                  </a:lnTo>
                  <a:lnTo>
                    <a:pt x="82412" y="328493"/>
                  </a:lnTo>
                  <a:lnTo>
                    <a:pt x="59175" y="361936"/>
                  </a:lnTo>
                  <a:lnTo>
                    <a:pt x="40155" y="390581"/>
                  </a:lnTo>
                  <a:lnTo>
                    <a:pt x="23948" y="416027"/>
                  </a:lnTo>
                  <a:lnTo>
                    <a:pt x="2177" y="457002"/>
                  </a:lnTo>
                  <a:lnTo>
                    <a:pt x="0" y="50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301">
              <a:extLst>
                <a:ext uri="{FF2B5EF4-FFF2-40B4-BE49-F238E27FC236}">
                  <a16:creationId xmlns:a16="http://schemas.microsoft.com/office/drawing/2014/main" xmlns="" id="{0FCED062-EBD0-4BA5-8534-370363862C2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190750" y="676962"/>
              <a:ext cx="304801" cy="332689"/>
            </a:xfrm>
            <a:custGeom>
              <a:avLst/>
              <a:gdLst/>
              <a:ahLst/>
              <a:cxnLst/>
              <a:rect l="0" t="0" r="0" b="0"/>
              <a:pathLst>
                <a:path w="304801" h="332689">
                  <a:moveTo>
                    <a:pt x="0" y="8838"/>
                  </a:moveTo>
                  <a:lnTo>
                    <a:pt x="0" y="8838"/>
                  </a:lnTo>
                  <a:lnTo>
                    <a:pt x="5775" y="3768"/>
                  </a:lnTo>
                  <a:lnTo>
                    <a:pt x="12209" y="0"/>
                  </a:lnTo>
                  <a:lnTo>
                    <a:pt x="25417" y="1617"/>
                  </a:lnTo>
                  <a:lnTo>
                    <a:pt x="33878" y="4024"/>
                  </a:lnTo>
                  <a:lnTo>
                    <a:pt x="76125" y="34380"/>
                  </a:lnTo>
                  <a:lnTo>
                    <a:pt x="112620" y="69108"/>
                  </a:lnTo>
                  <a:lnTo>
                    <a:pt x="152359" y="111825"/>
                  </a:lnTo>
                  <a:lnTo>
                    <a:pt x="172834" y="136057"/>
                  </a:lnTo>
                  <a:lnTo>
                    <a:pt x="193539" y="161384"/>
                  </a:lnTo>
                  <a:lnTo>
                    <a:pt x="211576" y="186030"/>
                  </a:lnTo>
                  <a:lnTo>
                    <a:pt x="227834" y="210221"/>
                  </a:lnTo>
                  <a:lnTo>
                    <a:pt x="255776" y="254975"/>
                  </a:lnTo>
                  <a:lnTo>
                    <a:pt x="277602" y="291329"/>
                  </a:lnTo>
                  <a:lnTo>
                    <a:pt x="304800" y="33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3302">
            <a:extLst>
              <a:ext uri="{FF2B5EF4-FFF2-40B4-BE49-F238E27FC236}">
                <a16:creationId xmlns:a16="http://schemas.microsoft.com/office/drawing/2014/main" xmlns="" id="{B8B0132C-1516-4802-8834-B1C581F151A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07580" y="806450"/>
            <a:ext cx="354721" cy="149735"/>
          </a:xfrm>
          <a:custGeom>
            <a:avLst/>
            <a:gdLst/>
            <a:ahLst/>
            <a:cxnLst/>
            <a:rect l="0" t="0" r="0" b="0"/>
            <a:pathLst>
              <a:path w="354721" h="149735">
                <a:moveTo>
                  <a:pt x="5470" y="120650"/>
                </a:moveTo>
                <a:lnTo>
                  <a:pt x="5470" y="120650"/>
                </a:lnTo>
                <a:lnTo>
                  <a:pt x="2099" y="117279"/>
                </a:lnTo>
                <a:lnTo>
                  <a:pt x="444" y="111861"/>
                </a:lnTo>
                <a:lnTo>
                  <a:pt x="0" y="85626"/>
                </a:lnTo>
                <a:lnTo>
                  <a:pt x="2568" y="65573"/>
                </a:lnTo>
                <a:lnTo>
                  <a:pt x="21465" y="30483"/>
                </a:lnTo>
                <a:lnTo>
                  <a:pt x="39625" y="15194"/>
                </a:lnTo>
                <a:lnTo>
                  <a:pt x="49407" y="10129"/>
                </a:lnTo>
                <a:lnTo>
                  <a:pt x="59455" y="9575"/>
                </a:lnTo>
                <a:lnTo>
                  <a:pt x="80028" y="16485"/>
                </a:lnTo>
                <a:lnTo>
                  <a:pt x="99050" y="36490"/>
                </a:lnTo>
                <a:lnTo>
                  <a:pt x="125625" y="79486"/>
                </a:lnTo>
                <a:lnTo>
                  <a:pt x="151373" y="120448"/>
                </a:lnTo>
                <a:lnTo>
                  <a:pt x="174995" y="144814"/>
                </a:lnTo>
                <a:lnTo>
                  <a:pt x="181987" y="149459"/>
                </a:lnTo>
                <a:lnTo>
                  <a:pt x="190176" y="149734"/>
                </a:lnTo>
                <a:lnTo>
                  <a:pt x="208682" y="142513"/>
                </a:lnTo>
                <a:lnTo>
                  <a:pt x="255788" y="99673"/>
                </a:lnTo>
                <a:lnTo>
                  <a:pt x="298203" y="59480"/>
                </a:lnTo>
                <a:lnTo>
                  <a:pt x="340431" y="12815"/>
                </a:lnTo>
                <a:lnTo>
                  <a:pt x="3547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687">
            <a:extLst>
              <a:ext uri="{FF2B5EF4-FFF2-40B4-BE49-F238E27FC236}">
                <a16:creationId xmlns:a16="http://schemas.microsoft.com/office/drawing/2014/main" xmlns="" id="{F371FD40-534D-4A9E-AF7C-91BECAA9B588}"/>
              </a:ext>
            </a:extLst>
          </p:cNvPr>
          <p:cNvGrpSpPr/>
          <p:nvPr/>
        </p:nvGrpSpPr>
        <p:grpSpPr>
          <a:xfrm>
            <a:off x="3424102" y="554011"/>
            <a:ext cx="2106749" cy="514522"/>
            <a:chOff x="3424102" y="554011"/>
            <a:chExt cx="2106749" cy="514522"/>
          </a:xfrm>
        </p:grpSpPr>
        <p:sp>
          <p:nvSpPr>
            <p:cNvPr id="15" name="SMARTInkShape-3303">
              <a:extLst>
                <a:ext uri="{FF2B5EF4-FFF2-40B4-BE49-F238E27FC236}">
                  <a16:creationId xmlns:a16="http://schemas.microsoft.com/office/drawing/2014/main" xmlns="" id="{97D398BB-6AAB-4693-9AB3-2E045436193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424102" y="554011"/>
              <a:ext cx="284186" cy="509479"/>
            </a:xfrm>
            <a:custGeom>
              <a:avLst/>
              <a:gdLst/>
              <a:ahLst/>
              <a:cxnLst/>
              <a:rect l="0" t="0" r="0" b="0"/>
              <a:pathLst>
                <a:path w="284186" h="509479">
                  <a:moveTo>
                    <a:pt x="271598" y="30189"/>
                  </a:moveTo>
                  <a:lnTo>
                    <a:pt x="271598" y="30189"/>
                  </a:lnTo>
                  <a:lnTo>
                    <a:pt x="262760" y="12512"/>
                  </a:lnTo>
                  <a:lnTo>
                    <a:pt x="254970" y="6340"/>
                  </a:lnTo>
                  <a:lnTo>
                    <a:pt x="243747" y="1951"/>
                  </a:lnTo>
                  <a:lnTo>
                    <a:pt x="229351" y="0"/>
                  </a:lnTo>
                  <a:lnTo>
                    <a:pt x="209783" y="6659"/>
                  </a:lnTo>
                  <a:lnTo>
                    <a:pt x="171203" y="33800"/>
                  </a:lnTo>
                  <a:lnTo>
                    <a:pt x="138784" y="64955"/>
                  </a:lnTo>
                  <a:lnTo>
                    <a:pt x="100856" y="107024"/>
                  </a:lnTo>
                  <a:lnTo>
                    <a:pt x="83687" y="132212"/>
                  </a:lnTo>
                  <a:lnTo>
                    <a:pt x="68007" y="159588"/>
                  </a:lnTo>
                  <a:lnTo>
                    <a:pt x="53321" y="188421"/>
                  </a:lnTo>
                  <a:lnTo>
                    <a:pt x="40707" y="218933"/>
                  </a:lnTo>
                  <a:lnTo>
                    <a:pt x="29477" y="250563"/>
                  </a:lnTo>
                  <a:lnTo>
                    <a:pt x="19167" y="282938"/>
                  </a:lnTo>
                  <a:lnTo>
                    <a:pt x="11588" y="312988"/>
                  </a:lnTo>
                  <a:lnTo>
                    <a:pt x="5831" y="341489"/>
                  </a:lnTo>
                  <a:lnTo>
                    <a:pt x="1286" y="368955"/>
                  </a:lnTo>
                  <a:lnTo>
                    <a:pt x="0" y="416407"/>
                  </a:lnTo>
                  <a:lnTo>
                    <a:pt x="1633" y="437951"/>
                  </a:lnTo>
                  <a:lnTo>
                    <a:pt x="14736" y="469415"/>
                  </a:lnTo>
                  <a:lnTo>
                    <a:pt x="35376" y="491395"/>
                  </a:lnTo>
                  <a:lnTo>
                    <a:pt x="61012" y="505868"/>
                  </a:lnTo>
                  <a:lnTo>
                    <a:pt x="92632" y="509478"/>
                  </a:lnTo>
                  <a:lnTo>
                    <a:pt x="126441" y="505673"/>
                  </a:lnTo>
                  <a:lnTo>
                    <a:pt x="173241" y="489514"/>
                  </a:lnTo>
                  <a:lnTo>
                    <a:pt x="216271" y="460267"/>
                  </a:lnTo>
                  <a:lnTo>
                    <a:pt x="262840" y="415753"/>
                  </a:lnTo>
                  <a:lnTo>
                    <a:pt x="280213" y="386749"/>
                  </a:lnTo>
                  <a:lnTo>
                    <a:pt x="284129" y="369988"/>
                  </a:lnTo>
                  <a:lnTo>
                    <a:pt x="284185" y="362555"/>
                  </a:lnTo>
                  <a:lnTo>
                    <a:pt x="278603" y="348652"/>
                  </a:lnTo>
                  <a:lnTo>
                    <a:pt x="274151" y="341981"/>
                  </a:lnTo>
                  <a:lnTo>
                    <a:pt x="259798" y="332687"/>
                  </a:lnTo>
                  <a:lnTo>
                    <a:pt x="251031" y="329221"/>
                  </a:lnTo>
                  <a:lnTo>
                    <a:pt x="228120" y="329133"/>
                  </a:lnTo>
                  <a:lnTo>
                    <a:pt x="183282" y="340574"/>
                  </a:lnTo>
                  <a:lnTo>
                    <a:pt x="163648" y="34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304">
              <a:extLst>
                <a:ext uri="{FF2B5EF4-FFF2-40B4-BE49-F238E27FC236}">
                  <a16:creationId xmlns:a16="http://schemas.microsoft.com/office/drawing/2014/main" xmlns="" id="{361CB050-CFC8-4B50-8244-7BA47885097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867957" y="838385"/>
              <a:ext cx="234144" cy="230148"/>
            </a:xfrm>
            <a:custGeom>
              <a:avLst/>
              <a:gdLst/>
              <a:ahLst/>
              <a:cxnLst/>
              <a:rect l="0" t="0" r="0" b="0"/>
              <a:pathLst>
                <a:path w="234144" h="230148">
                  <a:moveTo>
                    <a:pt x="11893" y="50615"/>
                  </a:moveTo>
                  <a:lnTo>
                    <a:pt x="11893" y="50615"/>
                  </a:lnTo>
                  <a:lnTo>
                    <a:pt x="8522" y="53986"/>
                  </a:lnTo>
                  <a:lnTo>
                    <a:pt x="6867" y="57523"/>
                  </a:lnTo>
                  <a:lnTo>
                    <a:pt x="6426" y="59453"/>
                  </a:lnTo>
                  <a:lnTo>
                    <a:pt x="8248" y="61446"/>
                  </a:lnTo>
                  <a:lnTo>
                    <a:pt x="15918" y="65542"/>
                  </a:lnTo>
                  <a:lnTo>
                    <a:pt x="32136" y="68443"/>
                  </a:lnTo>
                  <a:lnTo>
                    <a:pt x="60459" y="62561"/>
                  </a:lnTo>
                  <a:lnTo>
                    <a:pt x="77928" y="51926"/>
                  </a:lnTo>
                  <a:lnTo>
                    <a:pt x="91336" y="37792"/>
                  </a:lnTo>
                  <a:lnTo>
                    <a:pt x="99647" y="22103"/>
                  </a:lnTo>
                  <a:lnTo>
                    <a:pt x="100029" y="15379"/>
                  </a:lnTo>
                  <a:lnTo>
                    <a:pt x="98167" y="9486"/>
                  </a:lnTo>
                  <a:lnTo>
                    <a:pt x="94809" y="4145"/>
                  </a:lnTo>
                  <a:lnTo>
                    <a:pt x="89043" y="1291"/>
                  </a:lnTo>
                  <a:lnTo>
                    <a:pt x="73228" y="0"/>
                  </a:lnTo>
                  <a:lnTo>
                    <a:pt x="41120" y="9983"/>
                  </a:lnTo>
                  <a:lnTo>
                    <a:pt x="22766" y="28088"/>
                  </a:lnTo>
                  <a:lnTo>
                    <a:pt x="8964" y="54008"/>
                  </a:lnTo>
                  <a:lnTo>
                    <a:pt x="478" y="86695"/>
                  </a:lnTo>
                  <a:lnTo>
                    <a:pt x="0" y="122390"/>
                  </a:lnTo>
                  <a:lnTo>
                    <a:pt x="6607" y="157304"/>
                  </a:lnTo>
                  <a:lnTo>
                    <a:pt x="21303" y="186932"/>
                  </a:lnTo>
                  <a:lnTo>
                    <a:pt x="49001" y="210449"/>
                  </a:lnTo>
                  <a:lnTo>
                    <a:pt x="66264" y="220671"/>
                  </a:lnTo>
                  <a:lnTo>
                    <a:pt x="106143" y="230147"/>
                  </a:lnTo>
                  <a:lnTo>
                    <a:pt x="149032" y="229185"/>
                  </a:lnTo>
                  <a:lnTo>
                    <a:pt x="191612" y="216998"/>
                  </a:lnTo>
                  <a:lnTo>
                    <a:pt x="234143" y="203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305">
              <a:extLst>
                <a:ext uri="{FF2B5EF4-FFF2-40B4-BE49-F238E27FC236}">
                  <a16:creationId xmlns:a16="http://schemas.microsoft.com/office/drawing/2014/main" xmlns="" id="{3F757CFC-D625-4179-907D-14C2E478B8F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065956" y="882258"/>
              <a:ext cx="163145" cy="180073"/>
            </a:xfrm>
            <a:custGeom>
              <a:avLst/>
              <a:gdLst/>
              <a:ahLst/>
              <a:cxnLst/>
              <a:rect l="0" t="0" r="0" b="0"/>
              <a:pathLst>
                <a:path w="163145" h="180073">
                  <a:moveTo>
                    <a:pt x="163144" y="6742"/>
                  </a:moveTo>
                  <a:lnTo>
                    <a:pt x="163144" y="6742"/>
                  </a:lnTo>
                  <a:lnTo>
                    <a:pt x="146289" y="0"/>
                  </a:lnTo>
                  <a:lnTo>
                    <a:pt x="124844" y="2334"/>
                  </a:lnTo>
                  <a:lnTo>
                    <a:pt x="81240" y="21194"/>
                  </a:lnTo>
                  <a:lnTo>
                    <a:pt x="33748" y="55474"/>
                  </a:lnTo>
                  <a:lnTo>
                    <a:pt x="10385" y="82728"/>
                  </a:lnTo>
                  <a:lnTo>
                    <a:pt x="0" y="111304"/>
                  </a:lnTo>
                  <a:lnTo>
                    <a:pt x="54" y="124428"/>
                  </a:lnTo>
                  <a:lnTo>
                    <a:pt x="7639" y="148417"/>
                  </a:lnTo>
                  <a:lnTo>
                    <a:pt x="27944" y="167075"/>
                  </a:lnTo>
                  <a:lnTo>
                    <a:pt x="41261" y="175014"/>
                  </a:lnTo>
                  <a:lnTo>
                    <a:pt x="71109" y="180072"/>
                  </a:lnTo>
                  <a:lnTo>
                    <a:pt x="86970" y="179446"/>
                  </a:lnTo>
                  <a:lnTo>
                    <a:pt x="112120" y="169342"/>
                  </a:lnTo>
                  <a:lnTo>
                    <a:pt x="132000" y="152386"/>
                  </a:lnTo>
                  <a:lnTo>
                    <a:pt x="147891" y="130739"/>
                  </a:lnTo>
                  <a:lnTo>
                    <a:pt x="152602" y="107007"/>
                  </a:lnTo>
                  <a:lnTo>
                    <a:pt x="151883" y="94752"/>
                  </a:lnTo>
                  <a:lnTo>
                    <a:pt x="141676" y="71728"/>
                  </a:lnTo>
                  <a:lnTo>
                    <a:pt x="124674" y="51852"/>
                  </a:lnTo>
                  <a:lnTo>
                    <a:pt x="103008" y="38315"/>
                  </a:lnTo>
                  <a:lnTo>
                    <a:pt x="86793" y="33239"/>
                  </a:lnTo>
                  <a:lnTo>
                    <a:pt x="80493" y="32874"/>
                  </a:lnTo>
                  <a:lnTo>
                    <a:pt x="77705" y="34041"/>
                  </a:lnTo>
                  <a:lnTo>
                    <a:pt x="77257" y="36230"/>
                  </a:lnTo>
                  <a:lnTo>
                    <a:pt x="80594" y="44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306">
              <a:extLst>
                <a:ext uri="{FF2B5EF4-FFF2-40B4-BE49-F238E27FC236}">
                  <a16:creationId xmlns:a16="http://schemas.microsoft.com/office/drawing/2014/main" xmlns="" id="{484DD626-322D-424D-819B-3FDBB263978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337050" y="853076"/>
              <a:ext cx="260351" cy="179882"/>
            </a:xfrm>
            <a:custGeom>
              <a:avLst/>
              <a:gdLst/>
              <a:ahLst/>
              <a:cxnLst/>
              <a:rect l="0" t="0" r="0" b="0"/>
              <a:pathLst>
                <a:path w="260351" h="179882">
                  <a:moveTo>
                    <a:pt x="0" y="48624"/>
                  </a:moveTo>
                  <a:lnTo>
                    <a:pt x="0" y="48624"/>
                  </a:lnTo>
                  <a:lnTo>
                    <a:pt x="0" y="43157"/>
                  </a:lnTo>
                  <a:lnTo>
                    <a:pt x="6907" y="90643"/>
                  </a:lnTo>
                  <a:lnTo>
                    <a:pt x="10983" y="127867"/>
                  </a:lnTo>
                  <a:lnTo>
                    <a:pt x="12361" y="171208"/>
                  </a:lnTo>
                  <a:lnTo>
                    <a:pt x="13179" y="176208"/>
                  </a:lnTo>
                  <a:lnTo>
                    <a:pt x="14431" y="178835"/>
                  </a:lnTo>
                  <a:lnTo>
                    <a:pt x="15970" y="179881"/>
                  </a:lnTo>
                  <a:lnTo>
                    <a:pt x="17702" y="177757"/>
                  </a:lnTo>
                  <a:lnTo>
                    <a:pt x="34360" y="136324"/>
                  </a:lnTo>
                  <a:lnTo>
                    <a:pt x="45610" y="104065"/>
                  </a:lnTo>
                  <a:lnTo>
                    <a:pt x="58371" y="69737"/>
                  </a:lnTo>
                  <a:lnTo>
                    <a:pt x="83915" y="28361"/>
                  </a:lnTo>
                  <a:lnTo>
                    <a:pt x="87693" y="24532"/>
                  </a:lnTo>
                  <a:lnTo>
                    <a:pt x="90917" y="24802"/>
                  </a:lnTo>
                  <a:lnTo>
                    <a:pt x="93773" y="27803"/>
                  </a:lnTo>
                  <a:lnTo>
                    <a:pt x="96382" y="32627"/>
                  </a:lnTo>
                  <a:lnTo>
                    <a:pt x="102794" y="78685"/>
                  </a:lnTo>
                  <a:lnTo>
                    <a:pt x="106931" y="103794"/>
                  </a:lnTo>
                  <a:lnTo>
                    <a:pt x="107976" y="105865"/>
                  </a:lnTo>
                  <a:lnTo>
                    <a:pt x="109379" y="106540"/>
                  </a:lnTo>
                  <a:lnTo>
                    <a:pt x="111019" y="106285"/>
                  </a:lnTo>
                  <a:lnTo>
                    <a:pt x="136472" y="67541"/>
                  </a:lnTo>
                  <a:lnTo>
                    <a:pt x="163437" y="31416"/>
                  </a:lnTo>
                  <a:lnTo>
                    <a:pt x="194476" y="5896"/>
                  </a:lnTo>
                  <a:lnTo>
                    <a:pt x="203734" y="1088"/>
                  </a:lnTo>
                  <a:lnTo>
                    <a:pt x="212022" y="0"/>
                  </a:lnTo>
                  <a:lnTo>
                    <a:pt x="226876" y="4436"/>
                  </a:lnTo>
                  <a:lnTo>
                    <a:pt x="232390" y="10699"/>
                  </a:lnTo>
                  <a:lnTo>
                    <a:pt x="240397" y="28946"/>
                  </a:lnTo>
                  <a:lnTo>
                    <a:pt x="242130" y="66390"/>
                  </a:lnTo>
                  <a:lnTo>
                    <a:pt x="247239" y="111740"/>
                  </a:lnTo>
                  <a:lnTo>
                    <a:pt x="260350" y="143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07">
              <a:extLst>
                <a:ext uri="{FF2B5EF4-FFF2-40B4-BE49-F238E27FC236}">
                  <a16:creationId xmlns:a16="http://schemas.microsoft.com/office/drawing/2014/main" xmlns="" id="{E0B79F29-EFF6-424E-B64B-C489AC9BF75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667119" y="828774"/>
              <a:ext cx="216032" cy="181924"/>
            </a:xfrm>
            <a:custGeom>
              <a:avLst/>
              <a:gdLst/>
              <a:ahLst/>
              <a:cxnLst/>
              <a:rect l="0" t="0" r="0" b="0"/>
              <a:pathLst>
                <a:path w="216032" h="181924">
                  <a:moveTo>
                    <a:pt x="19181" y="91976"/>
                  </a:moveTo>
                  <a:lnTo>
                    <a:pt x="19181" y="91976"/>
                  </a:lnTo>
                  <a:lnTo>
                    <a:pt x="36858" y="74299"/>
                  </a:lnTo>
                  <a:lnTo>
                    <a:pt x="81678" y="51127"/>
                  </a:lnTo>
                  <a:lnTo>
                    <a:pt x="96573" y="37461"/>
                  </a:lnTo>
                  <a:lnTo>
                    <a:pt x="105554" y="23767"/>
                  </a:lnTo>
                  <a:lnTo>
                    <a:pt x="108604" y="10156"/>
                  </a:lnTo>
                  <a:lnTo>
                    <a:pt x="108429" y="3562"/>
                  </a:lnTo>
                  <a:lnTo>
                    <a:pt x="104785" y="578"/>
                  </a:lnTo>
                  <a:lnTo>
                    <a:pt x="98828" y="0"/>
                  </a:lnTo>
                  <a:lnTo>
                    <a:pt x="91329" y="1025"/>
                  </a:lnTo>
                  <a:lnTo>
                    <a:pt x="57178" y="19323"/>
                  </a:lnTo>
                  <a:lnTo>
                    <a:pt x="22521" y="53829"/>
                  </a:lnTo>
                  <a:lnTo>
                    <a:pt x="3394" y="95333"/>
                  </a:lnTo>
                  <a:lnTo>
                    <a:pt x="0" y="135539"/>
                  </a:lnTo>
                  <a:lnTo>
                    <a:pt x="4277" y="147124"/>
                  </a:lnTo>
                  <a:lnTo>
                    <a:pt x="20318" y="167521"/>
                  </a:lnTo>
                  <a:lnTo>
                    <a:pt x="45321" y="178468"/>
                  </a:lnTo>
                  <a:lnTo>
                    <a:pt x="76660" y="181923"/>
                  </a:lnTo>
                  <a:lnTo>
                    <a:pt x="114107" y="178754"/>
                  </a:lnTo>
                  <a:lnTo>
                    <a:pt x="154268" y="166998"/>
                  </a:lnTo>
                  <a:lnTo>
                    <a:pt x="216031" y="142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08">
              <a:extLst>
                <a:ext uri="{FF2B5EF4-FFF2-40B4-BE49-F238E27FC236}">
                  <a16:creationId xmlns:a16="http://schemas.microsoft.com/office/drawing/2014/main" xmlns="" id="{666B1315-C376-465D-8AE8-BE0185230F6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909570" y="584200"/>
              <a:ext cx="132331" cy="427528"/>
            </a:xfrm>
            <a:custGeom>
              <a:avLst/>
              <a:gdLst/>
              <a:ahLst/>
              <a:cxnLst/>
              <a:rect l="0" t="0" r="0" b="0"/>
              <a:pathLst>
                <a:path w="132331" h="427528">
                  <a:moveTo>
                    <a:pt x="132330" y="0"/>
                  </a:moveTo>
                  <a:lnTo>
                    <a:pt x="132330" y="0"/>
                  </a:lnTo>
                  <a:lnTo>
                    <a:pt x="116415" y="18736"/>
                  </a:lnTo>
                  <a:lnTo>
                    <a:pt x="95473" y="61369"/>
                  </a:lnTo>
                  <a:lnTo>
                    <a:pt x="82082" y="105827"/>
                  </a:lnTo>
                  <a:lnTo>
                    <a:pt x="73432" y="131229"/>
                  </a:lnTo>
                  <a:lnTo>
                    <a:pt x="63431" y="158042"/>
                  </a:lnTo>
                  <a:lnTo>
                    <a:pt x="52531" y="185794"/>
                  </a:lnTo>
                  <a:lnTo>
                    <a:pt x="43147" y="213468"/>
                  </a:lnTo>
                  <a:lnTo>
                    <a:pt x="34775" y="241090"/>
                  </a:lnTo>
                  <a:lnTo>
                    <a:pt x="27076" y="268677"/>
                  </a:lnTo>
                  <a:lnTo>
                    <a:pt x="19828" y="294123"/>
                  </a:lnTo>
                  <a:lnTo>
                    <a:pt x="6129" y="341212"/>
                  </a:lnTo>
                  <a:lnTo>
                    <a:pt x="511" y="376252"/>
                  </a:lnTo>
                  <a:lnTo>
                    <a:pt x="0" y="390534"/>
                  </a:lnTo>
                  <a:lnTo>
                    <a:pt x="2483" y="401467"/>
                  </a:lnTo>
                  <a:lnTo>
                    <a:pt x="12767" y="417378"/>
                  </a:lnTo>
                  <a:lnTo>
                    <a:pt x="30508" y="425390"/>
                  </a:lnTo>
                  <a:lnTo>
                    <a:pt x="41165" y="427527"/>
                  </a:lnTo>
                  <a:lnTo>
                    <a:pt x="64295" y="424256"/>
                  </a:lnTo>
                  <a:lnTo>
                    <a:pt x="10058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309">
              <a:extLst>
                <a:ext uri="{FF2B5EF4-FFF2-40B4-BE49-F238E27FC236}">
                  <a16:creationId xmlns:a16="http://schemas.microsoft.com/office/drawing/2014/main" xmlns="" id="{29D0F891-66EC-4FC3-A7EA-82227023F98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895850" y="844550"/>
              <a:ext cx="133351" cy="3372"/>
            </a:xfrm>
            <a:custGeom>
              <a:avLst/>
              <a:gdLst/>
              <a:ahLst/>
              <a:cxnLst/>
              <a:rect l="0" t="0" r="0" b="0"/>
              <a:pathLst>
                <a:path w="133351" h="3372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4197" y="1397"/>
                  </a:lnTo>
                  <a:lnTo>
                    <a:pt x="92997" y="62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10">
              <a:extLst>
                <a:ext uri="{FF2B5EF4-FFF2-40B4-BE49-F238E27FC236}">
                  <a16:creationId xmlns:a16="http://schemas.microsoft.com/office/drawing/2014/main" xmlns="" id="{B65DE6EE-81C9-4458-B6B7-70AF6DFC89C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074533" y="825916"/>
              <a:ext cx="151518" cy="196866"/>
            </a:xfrm>
            <a:custGeom>
              <a:avLst/>
              <a:gdLst/>
              <a:ahLst/>
              <a:cxnLst/>
              <a:rect l="0" t="0" r="0" b="0"/>
              <a:pathLst>
                <a:path w="151518" h="196866">
                  <a:moveTo>
                    <a:pt x="5467" y="18634"/>
                  </a:moveTo>
                  <a:lnTo>
                    <a:pt x="5467" y="18634"/>
                  </a:lnTo>
                  <a:lnTo>
                    <a:pt x="441" y="6700"/>
                  </a:lnTo>
                  <a:lnTo>
                    <a:pt x="0" y="4328"/>
                  </a:lnTo>
                  <a:lnTo>
                    <a:pt x="411" y="2747"/>
                  </a:lnTo>
                  <a:lnTo>
                    <a:pt x="1391" y="1692"/>
                  </a:lnTo>
                  <a:lnTo>
                    <a:pt x="2749" y="990"/>
                  </a:lnTo>
                  <a:lnTo>
                    <a:pt x="11403" y="0"/>
                  </a:lnTo>
                  <a:lnTo>
                    <a:pt x="33018" y="6449"/>
                  </a:lnTo>
                  <a:lnTo>
                    <a:pt x="58394" y="27410"/>
                  </a:lnTo>
                  <a:lnTo>
                    <a:pt x="83787" y="62705"/>
                  </a:lnTo>
                  <a:lnTo>
                    <a:pt x="95701" y="107814"/>
                  </a:lnTo>
                  <a:lnTo>
                    <a:pt x="92843" y="136586"/>
                  </a:lnTo>
                  <a:lnTo>
                    <a:pt x="77133" y="182809"/>
                  </a:lnTo>
                  <a:lnTo>
                    <a:pt x="68834" y="193906"/>
                  </a:lnTo>
                  <a:lnTo>
                    <a:pt x="64644" y="196865"/>
                  </a:lnTo>
                  <a:lnTo>
                    <a:pt x="61147" y="196016"/>
                  </a:lnTo>
                  <a:lnTo>
                    <a:pt x="58109" y="192628"/>
                  </a:lnTo>
                  <a:lnTo>
                    <a:pt x="55378" y="187546"/>
                  </a:lnTo>
                  <a:lnTo>
                    <a:pt x="54906" y="160169"/>
                  </a:lnTo>
                  <a:lnTo>
                    <a:pt x="65976" y="115133"/>
                  </a:lnTo>
                  <a:lnTo>
                    <a:pt x="92775" y="68315"/>
                  </a:lnTo>
                  <a:lnTo>
                    <a:pt x="135523" y="30642"/>
                  </a:lnTo>
                  <a:lnTo>
                    <a:pt x="151517" y="1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311">
              <a:extLst>
                <a:ext uri="{FF2B5EF4-FFF2-40B4-BE49-F238E27FC236}">
                  <a16:creationId xmlns:a16="http://schemas.microsoft.com/office/drawing/2014/main" xmlns="" id="{C2F07B09-4C21-45BF-8167-B7B37BD82AC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280172" y="844550"/>
              <a:ext cx="9379" cy="171451"/>
            </a:xfrm>
            <a:custGeom>
              <a:avLst/>
              <a:gdLst/>
              <a:ahLst/>
              <a:cxnLst/>
              <a:rect l="0" t="0" r="0" b="0"/>
              <a:pathLst>
                <a:path w="9379" h="171451">
                  <a:moveTo>
                    <a:pt x="9378" y="0"/>
                  </a:moveTo>
                  <a:lnTo>
                    <a:pt x="9378" y="0"/>
                  </a:lnTo>
                  <a:lnTo>
                    <a:pt x="5014" y="16620"/>
                  </a:lnTo>
                  <a:lnTo>
                    <a:pt x="1539" y="54292"/>
                  </a:lnTo>
                  <a:lnTo>
                    <a:pt x="0" y="89935"/>
                  </a:lnTo>
                  <a:lnTo>
                    <a:pt x="2430" y="133162"/>
                  </a:lnTo>
                  <a:lnTo>
                    <a:pt x="302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312">
              <a:extLst>
                <a:ext uri="{FF2B5EF4-FFF2-40B4-BE49-F238E27FC236}">
                  <a16:creationId xmlns:a16="http://schemas.microsoft.com/office/drawing/2014/main" xmlns="" id="{585A458A-EAF5-4CAD-BBF6-F381949F731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334000" y="7556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10934" y="1213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313">
              <a:extLst>
                <a:ext uri="{FF2B5EF4-FFF2-40B4-BE49-F238E27FC236}">
                  <a16:creationId xmlns:a16="http://schemas.microsoft.com/office/drawing/2014/main" xmlns="" id="{F285213E-2C37-43BB-A0CB-39A8CBB490D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369159" y="802911"/>
              <a:ext cx="161692" cy="219440"/>
            </a:xfrm>
            <a:custGeom>
              <a:avLst/>
              <a:gdLst/>
              <a:ahLst/>
              <a:cxnLst/>
              <a:rect l="0" t="0" r="0" b="0"/>
              <a:pathLst>
                <a:path w="161692" h="219440">
                  <a:moveTo>
                    <a:pt x="129941" y="35289"/>
                  </a:moveTo>
                  <a:lnTo>
                    <a:pt x="129941" y="35289"/>
                  </a:lnTo>
                  <a:lnTo>
                    <a:pt x="112265" y="6678"/>
                  </a:lnTo>
                  <a:lnTo>
                    <a:pt x="98567" y="1406"/>
                  </a:lnTo>
                  <a:lnTo>
                    <a:pt x="89974" y="0"/>
                  </a:lnTo>
                  <a:lnTo>
                    <a:pt x="69139" y="7846"/>
                  </a:lnTo>
                  <a:lnTo>
                    <a:pt x="57657" y="14877"/>
                  </a:lnTo>
                  <a:lnTo>
                    <a:pt x="28012" y="51740"/>
                  </a:lnTo>
                  <a:lnTo>
                    <a:pt x="8096" y="98411"/>
                  </a:lnTo>
                  <a:lnTo>
                    <a:pt x="0" y="144617"/>
                  </a:lnTo>
                  <a:lnTo>
                    <a:pt x="3097" y="158268"/>
                  </a:lnTo>
                  <a:lnTo>
                    <a:pt x="17827" y="182845"/>
                  </a:lnTo>
                  <a:lnTo>
                    <a:pt x="44129" y="198001"/>
                  </a:lnTo>
                  <a:lnTo>
                    <a:pt x="78397" y="207089"/>
                  </a:lnTo>
                  <a:lnTo>
                    <a:pt x="119497" y="213480"/>
                  </a:lnTo>
                  <a:lnTo>
                    <a:pt x="161691" y="21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88">
            <a:extLst>
              <a:ext uri="{FF2B5EF4-FFF2-40B4-BE49-F238E27FC236}">
                <a16:creationId xmlns:a16="http://schemas.microsoft.com/office/drawing/2014/main" xmlns="" id="{7A4E86BE-B282-4995-954D-967699E8BD5E}"/>
              </a:ext>
            </a:extLst>
          </p:cNvPr>
          <p:cNvGrpSpPr/>
          <p:nvPr/>
        </p:nvGrpSpPr>
        <p:grpSpPr>
          <a:xfrm>
            <a:off x="5799808" y="628650"/>
            <a:ext cx="670631" cy="660113"/>
            <a:chOff x="5799808" y="628650"/>
            <a:chExt cx="670631" cy="660113"/>
          </a:xfrm>
        </p:grpSpPr>
        <p:sp>
          <p:nvSpPr>
            <p:cNvPr id="27" name="SMARTInkShape-3314">
              <a:extLst>
                <a:ext uri="{FF2B5EF4-FFF2-40B4-BE49-F238E27FC236}">
                  <a16:creationId xmlns:a16="http://schemas.microsoft.com/office/drawing/2014/main" xmlns="" id="{5A4C12C7-D75D-4F33-A05F-C91B59BE03D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799808" y="692150"/>
              <a:ext cx="200943" cy="378747"/>
            </a:xfrm>
            <a:custGeom>
              <a:avLst/>
              <a:gdLst/>
              <a:ahLst/>
              <a:cxnLst/>
              <a:rect l="0" t="0" r="0" b="0"/>
              <a:pathLst>
                <a:path w="200943" h="378747">
                  <a:moveTo>
                    <a:pt x="143792" y="0"/>
                  </a:moveTo>
                  <a:lnTo>
                    <a:pt x="143792" y="0"/>
                  </a:lnTo>
                  <a:lnTo>
                    <a:pt x="117277" y="0"/>
                  </a:lnTo>
                  <a:lnTo>
                    <a:pt x="92270" y="10113"/>
                  </a:lnTo>
                  <a:lnTo>
                    <a:pt x="62518" y="43370"/>
                  </a:lnTo>
                  <a:lnTo>
                    <a:pt x="41818" y="80659"/>
                  </a:lnTo>
                  <a:lnTo>
                    <a:pt x="22270" y="125454"/>
                  </a:lnTo>
                  <a:lnTo>
                    <a:pt x="14094" y="149253"/>
                  </a:lnTo>
                  <a:lnTo>
                    <a:pt x="6527" y="173585"/>
                  </a:lnTo>
                  <a:lnTo>
                    <a:pt x="2187" y="198273"/>
                  </a:lnTo>
                  <a:lnTo>
                    <a:pt x="0" y="223199"/>
                  </a:lnTo>
                  <a:lnTo>
                    <a:pt x="2273" y="270649"/>
                  </a:lnTo>
                  <a:lnTo>
                    <a:pt x="15043" y="310553"/>
                  </a:lnTo>
                  <a:lnTo>
                    <a:pt x="38122" y="341459"/>
                  </a:lnTo>
                  <a:lnTo>
                    <a:pt x="52178" y="354639"/>
                  </a:lnTo>
                  <a:lnTo>
                    <a:pt x="86612" y="371166"/>
                  </a:lnTo>
                  <a:lnTo>
                    <a:pt x="124728" y="378746"/>
                  </a:lnTo>
                  <a:lnTo>
                    <a:pt x="162837" y="377411"/>
                  </a:lnTo>
                  <a:lnTo>
                    <a:pt x="200942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315">
              <a:extLst>
                <a:ext uri="{FF2B5EF4-FFF2-40B4-BE49-F238E27FC236}">
                  <a16:creationId xmlns:a16="http://schemas.microsoft.com/office/drawing/2014/main" xmlns="" id="{4A037DF0-756B-4B39-9DC4-BACD366D9A5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049740" y="827335"/>
              <a:ext cx="175163" cy="461428"/>
            </a:xfrm>
            <a:custGeom>
              <a:avLst/>
              <a:gdLst/>
              <a:ahLst/>
              <a:cxnLst/>
              <a:rect l="0" t="0" r="0" b="0"/>
              <a:pathLst>
                <a:path w="175163" h="461428">
                  <a:moveTo>
                    <a:pt x="46260" y="106115"/>
                  </a:moveTo>
                  <a:lnTo>
                    <a:pt x="46260" y="106115"/>
                  </a:lnTo>
                  <a:lnTo>
                    <a:pt x="42889" y="109486"/>
                  </a:lnTo>
                  <a:lnTo>
                    <a:pt x="37421" y="125066"/>
                  </a:lnTo>
                  <a:lnTo>
                    <a:pt x="34322" y="162801"/>
                  </a:lnTo>
                  <a:lnTo>
                    <a:pt x="33785" y="207891"/>
                  </a:lnTo>
                  <a:lnTo>
                    <a:pt x="33661" y="245423"/>
                  </a:lnTo>
                  <a:lnTo>
                    <a:pt x="33605" y="287504"/>
                  </a:lnTo>
                  <a:lnTo>
                    <a:pt x="32169" y="330666"/>
                  </a:lnTo>
                  <a:lnTo>
                    <a:pt x="26827" y="371015"/>
                  </a:lnTo>
                  <a:lnTo>
                    <a:pt x="19748" y="408234"/>
                  </a:lnTo>
                  <a:lnTo>
                    <a:pt x="9712" y="449632"/>
                  </a:lnTo>
                  <a:lnTo>
                    <a:pt x="7078" y="457893"/>
                  </a:lnTo>
                  <a:lnTo>
                    <a:pt x="4616" y="461283"/>
                  </a:lnTo>
                  <a:lnTo>
                    <a:pt x="2270" y="461427"/>
                  </a:lnTo>
                  <a:lnTo>
                    <a:pt x="0" y="459407"/>
                  </a:lnTo>
                  <a:lnTo>
                    <a:pt x="3547" y="419482"/>
                  </a:lnTo>
                  <a:lnTo>
                    <a:pt x="6495" y="396871"/>
                  </a:lnTo>
                  <a:lnTo>
                    <a:pt x="9873" y="370507"/>
                  </a:lnTo>
                  <a:lnTo>
                    <a:pt x="13535" y="341643"/>
                  </a:lnTo>
                  <a:lnTo>
                    <a:pt x="18093" y="306878"/>
                  </a:lnTo>
                  <a:lnTo>
                    <a:pt x="23249" y="268180"/>
                  </a:lnTo>
                  <a:lnTo>
                    <a:pt x="28802" y="226858"/>
                  </a:lnTo>
                  <a:lnTo>
                    <a:pt x="34622" y="190138"/>
                  </a:lnTo>
                  <a:lnTo>
                    <a:pt x="40618" y="156486"/>
                  </a:lnTo>
                  <a:lnTo>
                    <a:pt x="46732" y="124879"/>
                  </a:lnTo>
                  <a:lnTo>
                    <a:pt x="52925" y="98869"/>
                  </a:lnTo>
                  <a:lnTo>
                    <a:pt x="65448" y="56798"/>
                  </a:lnTo>
                  <a:lnTo>
                    <a:pt x="84401" y="18830"/>
                  </a:lnTo>
                  <a:lnTo>
                    <a:pt x="100841" y="5468"/>
                  </a:lnTo>
                  <a:lnTo>
                    <a:pt x="110164" y="917"/>
                  </a:lnTo>
                  <a:lnTo>
                    <a:pt x="119201" y="0"/>
                  </a:lnTo>
                  <a:lnTo>
                    <a:pt x="136770" y="4625"/>
                  </a:lnTo>
                  <a:lnTo>
                    <a:pt x="165897" y="32613"/>
                  </a:lnTo>
                  <a:lnTo>
                    <a:pt x="175162" y="64040"/>
                  </a:lnTo>
                  <a:lnTo>
                    <a:pt x="174811" y="101526"/>
                  </a:lnTo>
                  <a:lnTo>
                    <a:pt x="165247" y="141705"/>
                  </a:lnTo>
                  <a:lnTo>
                    <a:pt x="145945" y="177437"/>
                  </a:lnTo>
                  <a:lnTo>
                    <a:pt x="111074" y="217794"/>
                  </a:lnTo>
                  <a:lnTo>
                    <a:pt x="100053" y="227134"/>
                  </a:lnTo>
                  <a:lnTo>
                    <a:pt x="89883" y="231950"/>
                  </a:lnTo>
                  <a:lnTo>
                    <a:pt x="71058" y="233538"/>
                  </a:lnTo>
                  <a:lnTo>
                    <a:pt x="64908" y="228458"/>
                  </a:lnTo>
                  <a:lnTo>
                    <a:pt x="52610" y="188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316">
              <a:extLst>
                <a:ext uri="{FF2B5EF4-FFF2-40B4-BE49-F238E27FC236}">
                  <a16:creationId xmlns:a16="http://schemas.microsoft.com/office/drawing/2014/main" xmlns="" id="{634A3935-80AD-4557-9CD7-32098672DED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280150" y="628650"/>
              <a:ext cx="190289" cy="552451"/>
            </a:xfrm>
            <a:custGeom>
              <a:avLst/>
              <a:gdLst/>
              <a:ahLst/>
              <a:cxnLst/>
              <a:rect l="0" t="0" r="0" b="0"/>
              <a:pathLst>
                <a:path w="190289" h="552451">
                  <a:moveTo>
                    <a:pt x="57150" y="0"/>
                  </a:moveTo>
                  <a:lnTo>
                    <a:pt x="57150" y="0"/>
                  </a:lnTo>
                  <a:lnTo>
                    <a:pt x="74004" y="3371"/>
                  </a:lnTo>
                  <a:lnTo>
                    <a:pt x="104713" y="29064"/>
                  </a:lnTo>
                  <a:lnTo>
                    <a:pt x="128384" y="67480"/>
                  </a:lnTo>
                  <a:lnTo>
                    <a:pt x="140622" y="91554"/>
                  </a:lnTo>
                  <a:lnTo>
                    <a:pt x="152309" y="119597"/>
                  </a:lnTo>
                  <a:lnTo>
                    <a:pt x="163628" y="150287"/>
                  </a:lnTo>
                  <a:lnTo>
                    <a:pt x="174701" y="182741"/>
                  </a:lnTo>
                  <a:lnTo>
                    <a:pt x="182084" y="217783"/>
                  </a:lnTo>
                  <a:lnTo>
                    <a:pt x="187007" y="254550"/>
                  </a:lnTo>
                  <a:lnTo>
                    <a:pt x="190288" y="292466"/>
                  </a:lnTo>
                  <a:lnTo>
                    <a:pt x="186125" y="328328"/>
                  </a:lnTo>
                  <a:lnTo>
                    <a:pt x="177000" y="362818"/>
                  </a:lnTo>
                  <a:lnTo>
                    <a:pt x="164566" y="396396"/>
                  </a:lnTo>
                  <a:lnTo>
                    <a:pt x="147811" y="425130"/>
                  </a:lnTo>
                  <a:lnTo>
                    <a:pt x="128174" y="450637"/>
                  </a:lnTo>
                  <a:lnTo>
                    <a:pt x="85188" y="493089"/>
                  </a:lnTo>
                  <a:lnTo>
                    <a:pt x="42564" y="523715"/>
                  </a:lnTo>
                  <a:lnTo>
                    <a:pt x="0" y="552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89">
            <a:extLst>
              <a:ext uri="{FF2B5EF4-FFF2-40B4-BE49-F238E27FC236}">
                <a16:creationId xmlns:a16="http://schemas.microsoft.com/office/drawing/2014/main" xmlns="" id="{805B7BC1-CE41-4D3A-B35D-72EFDB74C008}"/>
              </a:ext>
            </a:extLst>
          </p:cNvPr>
          <p:cNvGrpSpPr/>
          <p:nvPr/>
        </p:nvGrpSpPr>
        <p:grpSpPr>
          <a:xfrm>
            <a:off x="2267312" y="1745649"/>
            <a:ext cx="1618889" cy="746843"/>
            <a:chOff x="2267312" y="1745649"/>
            <a:chExt cx="1618889" cy="746843"/>
          </a:xfrm>
        </p:grpSpPr>
        <p:sp>
          <p:nvSpPr>
            <p:cNvPr id="31" name="SMARTInkShape-3317">
              <a:extLst>
                <a:ext uri="{FF2B5EF4-FFF2-40B4-BE49-F238E27FC236}">
                  <a16:creationId xmlns:a16="http://schemas.microsoft.com/office/drawing/2014/main" xmlns="" id="{577C1BF9-E615-410B-A3D2-9D0D1ED8F36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267312" y="1745649"/>
              <a:ext cx="355239" cy="469646"/>
            </a:xfrm>
            <a:custGeom>
              <a:avLst/>
              <a:gdLst/>
              <a:ahLst/>
              <a:cxnLst/>
              <a:rect l="0" t="0" r="0" b="0"/>
              <a:pathLst>
                <a:path w="355239" h="469646">
                  <a:moveTo>
                    <a:pt x="18688" y="216501"/>
                  </a:moveTo>
                  <a:lnTo>
                    <a:pt x="18688" y="216501"/>
                  </a:lnTo>
                  <a:lnTo>
                    <a:pt x="9850" y="202195"/>
                  </a:lnTo>
                  <a:lnTo>
                    <a:pt x="859" y="192400"/>
                  </a:lnTo>
                  <a:lnTo>
                    <a:pt x="0" y="204970"/>
                  </a:lnTo>
                  <a:lnTo>
                    <a:pt x="5485" y="251827"/>
                  </a:lnTo>
                  <a:lnTo>
                    <a:pt x="11879" y="287470"/>
                  </a:lnTo>
                  <a:lnTo>
                    <a:pt x="17543" y="326830"/>
                  </a:lnTo>
                  <a:lnTo>
                    <a:pt x="22413" y="367841"/>
                  </a:lnTo>
                  <a:lnTo>
                    <a:pt x="26928" y="409587"/>
                  </a:lnTo>
                  <a:lnTo>
                    <a:pt x="30067" y="452531"/>
                  </a:lnTo>
                  <a:lnTo>
                    <a:pt x="30996" y="469645"/>
                  </a:lnTo>
                  <a:lnTo>
                    <a:pt x="29716" y="469225"/>
                  </a:lnTo>
                  <a:lnTo>
                    <a:pt x="24530" y="461232"/>
                  </a:lnTo>
                  <a:lnTo>
                    <a:pt x="17048" y="417268"/>
                  </a:lnTo>
                  <a:lnTo>
                    <a:pt x="15478" y="394796"/>
                  </a:lnTo>
                  <a:lnTo>
                    <a:pt x="14431" y="369231"/>
                  </a:lnTo>
                  <a:lnTo>
                    <a:pt x="13734" y="341604"/>
                  </a:lnTo>
                  <a:lnTo>
                    <a:pt x="12563" y="311192"/>
                  </a:lnTo>
                  <a:lnTo>
                    <a:pt x="11077" y="278923"/>
                  </a:lnTo>
                  <a:lnTo>
                    <a:pt x="9380" y="245416"/>
                  </a:lnTo>
                  <a:lnTo>
                    <a:pt x="8955" y="213905"/>
                  </a:lnTo>
                  <a:lnTo>
                    <a:pt x="9378" y="183726"/>
                  </a:lnTo>
                  <a:lnTo>
                    <a:pt x="10364" y="154434"/>
                  </a:lnTo>
                  <a:lnTo>
                    <a:pt x="13342" y="108717"/>
                  </a:lnTo>
                  <a:lnTo>
                    <a:pt x="18986" y="68384"/>
                  </a:lnTo>
                  <a:lnTo>
                    <a:pt x="21003" y="62723"/>
                  </a:lnTo>
                  <a:lnTo>
                    <a:pt x="24465" y="61066"/>
                  </a:lnTo>
                  <a:lnTo>
                    <a:pt x="28889" y="62077"/>
                  </a:lnTo>
                  <a:lnTo>
                    <a:pt x="33955" y="64868"/>
                  </a:lnTo>
                  <a:lnTo>
                    <a:pt x="54570" y="102507"/>
                  </a:lnTo>
                  <a:lnTo>
                    <a:pt x="76028" y="135027"/>
                  </a:lnTo>
                  <a:lnTo>
                    <a:pt x="113994" y="175663"/>
                  </a:lnTo>
                  <a:lnTo>
                    <a:pt x="139363" y="191295"/>
                  </a:lnTo>
                  <a:lnTo>
                    <a:pt x="164749" y="198243"/>
                  </a:lnTo>
                  <a:lnTo>
                    <a:pt x="177445" y="195862"/>
                  </a:lnTo>
                  <a:lnTo>
                    <a:pt x="202841" y="181928"/>
                  </a:lnTo>
                  <a:lnTo>
                    <a:pt x="234197" y="140170"/>
                  </a:lnTo>
                  <a:lnTo>
                    <a:pt x="254405" y="101907"/>
                  </a:lnTo>
                  <a:lnTo>
                    <a:pt x="273734" y="61854"/>
                  </a:lnTo>
                  <a:lnTo>
                    <a:pt x="295105" y="15771"/>
                  </a:lnTo>
                  <a:lnTo>
                    <a:pt x="303348" y="758"/>
                  </a:lnTo>
                  <a:lnTo>
                    <a:pt x="306533" y="0"/>
                  </a:lnTo>
                  <a:lnTo>
                    <a:pt x="309363" y="3023"/>
                  </a:lnTo>
                  <a:lnTo>
                    <a:pt x="311954" y="8565"/>
                  </a:lnTo>
                  <a:lnTo>
                    <a:pt x="315602" y="50076"/>
                  </a:lnTo>
                  <a:lnTo>
                    <a:pt x="316455" y="91029"/>
                  </a:lnTo>
                  <a:lnTo>
                    <a:pt x="316835" y="138158"/>
                  </a:lnTo>
                  <a:lnTo>
                    <a:pt x="316936" y="163567"/>
                  </a:lnTo>
                  <a:lnTo>
                    <a:pt x="317003" y="189678"/>
                  </a:lnTo>
                  <a:lnTo>
                    <a:pt x="317754" y="216258"/>
                  </a:lnTo>
                  <a:lnTo>
                    <a:pt x="318959" y="243150"/>
                  </a:lnTo>
                  <a:lnTo>
                    <a:pt x="320469" y="270250"/>
                  </a:lnTo>
                  <a:lnTo>
                    <a:pt x="322886" y="295373"/>
                  </a:lnTo>
                  <a:lnTo>
                    <a:pt x="329335" y="342101"/>
                  </a:lnTo>
                  <a:lnTo>
                    <a:pt x="338786" y="378862"/>
                  </a:lnTo>
                  <a:lnTo>
                    <a:pt x="355238" y="42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318">
              <a:extLst>
                <a:ext uri="{FF2B5EF4-FFF2-40B4-BE49-F238E27FC236}">
                  <a16:creationId xmlns:a16="http://schemas.microsoft.com/office/drawing/2014/main" xmlns="" id="{DAD14DC4-F657-4042-833B-CD70D98601F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700735" y="1983398"/>
              <a:ext cx="220266" cy="185650"/>
            </a:xfrm>
            <a:custGeom>
              <a:avLst/>
              <a:gdLst/>
              <a:ahLst/>
              <a:cxnLst/>
              <a:rect l="0" t="0" r="0" b="0"/>
              <a:pathLst>
                <a:path w="220266" h="185650">
                  <a:moveTo>
                    <a:pt x="23415" y="74002"/>
                  </a:moveTo>
                  <a:lnTo>
                    <a:pt x="23415" y="74002"/>
                  </a:lnTo>
                  <a:lnTo>
                    <a:pt x="19757" y="74002"/>
                  </a:lnTo>
                  <a:lnTo>
                    <a:pt x="32907" y="74002"/>
                  </a:lnTo>
                  <a:lnTo>
                    <a:pt x="43861" y="68358"/>
                  </a:lnTo>
                  <a:lnTo>
                    <a:pt x="68141" y="44116"/>
                  </a:lnTo>
                  <a:lnTo>
                    <a:pt x="83625" y="20383"/>
                  </a:lnTo>
                  <a:lnTo>
                    <a:pt x="85427" y="13562"/>
                  </a:lnTo>
                  <a:lnTo>
                    <a:pt x="85218" y="7603"/>
                  </a:lnTo>
                  <a:lnTo>
                    <a:pt x="83667" y="2219"/>
                  </a:lnTo>
                  <a:lnTo>
                    <a:pt x="80516" y="41"/>
                  </a:lnTo>
                  <a:lnTo>
                    <a:pt x="76299" y="0"/>
                  </a:lnTo>
                  <a:lnTo>
                    <a:pt x="63852" y="5129"/>
                  </a:lnTo>
                  <a:lnTo>
                    <a:pt x="44209" y="16816"/>
                  </a:lnTo>
                  <a:lnTo>
                    <a:pt x="16092" y="49375"/>
                  </a:lnTo>
                  <a:lnTo>
                    <a:pt x="0" y="90302"/>
                  </a:lnTo>
                  <a:lnTo>
                    <a:pt x="1014" y="117230"/>
                  </a:lnTo>
                  <a:lnTo>
                    <a:pt x="4248" y="130337"/>
                  </a:lnTo>
                  <a:lnTo>
                    <a:pt x="19130" y="152427"/>
                  </a:lnTo>
                  <a:lnTo>
                    <a:pt x="29025" y="162269"/>
                  </a:lnTo>
                  <a:lnTo>
                    <a:pt x="60716" y="176967"/>
                  </a:lnTo>
                  <a:lnTo>
                    <a:pt x="104199" y="185381"/>
                  </a:lnTo>
                  <a:lnTo>
                    <a:pt x="131599" y="185649"/>
                  </a:lnTo>
                  <a:lnTo>
                    <a:pt x="161154" y="184417"/>
                  </a:lnTo>
                  <a:lnTo>
                    <a:pt x="220265" y="181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319">
              <a:extLst>
                <a:ext uri="{FF2B5EF4-FFF2-40B4-BE49-F238E27FC236}">
                  <a16:creationId xmlns:a16="http://schemas.microsoft.com/office/drawing/2014/main" xmlns="" id="{42184C5F-2FF9-4BD4-9D94-B21638FA710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941770" y="1976140"/>
              <a:ext cx="296731" cy="166987"/>
            </a:xfrm>
            <a:custGeom>
              <a:avLst/>
              <a:gdLst/>
              <a:ahLst/>
              <a:cxnLst/>
              <a:rect l="0" t="0" r="0" b="0"/>
              <a:pathLst>
                <a:path w="296731" h="166987">
                  <a:moveTo>
                    <a:pt x="68130" y="62210"/>
                  </a:moveTo>
                  <a:lnTo>
                    <a:pt x="68130" y="62210"/>
                  </a:lnTo>
                  <a:lnTo>
                    <a:pt x="68130" y="46630"/>
                  </a:lnTo>
                  <a:lnTo>
                    <a:pt x="64367" y="37411"/>
                  </a:lnTo>
                  <a:lnTo>
                    <a:pt x="47082" y="16624"/>
                  </a:lnTo>
                  <a:lnTo>
                    <a:pt x="41398" y="13475"/>
                  </a:lnTo>
                  <a:lnTo>
                    <a:pt x="29438" y="11857"/>
                  </a:lnTo>
                  <a:lnTo>
                    <a:pt x="23991" y="15236"/>
                  </a:lnTo>
                  <a:lnTo>
                    <a:pt x="14176" y="28397"/>
                  </a:lnTo>
                  <a:lnTo>
                    <a:pt x="4087" y="62383"/>
                  </a:lnTo>
                  <a:lnTo>
                    <a:pt x="0" y="103732"/>
                  </a:lnTo>
                  <a:lnTo>
                    <a:pt x="2808" y="125114"/>
                  </a:lnTo>
                  <a:lnTo>
                    <a:pt x="5531" y="133779"/>
                  </a:lnTo>
                  <a:lnTo>
                    <a:pt x="10170" y="140262"/>
                  </a:lnTo>
                  <a:lnTo>
                    <a:pt x="22850" y="149346"/>
                  </a:lnTo>
                  <a:lnTo>
                    <a:pt x="30182" y="150639"/>
                  </a:lnTo>
                  <a:lnTo>
                    <a:pt x="45855" y="148314"/>
                  </a:lnTo>
                  <a:lnTo>
                    <a:pt x="60347" y="136932"/>
                  </a:lnTo>
                  <a:lnTo>
                    <a:pt x="93937" y="94637"/>
                  </a:lnTo>
                  <a:lnTo>
                    <a:pt x="96623" y="94412"/>
                  </a:lnTo>
                  <a:lnTo>
                    <a:pt x="99120" y="96378"/>
                  </a:lnTo>
                  <a:lnTo>
                    <a:pt x="103775" y="104912"/>
                  </a:lnTo>
                  <a:lnTo>
                    <a:pt x="121394" y="141411"/>
                  </a:lnTo>
                  <a:lnTo>
                    <a:pt x="138710" y="159447"/>
                  </a:lnTo>
                  <a:lnTo>
                    <a:pt x="151005" y="165398"/>
                  </a:lnTo>
                  <a:lnTo>
                    <a:pt x="157246" y="166986"/>
                  </a:lnTo>
                  <a:lnTo>
                    <a:pt x="163524" y="165222"/>
                  </a:lnTo>
                  <a:lnTo>
                    <a:pt x="176144" y="155735"/>
                  </a:lnTo>
                  <a:lnTo>
                    <a:pt x="191778" y="124415"/>
                  </a:lnTo>
                  <a:lnTo>
                    <a:pt x="198605" y="80484"/>
                  </a:lnTo>
                  <a:lnTo>
                    <a:pt x="196076" y="40392"/>
                  </a:lnTo>
                  <a:lnTo>
                    <a:pt x="195760" y="39198"/>
                  </a:lnTo>
                  <a:lnTo>
                    <a:pt x="193529" y="43516"/>
                  </a:lnTo>
                  <a:lnTo>
                    <a:pt x="190891" y="53901"/>
                  </a:lnTo>
                  <a:lnTo>
                    <a:pt x="189058" y="99329"/>
                  </a:lnTo>
                  <a:lnTo>
                    <a:pt x="193904" y="129201"/>
                  </a:lnTo>
                  <a:lnTo>
                    <a:pt x="197642" y="137374"/>
                  </a:lnTo>
                  <a:lnTo>
                    <a:pt x="198922" y="137720"/>
                  </a:lnTo>
                  <a:lnTo>
                    <a:pt x="199774" y="135833"/>
                  </a:lnTo>
                  <a:lnTo>
                    <a:pt x="203211" y="88299"/>
                  </a:lnTo>
                  <a:lnTo>
                    <a:pt x="212106" y="47832"/>
                  </a:lnTo>
                  <a:lnTo>
                    <a:pt x="222430" y="22659"/>
                  </a:lnTo>
                  <a:lnTo>
                    <a:pt x="234075" y="6767"/>
                  </a:lnTo>
                  <a:lnTo>
                    <a:pt x="239438" y="2670"/>
                  </a:lnTo>
                  <a:lnTo>
                    <a:pt x="244424" y="645"/>
                  </a:lnTo>
                  <a:lnTo>
                    <a:pt x="249159" y="0"/>
                  </a:lnTo>
                  <a:lnTo>
                    <a:pt x="253022" y="3098"/>
                  </a:lnTo>
                  <a:lnTo>
                    <a:pt x="259195" y="15947"/>
                  </a:lnTo>
                  <a:lnTo>
                    <a:pt x="269613" y="57305"/>
                  </a:lnTo>
                  <a:lnTo>
                    <a:pt x="282646" y="98296"/>
                  </a:lnTo>
                  <a:lnTo>
                    <a:pt x="296730" y="13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320">
              <a:extLst>
                <a:ext uri="{FF2B5EF4-FFF2-40B4-BE49-F238E27FC236}">
                  <a16:creationId xmlns:a16="http://schemas.microsoft.com/office/drawing/2014/main" xmlns="" id="{304B005D-042B-41E2-ABC9-7E053FCB4BD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282950" y="20066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5467" y="42095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321">
              <a:extLst>
                <a:ext uri="{FF2B5EF4-FFF2-40B4-BE49-F238E27FC236}">
                  <a16:creationId xmlns:a16="http://schemas.microsoft.com/office/drawing/2014/main" xmlns="" id="{2EA4BEAD-2C2D-42D2-9B75-4B66369DB69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302000" y="1866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322">
              <a:extLst>
                <a:ext uri="{FF2B5EF4-FFF2-40B4-BE49-F238E27FC236}">
                  <a16:creationId xmlns:a16="http://schemas.microsoft.com/office/drawing/2014/main" xmlns="" id="{E1B9FB37-675A-4293-931F-CC8BF3E8819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371850" y="1930068"/>
              <a:ext cx="146051" cy="139678"/>
            </a:xfrm>
            <a:custGeom>
              <a:avLst/>
              <a:gdLst/>
              <a:ahLst/>
              <a:cxnLst/>
              <a:rect l="0" t="0" r="0" b="0"/>
              <a:pathLst>
                <a:path w="146051" h="139678">
                  <a:moveTo>
                    <a:pt x="0" y="25732"/>
                  </a:moveTo>
                  <a:lnTo>
                    <a:pt x="0" y="25732"/>
                  </a:lnTo>
                  <a:lnTo>
                    <a:pt x="4364" y="42352"/>
                  </a:lnTo>
                  <a:lnTo>
                    <a:pt x="6088" y="88189"/>
                  </a:lnTo>
                  <a:lnTo>
                    <a:pt x="6327" y="135129"/>
                  </a:lnTo>
                  <a:lnTo>
                    <a:pt x="6343" y="139677"/>
                  </a:lnTo>
                  <a:lnTo>
                    <a:pt x="10112" y="101685"/>
                  </a:lnTo>
                  <a:lnTo>
                    <a:pt x="22046" y="61877"/>
                  </a:lnTo>
                  <a:lnTo>
                    <a:pt x="40869" y="24447"/>
                  </a:lnTo>
                  <a:lnTo>
                    <a:pt x="55558" y="7522"/>
                  </a:lnTo>
                  <a:lnTo>
                    <a:pt x="69143" y="0"/>
                  </a:lnTo>
                  <a:lnTo>
                    <a:pt x="75729" y="111"/>
                  </a:lnTo>
                  <a:lnTo>
                    <a:pt x="88690" y="5878"/>
                  </a:lnTo>
                  <a:lnTo>
                    <a:pt x="99625" y="21141"/>
                  </a:lnTo>
                  <a:lnTo>
                    <a:pt x="118143" y="65434"/>
                  </a:lnTo>
                  <a:lnTo>
                    <a:pt x="146050" y="120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323">
              <a:extLst>
                <a:ext uri="{FF2B5EF4-FFF2-40B4-BE49-F238E27FC236}">
                  <a16:creationId xmlns:a16="http://schemas.microsoft.com/office/drawing/2014/main" xmlns="" id="{69C88D63-7869-4751-B8FF-A298A5A0303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562813" y="1908196"/>
              <a:ext cx="136032" cy="397090"/>
            </a:xfrm>
            <a:custGeom>
              <a:avLst/>
              <a:gdLst/>
              <a:ahLst/>
              <a:cxnLst/>
              <a:rect l="0" t="0" r="0" b="0"/>
              <a:pathLst>
                <a:path w="136032" h="397090">
                  <a:moveTo>
                    <a:pt x="132887" y="79354"/>
                  </a:moveTo>
                  <a:lnTo>
                    <a:pt x="132887" y="79354"/>
                  </a:lnTo>
                  <a:lnTo>
                    <a:pt x="136031" y="34764"/>
                  </a:lnTo>
                  <a:lnTo>
                    <a:pt x="134983" y="24228"/>
                  </a:lnTo>
                  <a:lnTo>
                    <a:pt x="131462" y="15792"/>
                  </a:lnTo>
                  <a:lnTo>
                    <a:pt x="120024" y="2656"/>
                  </a:lnTo>
                  <a:lnTo>
                    <a:pt x="111612" y="0"/>
                  </a:lnTo>
                  <a:lnTo>
                    <a:pt x="90976" y="811"/>
                  </a:lnTo>
                  <a:lnTo>
                    <a:pt x="52187" y="12573"/>
                  </a:lnTo>
                  <a:lnTo>
                    <a:pt x="22898" y="29463"/>
                  </a:lnTo>
                  <a:lnTo>
                    <a:pt x="17933" y="34805"/>
                  </a:lnTo>
                  <a:lnTo>
                    <a:pt x="15329" y="39777"/>
                  </a:lnTo>
                  <a:lnTo>
                    <a:pt x="14299" y="44502"/>
                  </a:lnTo>
                  <a:lnTo>
                    <a:pt x="16434" y="47653"/>
                  </a:lnTo>
                  <a:lnTo>
                    <a:pt x="26331" y="51153"/>
                  </a:lnTo>
                  <a:lnTo>
                    <a:pt x="59340" y="52695"/>
                  </a:lnTo>
                  <a:lnTo>
                    <a:pt x="80286" y="50132"/>
                  </a:lnTo>
                  <a:lnTo>
                    <a:pt x="90929" y="51785"/>
                  </a:lnTo>
                  <a:lnTo>
                    <a:pt x="94332" y="54625"/>
                  </a:lnTo>
                  <a:lnTo>
                    <a:pt x="98112" y="63424"/>
                  </a:lnTo>
                  <a:lnTo>
                    <a:pt x="96175" y="98576"/>
                  </a:lnTo>
                  <a:lnTo>
                    <a:pt x="95199" y="143218"/>
                  </a:lnTo>
                  <a:lnTo>
                    <a:pt x="94970" y="180646"/>
                  </a:lnTo>
                  <a:lnTo>
                    <a:pt x="92987" y="220798"/>
                  </a:lnTo>
                  <a:lnTo>
                    <a:pt x="89048" y="261457"/>
                  </a:lnTo>
                  <a:lnTo>
                    <a:pt x="82594" y="300694"/>
                  </a:lnTo>
                  <a:lnTo>
                    <a:pt x="73140" y="333655"/>
                  </a:lnTo>
                  <a:lnTo>
                    <a:pt x="60472" y="361004"/>
                  </a:lnTo>
                  <a:lnTo>
                    <a:pt x="43082" y="382567"/>
                  </a:lnTo>
                  <a:lnTo>
                    <a:pt x="25476" y="394032"/>
                  </a:lnTo>
                  <a:lnTo>
                    <a:pt x="16829" y="397089"/>
                  </a:lnTo>
                  <a:lnTo>
                    <a:pt x="10360" y="396305"/>
                  </a:lnTo>
                  <a:lnTo>
                    <a:pt x="5341" y="392961"/>
                  </a:lnTo>
                  <a:lnTo>
                    <a:pt x="1290" y="387908"/>
                  </a:lnTo>
                  <a:lnTo>
                    <a:pt x="0" y="380307"/>
                  </a:lnTo>
                  <a:lnTo>
                    <a:pt x="2329" y="360572"/>
                  </a:lnTo>
                  <a:lnTo>
                    <a:pt x="27004" y="317642"/>
                  </a:lnTo>
                  <a:lnTo>
                    <a:pt x="37637" y="30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324">
              <a:extLst>
                <a:ext uri="{FF2B5EF4-FFF2-40B4-BE49-F238E27FC236}">
                  <a16:creationId xmlns:a16="http://schemas.microsoft.com/office/drawing/2014/main" xmlns="" id="{8101444C-777A-4110-AF21-029E0042958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299588" y="2328899"/>
              <a:ext cx="1231013" cy="157610"/>
            </a:xfrm>
            <a:custGeom>
              <a:avLst/>
              <a:gdLst/>
              <a:ahLst/>
              <a:cxnLst/>
              <a:rect l="0" t="0" r="0" b="0"/>
              <a:pathLst>
                <a:path w="1231013" h="157610">
                  <a:moveTo>
                    <a:pt x="24512" y="153951"/>
                  </a:moveTo>
                  <a:lnTo>
                    <a:pt x="24512" y="153951"/>
                  </a:lnTo>
                  <a:lnTo>
                    <a:pt x="444" y="157609"/>
                  </a:lnTo>
                  <a:lnTo>
                    <a:pt x="0" y="157095"/>
                  </a:lnTo>
                  <a:lnTo>
                    <a:pt x="1821" y="156047"/>
                  </a:lnTo>
                  <a:lnTo>
                    <a:pt x="33947" y="147357"/>
                  </a:lnTo>
                  <a:lnTo>
                    <a:pt x="58319" y="141088"/>
                  </a:lnTo>
                  <a:lnTo>
                    <a:pt x="95733" y="132676"/>
                  </a:lnTo>
                  <a:lnTo>
                    <a:pt x="141843" y="122834"/>
                  </a:lnTo>
                  <a:lnTo>
                    <a:pt x="193749" y="112040"/>
                  </a:lnTo>
                  <a:lnTo>
                    <a:pt x="257987" y="99905"/>
                  </a:lnTo>
                  <a:lnTo>
                    <a:pt x="330445" y="86876"/>
                  </a:lnTo>
                  <a:lnTo>
                    <a:pt x="408384" y="73251"/>
                  </a:lnTo>
                  <a:lnTo>
                    <a:pt x="495621" y="59934"/>
                  </a:lnTo>
                  <a:lnTo>
                    <a:pt x="589057" y="46823"/>
                  </a:lnTo>
                  <a:lnTo>
                    <a:pt x="686625" y="33849"/>
                  </a:lnTo>
                  <a:lnTo>
                    <a:pt x="779187" y="24494"/>
                  </a:lnTo>
                  <a:lnTo>
                    <a:pt x="868412" y="17552"/>
                  </a:lnTo>
                  <a:lnTo>
                    <a:pt x="955412" y="12218"/>
                  </a:lnTo>
                  <a:lnTo>
                    <a:pt x="1025406" y="7957"/>
                  </a:lnTo>
                  <a:lnTo>
                    <a:pt x="1084064" y="4410"/>
                  </a:lnTo>
                  <a:lnTo>
                    <a:pt x="1135163" y="1341"/>
                  </a:lnTo>
                  <a:lnTo>
                    <a:pt x="1168524" y="0"/>
                  </a:lnTo>
                  <a:lnTo>
                    <a:pt x="1212810" y="778"/>
                  </a:lnTo>
                  <a:lnTo>
                    <a:pt x="1231012" y="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25">
              <a:extLst>
                <a:ext uri="{FF2B5EF4-FFF2-40B4-BE49-F238E27FC236}">
                  <a16:creationId xmlns:a16="http://schemas.microsoft.com/office/drawing/2014/main" xmlns="" id="{F65B9F46-3EBC-41C7-90A8-66249BB9E55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754577" y="2343150"/>
              <a:ext cx="769674" cy="149342"/>
            </a:xfrm>
            <a:custGeom>
              <a:avLst/>
              <a:gdLst/>
              <a:ahLst/>
              <a:cxnLst/>
              <a:rect l="0" t="0" r="0" b="0"/>
              <a:pathLst>
                <a:path w="769674" h="149342">
                  <a:moveTo>
                    <a:pt x="121973" y="127000"/>
                  </a:moveTo>
                  <a:lnTo>
                    <a:pt x="121973" y="127000"/>
                  </a:lnTo>
                  <a:lnTo>
                    <a:pt x="84343" y="134526"/>
                  </a:lnTo>
                  <a:lnTo>
                    <a:pt x="54553" y="140484"/>
                  </a:lnTo>
                  <a:lnTo>
                    <a:pt x="15809" y="147104"/>
                  </a:lnTo>
                  <a:lnTo>
                    <a:pt x="0" y="149341"/>
                  </a:lnTo>
                  <a:lnTo>
                    <a:pt x="33857" y="144516"/>
                  </a:lnTo>
                  <a:lnTo>
                    <a:pt x="60407" y="139383"/>
                  </a:lnTo>
                  <a:lnTo>
                    <a:pt x="91512" y="133139"/>
                  </a:lnTo>
                  <a:lnTo>
                    <a:pt x="132710" y="124037"/>
                  </a:lnTo>
                  <a:lnTo>
                    <a:pt x="180636" y="113030"/>
                  </a:lnTo>
                  <a:lnTo>
                    <a:pt x="233049" y="100753"/>
                  </a:lnTo>
                  <a:lnTo>
                    <a:pt x="294095" y="87630"/>
                  </a:lnTo>
                  <a:lnTo>
                    <a:pt x="360899" y="73942"/>
                  </a:lnTo>
                  <a:lnTo>
                    <a:pt x="431540" y="59878"/>
                  </a:lnTo>
                  <a:lnTo>
                    <a:pt x="500507" y="46974"/>
                  </a:lnTo>
                  <a:lnTo>
                    <a:pt x="568356" y="34844"/>
                  </a:lnTo>
                  <a:lnTo>
                    <a:pt x="635462" y="23229"/>
                  </a:lnTo>
                  <a:lnTo>
                    <a:pt x="680199" y="15486"/>
                  </a:lnTo>
                  <a:lnTo>
                    <a:pt x="769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26">
              <a:extLst>
                <a:ext uri="{FF2B5EF4-FFF2-40B4-BE49-F238E27FC236}">
                  <a16:creationId xmlns:a16="http://schemas.microsoft.com/office/drawing/2014/main" xmlns="" id="{F9EBFF68-D6F2-460C-B2D0-5CD7CAAF3A9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879850" y="1958779"/>
              <a:ext cx="6351" cy="41472"/>
            </a:xfrm>
            <a:custGeom>
              <a:avLst/>
              <a:gdLst/>
              <a:ahLst/>
              <a:cxnLst/>
              <a:rect l="0" t="0" r="0" b="0"/>
              <a:pathLst>
                <a:path w="6351" h="41472">
                  <a:moveTo>
                    <a:pt x="6350" y="3371"/>
                  </a:moveTo>
                  <a:lnTo>
                    <a:pt x="6350" y="3371"/>
                  </a:lnTo>
                  <a:lnTo>
                    <a:pt x="2979" y="0"/>
                  </a:lnTo>
                  <a:lnTo>
                    <a:pt x="2692" y="1123"/>
                  </a:lnTo>
                  <a:lnTo>
                    <a:pt x="4247" y="13524"/>
                  </a:lnTo>
                  <a:lnTo>
                    <a:pt x="0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27">
              <a:extLst>
                <a:ext uri="{FF2B5EF4-FFF2-40B4-BE49-F238E27FC236}">
                  <a16:creationId xmlns:a16="http://schemas.microsoft.com/office/drawing/2014/main" xmlns="" id="{B4413B9B-ADA0-4F76-BBD3-A55A89B72BD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876192" y="21145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3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690">
            <a:extLst>
              <a:ext uri="{FF2B5EF4-FFF2-40B4-BE49-F238E27FC236}">
                <a16:creationId xmlns:a16="http://schemas.microsoft.com/office/drawing/2014/main" xmlns="" id="{3E125E5D-44EB-43A2-8956-D6B750740F31}"/>
              </a:ext>
            </a:extLst>
          </p:cNvPr>
          <p:cNvGrpSpPr/>
          <p:nvPr/>
        </p:nvGrpSpPr>
        <p:grpSpPr>
          <a:xfrm>
            <a:off x="4410259" y="1872283"/>
            <a:ext cx="504642" cy="375618"/>
            <a:chOff x="4410259" y="1872283"/>
            <a:chExt cx="504642" cy="375618"/>
          </a:xfrm>
        </p:grpSpPr>
        <p:sp>
          <p:nvSpPr>
            <p:cNvPr id="43" name="SMARTInkShape-3328">
              <a:extLst>
                <a:ext uri="{FF2B5EF4-FFF2-40B4-BE49-F238E27FC236}">
                  <a16:creationId xmlns:a16="http://schemas.microsoft.com/office/drawing/2014/main" xmlns="" id="{D5C96269-EC25-43F2-B414-029515284C3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610100" y="1896168"/>
              <a:ext cx="12701" cy="332683"/>
            </a:xfrm>
            <a:custGeom>
              <a:avLst/>
              <a:gdLst/>
              <a:ahLst/>
              <a:cxnLst/>
              <a:rect l="0" t="0" r="0" b="0"/>
              <a:pathLst>
                <a:path w="12701" h="332683">
                  <a:moveTo>
                    <a:pt x="0" y="15182"/>
                  </a:moveTo>
                  <a:lnTo>
                    <a:pt x="0" y="15182"/>
                  </a:lnTo>
                  <a:lnTo>
                    <a:pt x="5026" y="3248"/>
                  </a:lnTo>
                  <a:lnTo>
                    <a:pt x="5761" y="0"/>
                  </a:lnTo>
                  <a:lnTo>
                    <a:pt x="5958" y="122"/>
                  </a:lnTo>
                  <a:lnTo>
                    <a:pt x="9698" y="45714"/>
                  </a:lnTo>
                  <a:lnTo>
                    <a:pt x="11366" y="83079"/>
                  </a:lnTo>
                  <a:lnTo>
                    <a:pt x="11402" y="127909"/>
                  </a:lnTo>
                  <a:lnTo>
                    <a:pt x="10424" y="151716"/>
                  </a:lnTo>
                  <a:lnTo>
                    <a:pt x="9066" y="176055"/>
                  </a:lnTo>
                  <a:lnTo>
                    <a:pt x="7455" y="200042"/>
                  </a:lnTo>
                  <a:lnTo>
                    <a:pt x="3783" y="247390"/>
                  </a:lnTo>
                  <a:lnTo>
                    <a:pt x="1682" y="284897"/>
                  </a:lnTo>
                  <a:lnTo>
                    <a:pt x="2159" y="311444"/>
                  </a:lnTo>
                  <a:lnTo>
                    <a:pt x="4261" y="318523"/>
                  </a:lnTo>
                  <a:lnTo>
                    <a:pt x="12700" y="3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329">
              <a:extLst>
                <a:ext uri="{FF2B5EF4-FFF2-40B4-BE49-F238E27FC236}">
                  <a16:creationId xmlns:a16="http://schemas.microsoft.com/office/drawing/2014/main" xmlns="" id="{85025D72-4894-4271-A14F-9C8D7455396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721568" y="1872283"/>
              <a:ext cx="57291" cy="375618"/>
            </a:xfrm>
            <a:custGeom>
              <a:avLst/>
              <a:gdLst/>
              <a:ahLst/>
              <a:cxnLst/>
              <a:rect l="0" t="0" r="0" b="0"/>
              <a:pathLst>
                <a:path w="57291" h="375618">
                  <a:moveTo>
                    <a:pt x="53632" y="7317"/>
                  </a:moveTo>
                  <a:lnTo>
                    <a:pt x="53632" y="7317"/>
                  </a:lnTo>
                  <a:lnTo>
                    <a:pt x="57290" y="0"/>
                  </a:lnTo>
                  <a:lnTo>
                    <a:pt x="44140" y="36413"/>
                  </a:lnTo>
                  <a:lnTo>
                    <a:pt x="33186" y="74577"/>
                  </a:lnTo>
                  <a:lnTo>
                    <a:pt x="21261" y="120466"/>
                  </a:lnTo>
                  <a:lnTo>
                    <a:pt x="15118" y="145544"/>
                  </a:lnTo>
                  <a:lnTo>
                    <a:pt x="8906" y="171435"/>
                  </a:lnTo>
                  <a:lnTo>
                    <a:pt x="4765" y="197162"/>
                  </a:lnTo>
                  <a:lnTo>
                    <a:pt x="2004" y="222780"/>
                  </a:lnTo>
                  <a:lnTo>
                    <a:pt x="164" y="248326"/>
                  </a:lnTo>
                  <a:lnTo>
                    <a:pt x="0" y="291762"/>
                  </a:lnTo>
                  <a:lnTo>
                    <a:pt x="2279" y="327059"/>
                  </a:lnTo>
                  <a:lnTo>
                    <a:pt x="9182" y="375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330">
              <a:extLst>
                <a:ext uri="{FF2B5EF4-FFF2-40B4-BE49-F238E27FC236}">
                  <a16:creationId xmlns:a16="http://schemas.microsoft.com/office/drawing/2014/main" xmlns="" id="{2528C518-D1D3-4730-8557-3C2C7259AE7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460679" y="1993489"/>
              <a:ext cx="454222" cy="38512"/>
            </a:xfrm>
            <a:custGeom>
              <a:avLst/>
              <a:gdLst/>
              <a:ahLst/>
              <a:cxnLst/>
              <a:rect l="0" t="0" r="0" b="0"/>
              <a:pathLst>
                <a:path w="454222" h="38512">
                  <a:moveTo>
                    <a:pt x="3371" y="38511"/>
                  </a:moveTo>
                  <a:lnTo>
                    <a:pt x="3371" y="38511"/>
                  </a:lnTo>
                  <a:lnTo>
                    <a:pt x="0" y="38511"/>
                  </a:lnTo>
                  <a:lnTo>
                    <a:pt x="47003" y="34748"/>
                  </a:lnTo>
                  <a:lnTo>
                    <a:pt x="68442" y="31769"/>
                  </a:lnTo>
                  <a:lnTo>
                    <a:pt x="98257" y="27666"/>
                  </a:lnTo>
                  <a:lnTo>
                    <a:pt x="133656" y="22814"/>
                  </a:lnTo>
                  <a:lnTo>
                    <a:pt x="172778" y="17463"/>
                  </a:lnTo>
                  <a:lnTo>
                    <a:pt x="212264" y="12485"/>
                  </a:lnTo>
                  <a:lnTo>
                    <a:pt x="251994" y="7755"/>
                  </a:lnTo>
                  <a:lnTo>
                    <a:pt x="291886" y="3190"/>
                  </a:lnTo>
                  <a:lnTo>
                    <a:pt x="327654" y="853"/>
                  </a:lnTo>
                  <a:lnTo>
                    <a:pt x="360671" y="0"/>
                  </a:lnTo>
                  <a:lnTo>
                    <a:pt x="391854" y="137"/>
                  </a:lnTo>
                  <a:lnTo>
                    <a:pt x="454221" y="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331">
              <a:extLst>
                <a:ext uri="{FF2B5EF4-FFF2-40B4-BE49-F238E27FC236}">
                  <a16:creationId xmlns:a16="http://schemas.microsoft.com/office/drawing/2014/main" xmlns="" id="{57F71424-F30A-4751-ABB5-9638E0CFFBF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410259" y="2108200"/>
              <a:ext cx="466542" cy="71627"/>
            </a:xfrm>
            <a:custGeom>
              <a:avLst/>
              <a:gdLst/>
              <a:ahLst/>
              <a:cxnLst/>
              <a:rect l="0" t="0" r="0" b="0"/>
              <a:pathLst>
                <a:path w="466542" h="71627">
                  <a:moveTo>
                    <a:pt x="60141" y="57150"/>
                  </a:moveTo>
                  <a:lnTo>
                    <a:pt x="60141" y="57150"/>
                  </a:lnTo>
                  <a:lnTo>
                    <a:pt x="23060" y="63892"/>
                  </a:lnTo>
                  <a:lnTo>
                    <a:pt x="0" y="71456"/>
                  </a:lnTo>
                  <a:lnTo>
                    <a:pt x="1703" y="71626"/>
                  </a:lnTo>
                  <a:lnTo>
                    <a:pt x="36868" y="63713"/>
                  </a:lnTo>
                  <a:lnTo>
                    <a:pt x="64381" y="57997"/>
                  </a:lnTo>
                  <a:lnTo>
                    <a:pt x="96834" y="51365"/>
                  </a:lnTo>
                  <a:lnTo>
                    <a:pt x="136108" y="44121"/>
                  </a:lnTo>
                  <a:lnTo>
                    <a:pt x="179931" y="36470"/>
                  </a:lnTo>
                  <a:lnTo>
                    <a:pt x="226784" y="28546"/>
                  </a:lnTo>
                  <a:lnTo>
                    <a:pt x="274248" y="21853"/>
                  </a:lnTo>
                  <a:lnTo>
                    <a:pt x="322118" y="15980"/>
                  </a:lnTo>
                  <a:lnTo>
                    <a:pt x="370259" y="10653"/>
                  </a:lnTo>
                  <a:lnTo>
                    <a:pt x="402353" y="7102"/>
                  </a:lnTo>
                  <a:lnTo>
                    <a:pt x="466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691">
            <a:extLst>
              <a:ext uri="{FF2B5EF4-FFF2-40B4-BE49-F238E27FC236}">
                <a16:creationId xmlns:a16="http://schemas.microsoft.com/office/drawing/2014/main" xmlns="" id="{51601AC2-4E4F-4231-8ABF-1B8BAC4B8E11}"/>
              </a:ext>
            </a:extLst>
          </p:cNvPr>
          <p:cNvGrpSpPr/>
          <p:nvPr/>
        </p:nvGrpSpPr>
        <p:grpSpPr>
          <a:xfrm>
            <a:off x="5209979" y="1822592"/>
            <a:ext cx="619322" cy="499046"/>
            <a:chOff x="5209979" y="1822592"/>
            <a:chExt cx="619322" cy="499046"/>
          </a:xfrm>
        </p:grpSpPr>
        <p:sp>
          <p:nvSpPr>
            <p:cNvPr id="48" name="SMARTInkShape-3332">
              <a:extLst>
                <a:ext uri="{FF2B5EF4-FFF2-40B4-BE49-F238E27FC236}">
                  <a16:creationId xmlns:a16="http://schemas.microsoft.com/office/drawing/2014/main" xmlns="" id="{D7A443EC-8E5F-46D5-8EBD-8E0304D4082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289550" y="1822592"/>
              <a:ext cx="98622" cy="438009"/>
            </a:xfrm>
            <a:custGeom>
              <a:avLst/>
              <a:gdLst/>
              <a:ahLst/>
              <a:cxnLst/>
              <a:rect l="0" t="0" r="0" b="0"/>
              <a:pathLst>
                <a:path w="98622" h="438009">
                  <a:moveTo>
                    <a:pt x="95250" y="57008"/>
                  </a:moveTo>
                  <a:lnTo>
                    <a:pt x="95250" y="57008"/>
                  </a:lnTo>
                  <a:lnTo>
                    <a:pt x="98621" y="43524"/>
                  </a:lnTo>
                  <a:lnTo>
                    <a:pt x="96513" y="29378"/>
                  </a:lnTo>
                  <a:lnTo>
                    <a:pt x="87033" y="4043"/>
                  </a:lnTo>
                  <a:lnTo>
                    <a:pt x="83422" y="1237"/>
                  </a:lnTo>
                  <a:lnTo>
                    <a:pt x="78898" y="72"/>
                  </a:lnTo>
                  <a:lnTo>
                    <a:pt x="73765" y="0"/>
                  </a:lnTo>
                  <a:lnTo>
                    <a:pt x="62418" y="5566"/>
                  </a:lnTo>
                  <a:lnTo>
                    <a:pt x="56428" y="10013"/>
                  </a:lnTo>
                  <a:lnTo>
                    <a:pt x="34515" y="43240"/>
                  </a:lnTo>
                  <a:lnTo>
                    <a:pt x="22160" y="78641"/>
                  </a:lnTo>
                  <a:lnTo>
                    <a:pt x="12671" y="120950"/>
                  </a:lnTo>
                  <a:lnTo>
                    <a:pt x="6102" y="167977"/>
                  </a:lnTo>
                  <a:lnTo>
                    <a:pt x="4068" y="193076"/>
                  </a:lnTo>
                  <a:lnTo>
                    <a:pt x="2712" y="218981"/>
                  </a:lnTo>
                  <a:lnTo>
                    <a:pt x="1808" y="245423"/>
                  </a:lnTo>
                  <a:lnTo>
                    <a:pt x="1205" y="270813"/>
                  </a:lnTo>
                  <a:lnTo>
                    <a:pt x="804" y="295500"/>
                  </a:lnTo>
                  <a:lnTo>
                    <a:pt x="357" y="341510"/>
                  </a:lnTo>
                  <a:lnTo>
                    <a:pt x="159" y="380774"/>
                  </a:lnTo>
                  <a:lnTo>
                    <a:pt x="31" y="424507"/>
                  </a:lnTo>
                  <a:lnTo>
                    <a:pt x="0" y="43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333">
              <a:extLst>
                <a:ext uri="{FF2B5EF4-FFF2-40B4-BE49-F238E27FC236}">
                  <a16:creationId xmlns:a16="http://schemas.microsoft.com/office/drawing/2014/main" xmlns="" id="{8D58A9F6-DFDE-4D8B-A206-AEA252842F2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209979" y="2089150"/>
              <a:ext cx="168472" cy="44451"/>
            </a:xfrm>
            <a:custGeom>
              <a:avLst/>
              <a:gdLst/>
              <a:ahLst/>
              <a:cxnLst/>
              <a:rect l="0" t="0" r="0" b="0"/>
              <a:pathLst>
                <a:path w="1684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418" y="39380"/>
                  </a:lnTo>
                  <a:lnTo>
                    <a:pt x="4646" y="35612"/>
                  </a:lnTo>
                  <a:lnTo>
                    <a:pt x="31114" y="27443"/>
                  </a:lnTo>
                  <a:lnTo>
                    <a:pt x="67957" y="21145"/>
                  </a:lnTo>
                  <a:lnTo>
                    <a:pt x="110153" y="14105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334">
              <a:extLst>
                <a:ext uri="{FF2B5EF4-FFF2-40B4-BE49-F238E27FC236}">
                  <a16:creationId xmlns:a16="http://schemas.microsoft.com/office/drawing/2014/main" xmlns="" id="{688E4487-236B-40CD-B43B-B3EC8D66968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468900" y="1875015"/>
              <a:ext cx="30201" cy="328436"/>
            </a:xfrm>
            <a:custGeom>
              <a:avLst/>
              <a:gdLst/>
              <a:ahLst/>
              <a:cxnLst/>
              <a:rect l="0" t="0" r="0" b="0"/>
              <a:pathLst>
                <a:path w="30201" h="328436">
                  <a:moveTo>
                    <a:pt x="30200" y="10935"/>
                  </a:moveTo>
                  <a:lnTo>
                    <a:pt x="30200" y="10935"/>
                  </a:lnTo>
                  <a:lnTo>
                    <a:pt x="20766" y="2207"/>
                  </a:lnTo>
                  <a:lnTo>
                    <a:pt x="15895" y="0"/>
                  </a:lnTo>
                  <a:lnTo>
                    <a:pt x="13607" y="2234"/>
                  </a:lnTo>
                  <a:lnTo>
                    <a:pt x="9185" y="12242"/>
                  </a:lnTo>
                  <a:lnTo>
                    <a:pt x="2728" y="47227"/>
                  </a:lnTo>
                  <a:lnTo>
                    <a:pt x="351" y="81157"/>
                  </a:lnTo>
                  <a:lnTo>
                    <a:pt x="0" y="121167"/>
                  </a:lnTo>
                  <a:lnTo>
                    <a:pt x="2196" y="167171"/>
                  </a:lnTo>
                  <a:lnTo>
                    <a:pt x="1761" y="212077"/>
                  </a:lnTo>
                  <a:lnTo>
                    <a:pt x="627" y="254143"/>
                  </a:lnTo>
                  <a:lnTo>
                    <a:pt x="2475" y="291653"/>
                  </a:lnTo>
                  <a:lnTo>
                    <a:pt x="4800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35">
              <a:extLst>
                <a:ext uri="{FF2B5EF4-FFF2-40B4-BE49-F238E27FC236}">
                  <a16:creationId xmlns:a16="http://schemas.microsoft.com/office/drawing/2014/main" xmlns="" id="{5FC5DE96-B407-4EDA-B64C-69C129EB574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524500" y="21018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6578" y="51479"/>
                  </a:lnTo>
                  <a:lnTo>
                    <a:pt x="1299" y="9326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36">
              <a:extLst>
                <a:ext uri="{FF2B5EF4-FFF2-40B4-BE49-F238E27FC236}">
                  <a16:creationId xmlns:a16="http://schemas.microsoft.com/office/drawing/2014/main" xmlns="" id="{F3E79FF3-CB31-4905-8169-E6DDBDDA509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549900" y="19748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133350"/>
                  </a:moveTo>
                  <a:lnTo>
                    <a:pt x="6350" y="133350"/>
                  </a:lnTo>
                  <a:lnTo>
                    <a:pt x="6350" y="92898"/>
                  </a:lnTo>
                  <a:lnTo>
                    <a:pt x="4468" y="59868"/>
                  </a:lnTo>
                  <a:lnTo>
                    <a:pt x="883" y="152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37">
              <a:extLst>
                <a:ext uri="{FF2B5EF4-FFF2-40B4-BE49-F238E27FC236}">
                  <a16:creationId xmlns:a16="http://schemas.microsoft.com/office/drawing/2014/main" xmlns="" id="{13CD6ED4-8B0D-40B6-8CB6-8C988AE3293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598026" y="2034887"/>
              <a:ext cx="102841" cy="286751"/>
            </a:xfrm>
            <a:custGeom>
              <a:avLst/>
              <a:gdLst/>
              <a:ahLst/>
              <a:cxnLst/>
              <a:rect l="0" t="0" r="0" b="0"/>
              <a:pathLst>
                <a:path w="102841" h="286751">
                  <a:moveTo>
                    <a:pt x="28074" y="28863"/>
                  </a:moveTo>
                  <a:lnTo>
                    <a:pt x="28074" y="28863"/>
                  </a:lnTo>
                  <a:lnTo>
                    <a:pt x="24703" y="35605"/>
                  </a:lnTo>
                  <a:lnTo>
                    <a:pt x="23018" y="67145"/>
                  </a:lnTo>
                  <a:lnTo>
                    <a:pt x="26262" y="106920"/>
                  </a:lnTo>
                  <a:lnTo>
                    <a:pt x="27269" y="140460"/>
                  </a:lnTo>
                  <a:lnTo>
                    <a:pt x="25835" y="176534"/>
                  </a:lnTo>
                  <a:lnTo>
                    <a:pt x="22140" y="212322"/>
                  </a:lnTo>
                  <a:lnTo>
                    <a:pt x="12832" y="257415"/>
                  </a:lnTo>
                  <a:lnTo>
                    <a:pt x="5292" y="282613"/>
                  </a:lnTo>
                  <a:lnTo>
                    <a:pt x="3008" y="285519"/>
                  </a:lnTo>
                  <a:lnTo>
                    <a:pt x="780" y="286750"/>
                  </a:lnTo>
                  <a:lnTo>
                    <a:pt x="0" y="284749"/>
                  </a:lnTo>
                  <a:lnTo>
                    <a:pt x="5699" y="249970"/>
                  </a:lnTo>
                  <a:lnTo>
                    <a:pt x="11780" y="213916"/>
                  </a:lnTo>
                  <a:lnTo>
                    <a:pt x="16834" y="169670"/>
                  </a:lnTo>
                  <a:lnTo>
                    <a:pt x="23314" y="125546"/>
                  </a:lnTo>
                  <a:lnTo>
                    <a:pt x="31602" y="83827"/>
                  </a:lnTo>
                  <a:lnTo>
                    <a:pt x="42342" y="46471"/>
                  </a:lnTo>
                  <a:lnTo>
                    <a:pt x="56918" y="10561"/>
                  </a:lnTo>
                  <a:lnTo>
                    <a:pt x="62825" y="4668"/>
                  </a:lnTo>
                  <a:lnTo>
                    <a:pt x="69586" y="1444"/>
                  </a:lnTo>
                  <a:lnTo>
                    <a:pt x="76915" y="0"/>
                  </a:lnTo>
                  <a:lnTo>
                    <a:pt x="83918" y="2566"/>
                  </a:lnTo>
                  <a:lnTo>
                    <a:pt x="97344" y="14823"/>
                  </a:lnTo>
                  <a:lnTo>
                    <a:pt x="102840" y="33912"/>
                  </a:lnTo>
                  <a:lnTo>
                    <a:pt x="101520" y="57213"/>
                  </a:lnTo>
                  <a:lnTo>
                    <a:pt x="93878" y="84031"/>
                  </a:lnTo>
                  <a:lnTo>
                    <a:pt x="79663" y="106769"/>
                  </a:lnTo>
                  <a:lnTo>
                    <a:pt x="53708" y="131674"/>
                  </a:lnTo>
                  <a:lnTo>
                    <a:pt x="28074" y="149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38">
              <a:extLst>
                <a:ext uri="{FF2B5EF4-FFF2-40B4-BE49-F238E27FC236}">
                  <a16:creationId xmlns:a16="http://schemas.microsoft.com/office/drawing/2014/main" xmlns="" id="{FDA26EBB-04CE-4761-A2FD-FD57262ED34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759450" y="1982606"/>
              <a:ext cx="69851" cy="201795"/>
            </a:xfrm>
            <a:custGeom>
              <a:avLst/>
              <a:gdLst/>
              <a:ahLst/>
              <a:cxnLst/>
              <a:rect l="0" t="0" r="0" b="0"/>
              <a:pathLst>
                <a:path w="69851" h="201795">
                  <a:moveTo>
                    <a:pt x="69850" y="17644"/>
                  </a:moveTo>
                  <a:lnTo>
                    <a:pt x="69850" y="17644"/>
                  </a:lnTo>
                  <a:lnTo>
                    <a:pt x="69850" y="10902"/>
                  </a:lnTo>
                  <a:lnTo>
                    <a:pt x="68439" y="8210"/>
                  </a:lnTo>
                  <a:lnTo>
                    <a:pt x="63108" y="3338"/>
                  </a:lnTo>
                  <a:lnTo>
                    <a:pt x="42061" y="0"/>
                  </a:lnTo>
                  <a:lnTo>
                    <a:pt x="16852" y="5752"/>
                  </a:lnTo>
                  <a:lnTo>
                    <a:pt x="11235" y="9011"/>
                  </a:lnTo>
                  <a:lnTo>
                    <a:pt x="7490" y="12594"/>
                  </a:lnTo>
                  <a:lnTo>
                    <a:pt x="4993" y="16394"/>
                  </a:lnTo>
                  <a:lnTo>
                    <a:pt x="5446" y="21044"/>
                  </a:lnTo>
                  <a:lnTo>
                    <a:pt x="11592" y="31855"/>
                  </a:lnTo>
                  <a:lnTo>
                    <a:pt x="41934" y="71082"/>
                  </a:lnTo>
                  <a:lnTo>
                    <a:pt x="54523" y="102857"/>
                  </a:lnTo>
                  <a:lnTo>
                    <a:pt x="58804" y="126072"/>
                  </a:lnTo>
                  <a:lnTo>
                    <a:pt x="58356" y="148149"/>
                  </a:lnTo>
                  <a:lnTo>
                    <a:pt x="50160" y="165957"/>
                  </a:lnTo>
                  <a:lnTo>
                    <a:pt x="36404" y="180222"/>
                  </a:lnTo>
                  <a:lnTo>
                    <a:pt x="0" y="20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3339">
            <a:extLst>
              <a:ext uri="{FF2B5EF4-FFF2-40B4-BE49-F238E27FC236}">
                <a16:creationId xmlns:a16="http://schemas.microsoft.com/office/drawing/2014/main" xmlns="" id="{25AD4A4E-A02D-4C3A-9F1B-38FDD2EAFE5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3667" y="1857266"/>
            <a:ext cx="385734" cy="599666"/>
          </a:xfrm>
          <a:custGeom>
            <a:avLst/>
            <a:gdLst/>
            <a:ahLst/>
            <a:cxnLst/>
            <a:rect l="0" t="0" r="0" b="0"/>
            <a:pathLst>
              <a:path w="385734" h="599666">
                <a:moveTo>
                  <a:pt x="131733" y="212834"/>
                </a:moveTo>
                <a:lnTo>
                  <a:pt x="131733" y="212834"/>
                </a:lnTo>
                <a:lnTo>
                  <a:pt x="120183" y="202695"/>
                </a:lnTo>
                <a:lnTo>
                  <a:pt x="87574" y="182980"/>
                </a:lnTo>
                <a:lnTo>
                  <a:pt x="72830" y="180280"/>
                </a:lnTo>
                <a:lnTo>
                  <a:pt x="64948" y="180548"/>
                </a:lnTo>
                <a:lnTo>
                  <a:pt x="48664" y="188372"/>
                </a:lnTo>
                <a:lnTo>
                  <a:pt x="40370" y="194409"/>
                </a:lnTo>
                <a:lnTo>
                  <a:pt x="15215" y="229874"/>
                </a:lnTo>
                <a:lnTo>
                  <a:pt x="0" y="272759"/>
                </a:lnTo>
                <a:lnTo>
                  <a:pt x="1218" y="298264"/>
                </a:lnTo>
                <a:lnTo>
                  <a:pt x="4506" y="310004"/>
                </a:lnTo>
                <a:lnTo>
                  <a:pt x="10932" y="317830"/>
                </a:lnTo>
                <a:lnTo>
                  <a:pt x="29361" y="326527"/>
                </a:lnTo>
                <a:lnTo>
                  <a:pt x="53544" y="324748"/>
                </a:lnTo>
                <a:lnTo>
                  <a:pt x="80050" y="314784"/>
                </a:lnTo>
                <a:lnTo>
                  <a:pt x="105940" y="296245"/>
                </a:lnTo>
                <a:lnTo>
                  <a:pt x="134203" y="258637"/>
                </a:lnTo>
                <a:lnTo>
                  <a:pt x="145870" y="212843"/>
                </a:lnTo>
                <a:lnTo>
                  <a:pt x="149328" y="166897"/>
                </a:lnTo>
                <a:lnTo>
                  <a:pt x="143610" y="122004"/>
                </a:lnTo>
                <a:lnTo>
                  <a:pt x="139721" y="80794"/>
                </a:lnTo>
                <a:lnTo>
                  <a:pt x="145309" y="48514"/>
                </a:lnTo>
                <a:lnTo>
                  <a:pt x="155876" y="31853"/>
                </a:lnTo>
                <a:lnTo>
                  <a:pt x="170686" y="18098"/>
                </a:lnTo>
                <a:lnTo>
                  <a:pt x="189026" y="7281"/>
                </a:lnTo>
                <a:lnTo>
                  <a:pt x="222557" y="0"/>
                </a:lnTo>
                <a:lnTo>
                  <a:pt x="249190" y="1213"/>
                </a:lnTo>
                <a:lnTo>
                  <a:pt x="255194" y="4726"/>
                </a:lnTo>
                <a:lnTo>
                  <a:pt x="263745" y="16155"/>
                </a:lnTo>
                <a:lnTo>
                  <a:pt x="264253" y="38167"/>
                </a:lnTo>
                <a:lnTo>
                  <a:pt x="258364" y="68176"/>
                </a:lnTo>
                <a:lnTo>
                  <a:pt x="246339" y="105032"/>
                </a:lnTo>
                <a:lnTo>
                  <a:pt x="225943" y="148694"/>
                </a:lnTo>
                <a:lnTo>
                  <a:pt x="213590" y="172191"/>
                </a:lnTo>
                <a:lnTo>
                  <a:pt x="200415" y="198439"/>
                </a:lnTo>
                <a:lnTo>
                  <a:pt x="186693" y="226520"/>
                </a:lnTo>
                <a:lnTo>
                  <a:pt x="172607" y="255825"/>
                </a:lnTo>
                <a:lnTo>
                  <a:pt x="161099" y="285944"/>
                </a:lnTo>
                <a:lnTo>
                  <a:pt x="151310" y="316608"/>
                </a:lnTo>
                <a:lnTo>
                  <a:pt x="142668" y="347633"/>
                </a:lnTo>
                <a:lnTo>
                  <a:pt x="138317" y="376783"/>
                </a:lnTo>
                <a:lnTo>
                  <a:pt x="136828" y="404684"/>
                </a:lnTo>
                <a:lnTo>
                  <a:pt x="137247" y="431750"/>
                </a:lnTo>
                <a:lnTo>
                  <a:pt x="138230" y="456851"/>
                </a:lnTo>
                <a:lnTo>
                  <a:pt x="141206" y="503554"/>
                </a:lnTo>
                <a:lnTo>
                  <a:pt x="148643" y="544067"/>
                </a:lnTo>
                <a:lnTo>
                  <a:pt x="160967" y="587320"/>
                </a:lnTo>
                <a:lnTo>
                  <a:pt x="163923" y="595841"/>
                </a:lnTo>
                <a:lnTo>
                  <a:pt x="167304" y="599405"/>
                </a:lnTo>
                <a:lnTo>
                  <a:pt x="170969" y="599665"/>
                </a:lnTo>
                <a:lnTo>
                  <a:pt x="174824" y="597721"/>
                </a:lnTo>
                <a:lnTo>
                  <a:pt x="190362" y="574760"/>
                </a:lnTo>
                <a:lnTo>
                  <a:pt x="208371" y="527661"/>
                </a:lnTo>
                <a:lnTo>
                  <a:pt x="218946" y="489165"/>
                </a:lnTo>
                <a:lnTo>
                  <a:pt x="227645" y="451359"/>
                </a:lnTo>
                <a:lnTo>
                  <a:pt x="235803" y="409802"/>
                </a:lnTo>
                <a:lnTo>
                  <a:pt x="239238" y="391453"/>
                </a:lnTo>
                <a:lnTo>
                  <a:pt x="242543" y="384413"/>
                </a:lnTo>
                <a:lnTo>
                  <a:pt x="245117" y="382253"/>
                </a:lnTo>
                <a:lnTo>
                  <a:pt x="251740" y="379853"/>
                </a:lnTo>
                <a:lnTo>
                  <a:pt x="288475" y="372538"/>
                </a:lnTo>
                <a:lnTo>
                  <a:pt x="328380" y="362146"/>
                </a:lnTo>
                <a:lnTo>
                  <a:pt x="385733" y="3461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Shape-3340">
            <a:extLst>
              <a:ext uri="{FF2B5EF4-FFF2-40B4-BE49-F238E27FC236}">
                <a16:creationId xmlns:a16="http://schemas.microsoft.com/office/drawing/2014/main" xmlns="" id="{2AA4CB57-D256-4BFB-BE38-CAC7CB2312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33366" y="2044111"/>
            <a:ext cx="205635" cy="146961"/>
          </a:xfrm>
          <a:custGeom>
            <a:avLst/>
            <a:gdLst/>
            <a:ahLst/>
            <a:cxnLst/>
            <a:rect l="0" t="0" r="0" b="0"/>
            <a:pathLst>
              <a:path w="205635" h="146961">
                <a:moveTo>
                  <a:pt x="116734" y="51389"/>
                </a:moveTo>
                <a:lnTo>
                  <a:pt x="116734" y="51389"/>
                </a:lnTo>
                <a:lnTo>
                  <a:pt x="111707" y="30666"/>
                </a:lnTo>
                <a:lnTo>
                  <a:pt x="111266" y="24874"/>
                </a:lnTo>
                <a:lnTo>
                  <a:pt x="108150" y="19601"/>
                </a:lnTo>
                <a:lnTo>
                  <a:pt x="97162" y="9980"/>
                </a:lnTo>
                <a:lnTo>
                  <a:pt x="78479" y="0"/>
                </a:lnTo>
                <a:lnTo>
                  <a:pt x="62102" y="562"/>
                </a:lnTo>
                <a:lnTo>
                  <a:pt x="52795" y="2688"/>
                </a:lnTo>
                <a:lnTo>
                  <a:pt x="36811" y="14457"/>
                </a:lnTo>
                <a:lnTo>
                  <a:pt x="15912" y="44680"/>
                </a:lnTo>
                <a:lnTo>
                  <a:pt x="4897" y="70985"/>
                </a:lnTo>
                <a:lnTo>
                  <a:pt x="0" y="99139"/>
                </a:lnTo>
                <a:lnTo>
                  <a:pt x="3469" y="122470"/>
                </a:lnTo>
                <a:lnTo>
                  <a:pt x="7358" y="132643"/>
                </a:lnTo>
                <a:lnTo>
                  <a:pt x="13478" y="139425"/>
                </a:lnTo>
                <a:lnTo>
                  <a:pt x="29684" y="146960"/>
                </a:lnTo>
                <a:lnTo>
                  <a:pt x="48647" y="144665"/>
                </a:lnTo>
                <a:lnTo>
                  <a:pt x="68834" y="135178"/>
                </a:lnTo>
                <a:lnTo>
                  <a:pt x="97916" y="110004"/>
                </a:lnTo>
                <a:lnTo>
                  <a:pt x="114999" y="82319"/>
                </a:lnTo>
                <a:lnTo>
                  <a:pt x="121486" y="64894"/>
                </a:lnTo>
                <a:lnTo>
                  <a:pt x="122018" y="64625"/>
                </a:lnTo>
                <a:lnTo>
                  <a:pt x="135200" y="90651"/>
                </a:lnTo>
                <a:lnTo>
                  <a:pt x="153563" y="105512"/>
                </a:lnTo>
                <a:lnTo>
                  <a:pt x="205634" y="1212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694">
            <a:extLst>
              <a:ext uri="{FF2B5EF4-FFF2-40B4-BE49-F238E27FC236}">
                <a16:creationId xmlns:a16="http://schemas.microsoft.com/office/drawing/2014/main" xmlns="" id="{7023A767-67ED-4ACA-8497-4BB19316EA8B}"/>
              </a:ext>
            </a:extLst>
          </p:cNvPr>
          <p:cNvGrpSpPr/>
          <p:nvPr/>
        </p:nvGrpSpPr>
        <p:grpSpPr>
          <a:xfrm>
            <a:off x="7653799" y="1803400"/>
            <a:ext cx="1197155" cy="471227"/>
            <a:chOff x="7653799" y="1803400"/>
            <a:chExt cx="1197155" cy="471227"/>
          </a:xfrm>
        </p:grpSpPr>
        <p:sp>
          <p:nvSpPr>
            <p:cNvPr id="58" name="SMARTInkShape-3341">
              <a:extLst>
                <a:ext uri="{FF2B5EF4-FFF2-40B4-BE49-F238E27FC236}">
                  <a16:creationId xmlns:a16="http://schemas.microsoft.com/office/drawing/2014/main" xmlns="" id="{2B43594F-EDDA-4D72-B1D1-10937966DFE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653799" y="1871305"/>
              <a:ext cx="147523" cy="347482"/>
            </a:xfrm>
            <a:custGeom>
              <a:avLst/>
              <a:gdLst/>
              <a:ahLst/>
              <a:cxnLst/>
              <a:rect l="0" t="0" r="0" b="0"/>
              <a:pathLst>
                <a:path w="147523" h="347482">
                  <a:moveTo>
                    <a:pt x="36051" y="128945"/>
                  </a:moveTo>
                  <a:lnTo>
                    <a:pt x="36051" y="128945"/>
                  </a:lnTo>
                  <a:lnTo>
                    <a:pt x="29309" y="128945"/>
                  </a:lnTo>
                  <a:lnTo>
                    <a:pt x="26617" y="131767"/>
                  </a:lnTo>
                  <a:lnTo>
                    <a:pt x="21746" y="142429"/>
                  </a:lnTo>
                  <a:lnTo>
                    <a:pt x="18406" y="177782"/>
                  </a:lnTo>
                  <a:lnTo>
                    <a:pt x="20788" y="224005"/>
                  </a:lnTo>
                  <a:lnTo>
                    <a:pt x="22212" y="256802"/>
                  </a:lnTo>
                  <a:lnTo>
                    <a:pt x="23014" y="303236"/>
                  </a:lnTo>
                  <a:lnTo>
                    <a:pt x="19913" y="343368"/>
                  </a:lnTo>
                  <a:lnTo>
                    <a:pt x="18942" y="346682"/>
                  </a:lnTo>
                  <a:lnTo>
                    <a:pt x="18295" y="347481"/>
                  </a:lnTo>
                  <a:lnTo>
                    <a:pt x="8326" y="311802"/>
                  </a:lnTo>
                  <a:lnTo>
                    <a:pt x="2562" y="282887"/>
                  </a:lnTo>
                  <a:lnTo>
                    <a:pt x="0" y="241813"/>
                  </a:lnTo>
                  <a:lnTo>
                    <a:pt x="22" y="218302"/>
                  </a:lnTo>
                  <a:lnTo>
                    <a:pt x="743" y="193455"/>
                  </a:lnTo>
                  <a:lnTo>
                    <a:pt x="1929" y="167718"/>
                  </a:lnTo>
                  <a:lnTo>
                    <a:pt x="4836" y="142094"/>
                  </a:lnTo>
                  <a:lnTo>
                    <a:pt x="8891" y="116544"/>
                  </a:lnTo>
                  <a:lnTo>
                    <a:pt x="20452" y="69811"/>
                  </a:lnTo>
                  <a:lnTo>
                    <a:pt x="44678" y="22524"/>
                  </a:lnTo>
                  <a:lnTo>
                    <a:pt x="56583" y="4976"/>
                  </a:lnTo>
                  <a:lnTo>
                    <a:pt x="63145" y="1143"/>
                  </a:lnTo>
                  <a:lnTo>
                    <a:pt x="70341" y="0"/>
                  </a:lnTo>
                  <a:lnTo>
                    <a:pt x="77961" y="648"/>
                  </a:lnTo>
                  <a:lnTo>
                    <a:pt x="84452" y="4608"/>
                  </a:lnTo>
                  <a:lnTo>
                    <a:pt x="95428" y="18416"/>
                  </a:lnTo>
                  <a:lnTo>
                    <a:pt x="102797" y="52765"/>
                  </a:lnTo>
                  <a:lnTo>
                    <a:pt x="98239" y="94222"/>
                  </a:lnTo>
                  <a:lnTo>
                    <a:pt x="84580" y="134414"/>
                  </a:lnTo>
                  <a:lnTo>
                    <a:pt x="62246" y="178277"/>
                  </a:lnTo>
                  <a:lnTo>
                    <a:pt x="71798" y="182681"/>
                  </a:lnTo>
                  <a:lnTo>
                    <a:pt x="110748" y="196316"/>
                  </a:lnTo>
                  <a:lnTo>
                    <a:pt x="121833" y="201375"/>
                  </a:lnTo>
                  <a:lnTo>
                    <a:pt x="136030" y="214523"/>
                  </a:lnTo>
                  <a:lnTo>
                    <a:pt x="143985" y="230480"/>
                  </a:lnTo>
                  <a:lnTo>
                    <a:pt x="147522" y="249331"/>
                  </a:lnTo>
                  <a:lnTo>
                    <a:pt x="141567" y="269468"/>
                  </a:lnTo>
                  <a:lnTo>
                    <a:pt x="128103" y="289472"/>
                  </a:lnTo>
                  <a:lnTo>
                    <a:pt x="84964" y="323428"/>
                  </a:lnTo>
                  <a:lnTo>
                    <a:pt x="53837" y="338499"/>
                  </a:lnTo>
                  <a:lnTo>
                    <a:pt x="45791" y="340615"/>
                  </a:lnTo>
                  <a:lnTo>
                    <a:pt x="39722" y="340613"/>
                  </a:lnTo>
                  <a:lnTo>
                    <a:pt x="34970" y="339202"/>
                  </a:lnTo>
                  <a:lnTo>
                    <a:pt x="31097" y="336849"/>
                  </a:lnTo>
                  <a:lnTo>
                    <a:pt x="30631" y="333165"/>
                  </a:lnTo>
                  <a:lnTo>
                    <a:pt x="42401" y="313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342">
              <a:extLst>
                <a:ext uri="{FF2B5EF4-FFF2-40B4-BE49-F238E27FC236}">
                  <a16:creationId xmlns:a16="http://schemas.microsoft.com/office/drawing/2014/main" xmlns="" id="{91D9FB0F-049D-438F-AA4F-F098F47B9D7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67650" y="2051197"/>
              <a:ext cx="82551" cy="126854"/>
            </a:xfrm>
            <a:custGeom>
              <a:avLst/>
              <a:gdLst/>
              <a:ahLst/>
              <a:cxnLst/>
              <a:rect l="0" t="0" r="0" b="0"/>
              <a:pathLst>
                <a:path w="82551" h="126854">
                  <a:moveTo>
                    <a:pt x="0" y="82403"/>
                  </a:moveTo>
                  <a:lnTo>
                    <a:pt x="0" y="82403"/>
                  </a:lnTo>
                  <a:lnTo>
                    <a:pt x="3370" y="82403"/>
                  </a:lnTo>
                  <a:lnTo>
                    <a:pt x="15580" y="75661"/>
                  </a:lnTo>
                  <a:lnTo>
                    <a:pt x="45586" y="43711"/>
                  </a:lnTo>
                  <a:lnTo>
                    <a:pt x="57094" y="21707"/>
                  </a:lnTo>
                  <a:lnTo>
                    <a:pt x="58771" y="9331"/>
                  </a:lnTo>
                  <a:lnTo>
                    <a:pt x="58231" y="4054"/>
                  </a:lnTo>
                  <a:lnTo>
                    <a:pt x="55048" y="1243"/>
                  </a:lnTo>
                  <a:lnTo>
                    <a:pt x="43986" y="0"/>
                  </a:lnTo>
                  <a:lnTo>
                    <a:pt x="31545" y="5563"/>
                  </a:lnTo>
                  <a:lnTo>
                    <a:pt x="25263" y="10010"/>
                  </a:lnTo>
                  <a:lnTo>
                    <a:pt x="9680" y="33123"/>
                  </a:lnTo>
                  <a:lnTo>
                    <a:pt x="6183" y="52269"/>
                  </a:lnTo>
                  <a:lnTo>
                    <a:pt x="8393" y="72538"/>
                  </a:lnTo>
                  <a:lnTo>
                    <a:pt x="16430" y="93306"/>
                  </a:lnTo>
                  <a:lnTo>
                    <a:pt x="30821" y="108650"/>
                  </a:lnTo>
                  <a:lnTo>
                    <a:pt x="48269" y="118763"/>
                  </a:lnTo>
                  <a:lnTo>
                    <a:pt x="82550" y="126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343">
              <a:extLst>
                <a:ext uri="{FF2B5EF4-FFF2-40B4-BE49-F238E27FC236}">
                  <a16:creationId xmlns:a16="http://schemas.microsoft.com/office/drawing/2014/main" xmlns="" id="{7B9221B0-6059-4041-8AE1-7DF0CD3E50E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035441" y="2019300"/>
              <a:ext cx="73510" cy="158905"/>
            </a:xfrm>
            <a:custGeom>
              <a:avLst/>
              <a:gdLst/>
              <a:ahLst/>
              <a:cxnLst/>
              <a:rect l="0" t="0" r="0" b="0"/>
              <a:pathLst>
                <a:path w="73510" h="158905">
                  <a:moveTo>
                    <a:pt x="3659" y="12700"/>
                  </a:moveTo>
                  <a:lnTo>
                    <a:pt x="3659" y="12700"/>
                  </a:lnTo>
                  <a:lnTo>
                    <a:pt x="0" y="9042"/>
                  </a:lnTo>
                  <a:lnTo>
                    <a:pt x="24522" y="36934"/>
                  </a:lnTo>
                  <a:lnTo>
                    <a:pt x="42692" y="78478"/>
                  </a:lnTo>
                  <a:lnTo>
                    <a:pt x="49248" y="114269"/>
                  </a:lnTo>
                  <a:lnTo>
                    <a:pt x="46028" y="136629"/>
                  </a:lnTo>
                  <a:lnTo>
                    <a:pt x="39893" y="150800"/>
                  </a:lnTo>
                  <a:lnTo>
                    <a:pt x="36282" y="155566"/>
                  </a:lnTo>
                  <a:lnTo>
                    <a:pt x="31757" y="158039"/>
                  </a:lnTo>
                  <a:lnTo>
                    <a:pt x="21086" y="158904"/>
                  </a:lnTo>
                  <a:lnTo>
                    <a:pt x="17393" y="156736"/>
                  </a:lnTo>
                  <a:lnTo>
                    <a:pt x="14932" y="153174"/>
                  </a:lnTo>
                  <a:lnTo>
                    <a:pt x="12197" y="142161"/>
                  </a:lnTo>
                  <a:lnTo>
                    <a:pt x="10982" y="125506"/>
                  </a:lnTo>
                  <a:lnTo>
                    <a:pt x="20410" y="86184"/>
                  </a:lnTo>
                  <a:lnTo>
                    <a:pt x="36609" y="45526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344">
              <a:extLst>
                <a:ext uri="{FF2B5EF4-FFF2-40B4-BE49-F238E27FC236}">
                  <a16:creationId xmlns:a16="http://schemas.microsoft.com/office/drawing/2014/main" xmlns="" id="{F37ED9DF-41D1-4D93-928F-A7A540AAD4A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166100" y="2005580"/>
              <a:ext cx="88901" cy="178821"/>
            </a:xfrm>
            <a:custGeom>
              <a:avLst/>
              <a:gdLst/>
              <a:ahLst/>
              <a:cxnLst/>
              <a:rect l="0" t="0" r="0" b="0"/>
              <a:pathLst>
                <a:path w="88901" h="178821">
                  <a:moveTo>
                    <a:pt x="0" y="26420"/>
                  </a:moveTo>
                  <a:lnTo>
                    <a:pt x="0" y="26420"/>
                  </a:lnTo>
                  <a:lnTo>
                    <a:pt x="3370" y="33162"/>
                  </a:lnTo>
                  <a:lnTo>
                    <a:pt x="9459" y="77321"/>
                  </a:lnTo>
                  <a:lnTo>
                    <a:pt x="7247" y="121405"/>
                  </a:lnTo>
                  <a:lnTo>
                    <a:pt x="6467" y="142279"/>
                  </a:lnTo>
                  <a:lnTo>
                    <a:pt x="7771" y="109197"/>
                  </a:lnTo>
                  <a:lnTo>
                    <a:pt x="16492" y="73995"/>
                  </a:lnTo>
                  <a:lnTo>
                    <a:pt x="28718" y="31971"/>
                  </a:lnTo>
                  <a:lnTo>
                    <a:pt x="39574" y="12659"/>
                  </a:lnTo>
                  <a:lnTo>
                    <a:pt x="49573" y="2665"/>
                  </a:lnTo>
                  <a:lnTo>
                    <a:pt x="54216" y="0"/>
                  </a:lnTo>
                  <a:lnTo>
                    <a:pt x="58721" y="1046"/>
                  </a:lnTo>
                  <a:lnTo>
                    <a:pt x="67490" y="9733"/>
                  </a:lnTo>
                  <a:lnTo>
                    <a:pt x="80362" y="33862"/>
                  </a:lnTo>
                  <a:lnTo>
                    <a:pt x="86370" y="73467"/>
                  </a:lnTo>
                  <a:lnTo>
                    <a:pt x="88150" y="117579"/>
                  </a:lnTo>
                  <a:lnTo>
                    <a:pt x="88752" y="163064"/>
                  </a:lnTo>
                  <a:lnTo>
                    <a:pt x="88900" y="17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345">
              <a:extLst>
                <a:ext uri="{FF2B5EF4-FFF2-40B4-BE49-F238E27FC236}">
                  <a16:creationId xmlns:a16="http://schemas.microsoft.com/office/drawing/2014/main" xmlns="" id="{D64544D9-7EAE-417D-8A3D-097FC66758E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440373" y="1860966"/>
              <a:ext cx="151178" cy="319630"/>
            </a:xfrm>
            <a:custGeom>
              <a:avLst/>
              <a:gdLst/>
              <a:ahLst/>
              <a:cxnLst/>
              <a:rect l="0" t="0" r="0" b="0"/>
              <a:pathLst>
                <a:path w="151178" h="319630">
                  <a:moveTo>
                    <a:pt x="94027" y="18634"/>
                  </a:moveTo>
                  <a:lnTo>
                    <a:pt x="94027" y="18634"/>
                  </a:lnTo>
                  <a:lnTo>
                    <a:pt x="102754" y="9200"/>
                  </a:lnTo>
                  <a:lnTo>
                    <a:pt x="104961" y="4328"/>
                  </a:lnTo>
                  <a:lnTo>
                    <a:pt x="104139" y="2747"/>
                  </a:lnTo>
                  <a:lnTo>
                    <a:pt x="102179" y="1692"/>
                  </a:lnTo>
                  <a:lnTo>
                    <a:pt x="88895" y="0"/>
                  </a:lnTo>
                  <a:lnTo>
                    <a:pt x="77164" y="7295"/>
                  </a:lnTo>
                  <a:lnTo>
                    <a:pt x="61837" y="22767"/>
                  </a:lnTo>
                  <a:lnTo>
                    <a:pt x="34081" y="64622"/>
                  </a:lnTo>
                  <a:lnTo>
                    <a:pt x="16350" y="101397"/>
                  </a:lnTo>
                  <a:lnTo>
                    <a:pt x="4705" y="143142"/>
                  </a:lnTo>
                  <a:lnTo>
                    <a:pt x="0" y="186154"/>
                  </a:lnTo>
                  <a:lnTo>
                    <a:pt x="4965" y="226437"/>
                  </a:lnTo>
                  <a:lnTo>
                    <a:pt x="16109" y="261745"/>
                  </a:lnTo>
                  <a:lnTo>
                    <a:pt x="31880" y="291078"/>
                  </a:lnTo>
                  <a:lnTo>
                    <a:pt x="53001" y="311170"/>
                  </a:lnTo>
                  <a:lnTo>
                    <a:pt x="78379" y="319629"/>
                  </a:lnTo>
                  <a:lnTo>
                    <a:pt x="104711" y="319626"/>
                  </a:lnTo>
                  <a:lnTo>
                    <a:pt x="151177" y="304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346">
              <a:extLst>
                <a:ext uri="{FF2B5EF4-FFF2-40B4-BE49-F238E27FC236}">
                  <a16:creationId xmlns:a16="http://schemas.microsoft.com/office/drawing/2014/main" xmlns="" id="{F0AA4F74-C635-47CF-BCD0-F1BB9F0502E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611483" y="1945360"/>
              <a:ext cx="110693" cy="329267"/>
            </a:xfrm>
            <a:custGeom>
              <a:avLst/>
              <a:gdLst/>
              <a:ahLst/>
              <a:cxnLst/>
              <a:rect l="0" t="0" r="0" b="0"/>
              <a:pathLst>
                <a:path w="110693" h="329267">
                  <a:moveTo>
                    <a:pt x="18167" y="124740"/>
                  </a:moveTo>
                  <a:lnTo>
                    <a:pt x="18167" y="124740"/>
                  </a:lnTo>
                  <a:lnTo>
                    <a:pt x="12700" y="113805"/>
                  </a:lnTo>
                  <a:lnTo>
                    <a:pt x="12405" y="114628"/>
                  </a:lnTo>
                  <a:lnTo>
                    <a:pt x="7505" y="154789"/>
                  </a:lnTo>
                  <a:lnTo>
                    <a:pt x="6070" y="195183"/>
                  </a:lnTo>
                  <a:lnTo>
                    <a:pt x="5646" y="241881"/>
                  </a:lnTo>
                  <a:lnTo>
                    <a:pt x="5520" y="285900"/>
                  </a:lnTo>
                  <a:lnTo>
                    <a:pt x="5474" y="327221"/>
                  </a:lnTo>
                  <a:lnTo>
                    <a:pt x="4765" y="328872"/>
                  </a:lnTo>
                  <a:lnTo>
                    <a:pt x="3589" y="329266"/>
                  </a:lnTo>
                  <a:lnTo>
                    <a:pt x="2097" y="328824"/>
                  </a:lnTo>
                  <a:lnTo>
                    <a:pt x="0" y="311347"/>
                  </a:lnTo>
                  <a:lnTo>
                    <a:pt x="6120" y="270342"/>
                  </a:lnTo>
                  <a:lnTo>
                    <a:pt x="13048" y="226611"/>
                  </a:lnTo>
                  <a:lnTo>
                    <a:pt x="16871" y="201121"/>
                  </a:lnTo>
                  <a:lnTo>
                    <a:pt x="21537" y="174955"/>
                  </a:lnTo>
                  <a:lnTo>
                    <a:pt x="26763" y="148339"/>
                  </a:lnTo>
                  <a:lnTo>
                    <a:pt x="32365" y="121423"/>
                  </a:lnTo>
                  <a:lnTo>
                    <a:pt x="40470" y="78345"/>
                  </a:lnTo>
                  <a:lnTo>
                    <a:pt x="50881" y="31971"/>
                  </a:lnTo>
                  <a:lnTo>
                    <a:pt x="54793" y="20561"/>
                  </a:lnTo>
                  <a:lnTo>
                    <a:pt x="66665" y="6001"/>
                  </a:lnTo>
                  <a:lnTo>
                    <a:pt x="73782" y="1130"/>
                  </a:lnTo>
                  <a:lnTo>
                    <a:pt x="79938" y="0"/>
                  </a:lnTo>
                  <a:lnTo>
                    <a:pt x="85453" y="1364"/>
                  </a:lnTo>
                  <a:lnTo>
                    <a:pt x="90541" y="4389"/>
                  </a:lnTo>
                  <a:lnTo>
                    <a:pt x="107815" y="32244"/>
                  </a:lnTo>
                  <a:lnTo>
                    <a:pt x="110692" y="59877"/>
                  </a:lnTo>
                  <a:lnTo>
                    <a:pt x="102497" y="103404"/>
                  </a:lnTo>
                  <a:lnTo>
                    <a:pt x="90925" y="128663"/>
                  </a:lnTo>
                  <a:lnTo>
                    <a:pt x="60395" y="162230"/>
                  </a:lnTo>
                  <a:lnTo>
                    <a:pt x="54786" y="166667"/>
                  </a:lnTo>
                  <a:lnTo>
                    <a:pt x="51046" y="166802"/>
                  </a:lnTo>
                  <a:lnTo>
                    <a:pt x="48554" y="164070"/>
                  </a:lnTo>
                  <a:lnTo>
                    <a:pt x="43567" y="150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347">
              <a:extLst>
                <a:ext uri="{FF2B5EF4-FFF2-40B4-BE49-F238E27FC236}">
                  <a16:creationId xmlns:a16="http://schemas.microsoft.com/office/drawing/2014/main" xmlns="" id="{491AA224-82FB-4D18-94E6-16D453F7731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718550" y="1803400"/>
              <a:ext cx="132404" cy="381001"/>
            </a:xfrm>
            <a:custGeom>
              <a:avLst/>
              <a:gdLst/>
              <a:ahLst/>
              <a:cxnLst/>
              <a:rect l="0" t="0" r="0" b="0"/>
              <a:pathLst>
                <a:path w="132404" h="381001">
                  <a:moveTo>
                    <a:pt x="82550" y="0"/>
                  </a:moveTo>
                  <a:lnTo>
                    <a:pt x="82550" y="0"/>
                  </a:lnTo>
                  <a:lnTo>
                    <a:pt x="99156" y="44057"/>
                  </a:lnTo>
                  <a:lnTo>
                    <a:pt x="109686" y="75320"/>
                  </a:lnTo>
                  <a:lnTo>
                    <a:pt x="121422" y="114144"/>
                  </a:lnTo>
                  <a:lnTo>
                    <a:pt x="130871" y="157975"/>
                  </a:lnTo>
                  <a:lnTo>
                    <a:pt x="132403" y="181517"/>
                  </a:lnTo>
                  <a:lnTo>
                    <a:pt x="128696" y="228135"/>
                  </a:lnTo>
                  <a:lnTo>
                    <a:pt x="112937" y="270021"/>
                  </a:lnTo>
                  <a:lnTo>
                    <a:pt x="89940" y="306041"/>
                  </a:lnTo>
                  <a:lnTo>
                    <a:pt x="62551" y="336396"/>
                  </a:lnTo>
                  <a:lnTo>
                    <a:pt x="21042" y="36653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95">
            <a:extLst>
              <a:ext uri="{FF2B5EF4-FFF2-40B4-BE49-F238E27FC236}">
                <a16:creationId xmlns:a16="http://schemas.microsoft.com/office/drawing/2014/main" xmlns="" id="{7882645D-C476-4D26-A7E8-DA2D2A0E5B52}"/>
              </a:ext>
            </a:extLst>
          </p:cNvPr>
          <p:cNvGrpSpPr/>
          <p:nvPr/>
        </p:nvGrpSpPr>
        <p:grpSpPr>
          <a:xfrm>
            <a:off x="9311402" y="1943100"/>
            <a:ext cx="570576" cy="223017"/>
            <a:chOff x="9311402" y="1943100"/>
            <a:chExt cx="570576" cy="223017"/>
          </a:xfrm>
        </p:grpSpPr>
        <p:sp>
          <p:nvSpPr>
            <p:cNvPr id="66" name="SMARTInkShape-3348">
              <a:extLst>
                <a:ext uri="{FF2B5EF4-FFF2-40B4-BE49-F238E27FC236}">
                  <a16:creationId xmlns:a16="http://schemas.microsoft.com/office/drawing/2014/main" xmlns="" id="{C41149FA-9617-4C39-847D-08CA62E547D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311402" y="1983721"/>
              <a:ext cx="143749" cy="182396"/>
            </a:xfrm>
            <a:custGeom>
              <a:avLst/>
              <a:gdLst/>
              <a:ahLst/>
              <a:cxnLst/>
              <a:rect l="0" t="0" r="0" b="0"/>
              <a:pathLst>
                <a:path w="143749" h="182396">
                  <a:moveTo>
                    <a:pt x="80248" y="41929"/>
                  </a:moveTo>
                  <a:lnTo>
                    <a:pt x="80248" y="41929"/>
                  </a:lnTo>
                  <a:lnTo>
                    <a:pt x="89668" y="14505"/>
                  </a:lnTo>
                  <a:lnTo>
                    <a:pt x="88433" y="5987"/>
                  </a:lnTo>
                  <a:lnTo>
                    <a:pt x="86410" y="3151"/>
                  </a:lnTo>
                  <a:lnTo>
                    <a:pt x="83650" y="1260"/>
                  </a:lnTo>
                  <a:lnTo>
                    <a:pt x="80399" y="0"/>
                  </a:lnTo>
                  <a:lnTo>
                    <a:pt x="73024" y="481"/>
                  </a:lnTo>
                  <a:lnTo>
                    <a:pt x="69082" y="1597"/>
                  </a:lnTo>
                  <a:lnTo>
                    <a:pt x="46680" y="23394"/>
                  </a:lnTo>
                  <a:lnTo>
                    <a:pt x="21069" y="60034"/>
                  </a:lnTo>
                  <a:lnTo>
                    <a:pt x="2350" y="102170"/>
                  </a:lnTo>
                  <a:lnTo>
                    <a:pt x="0" y="127499"/>
                  </a:lnTo>
                  <a:lnTo>
                    <a:pt x="5071" y="149810"/>
                  </a:lnTo>
                  <a:lnTo>
                    <a:pt x="16732" y="169134"/>
                  </a:lnTo>
                  <a:lnTo>
                    <a:pt x="27320" y="175415"/>
                  </a:lnTo>
                  <a:lnTo>
                    <a:pt x="56019" y="182395"/>
                  </a:lnTo>
                  <a:lnTo>
                    <a:pt x="89940" y="181734"/>
                  </a:lnTo>
                  <a:lnTo>
                    <a:pt x="143748" y="175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349">
              <a:extLst>
                <a:ext uri="{FF2B5EF4-FFF2-40B4-BE49-F238E27FC236}">
                  <a16:creationId xmlns:a16="http://schemas.microsoft.com/office/drawing/2014/main" xmlns="" id="{45426F34-A934-4E61-B928-A88AE55AEEC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482420" y="2015598"/>
              <a:ext cx="93381" cy="124326"/>
            </a:xfrm>
            <a:custGeom>
              <a:avLst/>
              <a:gdLst/>
              <a:ahLst/>
              <a:cxnLst/>
              <a:rect l="0" t="0" r="0" b="0"/>
              <a:pathLst>
                <a:path w="93381" h="124326">
                  <a:moveTo>
                    <a:pt x="93380" y="16402"/>
                  </a:moveTo>
                  <a:lnTo>
                    <a:pt x="93380" y="16402"/>
                  </a:lnTo>
                  <a:lnTo>
                    <a:pt x="83267" y="6289"/>
                  </a:lnTo>
                  <a:lnTo>
                    <a:pt x="70776" y="1324"/>
                  </a:lnTo>
                  <a:lnTo>
                    <a:pt x="63494" y="0"/>
                  </a:lnTo>
                  <a:lnTo>
                    <a:pt x="47877" y="2292"/>
                  </a:lnTo>
                  <a:lnTo>
                    <a:pt x="39761" y="4878"/>
                  </a:lnTo>
                  <a:lnTo>
                    <a:pt x="25099" y="17160"/>
                  </a:lnTo>
                  <a:lnTo>
                    <a:pt x="6826" y="43908"/>
                  </a:lnTo>
                  <a:lnTo>
                    <a:pt x="1810" y="53789"/>
                  </a:lnTo>
                  <a:lnTo>
                    <a:pt x="0" y="74176"/>
                  </a:lnTo>
                  <a:lnTo>
                    <a:pt x="6916" y="101724"/>
                  </a:lnTo>
                  <a:lnTo>
                    <a:pt x="10337" y="109266"/>
                  </a:lnTo>
                  <a:lnTo>
                    <a:pt x="21664" y="119529"/>
                  </a:lnTo>
                  <a:lnTo>
                    <a:pt x="28636" y="123253"/>
                  </a:lnTo>
                  <a:lnTo>
                    <a:pt x="36107" y="124325"/>
                  </a:lnTo>
                  <a:lnTo>
                    <a:pt x="51933" y="121753"/>
                  </a:lnTo>
                  <a:lnTo>
                    <a:pt x="69967" y="112371"/>
                  </a:lnTo>
                  <a:lnTo>
                    <a:pt x="77800" y="100918"/>
                  </a:lnTo>
                  <a:lnTo>
                    <a:pt x="82928" y="86420"/>
                  </a:lnTo>
                  <a:lnTo>
                    <a:pt x="85207" y="70569"/>
                  </a:lnTo>
                  <a:lnTo>
                    <a:pt x="79747" y="45779"/>
                  </a:lnTo>
                  <a:lnTo>
                    <a:pt x="69193" y="27301"/>
                  </a:lnTo>
                  <a:lnTo>
                    <a:pt x="63110" y="21246"/>
                  </a:lnTo>
                  <a:lnTo>
                    <a:pt x="60500" y="19631"/>
                  </a:lnTo>
                  <a:lnTo>
                    <a:pt x="74330" y="29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350">
              <a:extLst>
                <a:ext uri="{FF2B5EF4-FFF2-40B4-BE49-F238E27FC236}">
                  <a16:creationId xmlns:a16="http://schemas.microsoft.com/office/drawing/2014/main" xmlns="" id="{395516D9-6D90-4B48-A250-C2326B18DEF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690100" y="20574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10831" y="53573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351">
              <a:extLst>
                <a:ext uri="{FF2B5EF4-FFF2-40B4-BE49-F238E27FC236}">
                  <a16:creationId xmlns:a16="http://schemas.microsoft.com/office/drawing/2014/main" xmlns="" id="{0DF627A1-E0D9-4E7F-A879-49F2D71E473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718191" y="1943100"/>
              <a:ext cx="10010" cy="25401"/>
            </a:xfrm>
            <a:custGeom>
              <a:avLst/>
              <a:gdLst/>
              <a:ahLst/>
              <a:cxnLst/>
              <a:rect l="0" t="0" r="0" b="0"/>
              <a:pathLst>
                <a:path w="100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15287"/>
                  </a:lnTo>
                  <a:lnTo>
                    <a:pt x="0" y="11602"/>
                  </a:lnTo>
                  <a:lnTo>
                    <a:pt x="1562" y="5627"/>
                  </a:lnTo>
                  <a:lnTo>
                    <a:pt x="2967" y="3751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352">
              <a:extLst>
                <a:ext uri="{FF2B5EF4-FFF2-40B4-BE49-F238E27FC236}">
                  <a16:creationId xmlns:a16="http://schemas.microsoft.com/office/drawing/2014/main" xmlns="" id="{ED490977-196B-46DC-8A69-AE5C72FEF1B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773943" y="1993457"/>
              <a:ext cx="108035" cy="114744"/>
            </a:xfrm>
            <a:custGeom>
              <a:avLst/>
              <a:gdLst/>
              <a:ahLst/>
              <a:cxnLst/>
              <a:rect l="0" t="0" r="0" b="0"/>
              <a:pathLst>
                <a:path w="108035" h="114744">
                  <a:moveTo>
                    <a:pt x="5057" y="19493"/>
                  </a:moveTo>
                  <a:lnTo>
                    <a:pt x="5057" y="19493"/>
                  </a:lnTo>
                  <a:lnTo>
                    <a:pt x="1686" y="22864"/>
                  </a:lnTo>
                  <a:lnTo>
                    <a:pt x="31" y="28282"/>
                  </a:lnTo>
                  <a:lnTo>
                    <a:pt x="0" y="36099"/>
                  </a:lnTo>
                  <a:lnTo>
                    <a:pt x="4700" y="81898"/>
                  </a:lnTo>
                  <a:lnTo>
                    <a:pt x="4193" y="93795"/>
                  </a:lnTo>
                  <a:lnTo>
                    <a:pt x="1351" y="103048"/>
                  </a:lnTo>
                  <a:lnTo>
                    <a:pt x="1881" y="103419"/>
                  </a:lnTo>
                  <a:lnTo>
                    <a:pt x="2939" y="102960"/>
                  </a:lnTo>
                  <a:lnTo>
                    <a:pt x="26629" y="60652"/>
                  </a:lnTo>
                  <a:lnTo>
                    <a:pt x="56190" y="13415"/>
                  </a:lnTo>
                  <a:lnTo>
                    <a:pt x="68705" y="3151"/>
                  </a:lnTo>
                  <a:lnTo>
                    <a:pt x="81323" y="0"/>
                  </a:lnTo>
                  <a:lnTo>
                    <a:pt x="87651" y="148"/>
                  </a:lnTo>
                  <a:lnTo>
                    <a:pt x="92576" y="2363"/>
                  </a:lnTo>
                  <a:lnTo>
                    <a:pt x="99927" y="10468"/>
                  </a:lnTo>
                  <a:lnTo>
                    <a:pt x="108034" y="33674"/>
                  </a:lnTo>
                  <a:lnTo>
                    <a:pt x="107659" y="76779"/>
                  </a:lnTo>
                  <a:lnTo>
                    <a:pt x="106657" y="114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696">
            <a:extLst>
              <a:ext uri="{FF2B5EF4-FFF2-40B4-BE49-F238E27FC236}">
                <a16:creationId xmlns:a16="http://schemas.microsoft.com/office/drawing/2014/main" xmlns="" id="{3B4839FA-BC03-4725-966B-C73C3B005509}"/>
              </a:ext>
            </a:extLst>
          </p:cNvPr>
          <p:cNvGrpSpPr/>
          <p:nvPr/>
        </p:nvGrpSpPr>
        <p:grpSpPr>
          <a:xfrm>
            <a:off x="5204877" y="2644292"/>
            <a:ext cx="713324" cy="357111"/>
            <a:chOff x="5204877" y="2644292"/>
            <a:chExt cx="713324" cy="357111"/>
          </a:xfrm>
        </p:grpSpPr>
        <p:sp>
          <p:nvSpPr>
            <p:cNvPr id="72" name="SMARTInkShape-3353">
              <a:extLst>
                <a:ext uri="{FF2B5EF4-FFF2-40B4-BE49-F238E27FC236}">
                  <a16:creationId xmlns:a16="http://schemas.microsoft.com/office/drawing/2014/main" xmlns="" id="{34832EF6-B2F8-4B98-865C-8E21857092F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204877" y="2829553"/>
              <a:ext cx="186274" cy="160823"/>
            </a:xfrm>
            <a:custGeom>
              <a:avLst/>
              <a:gdLst/>
              <a:ahLst/>
              <a:cxnLst/>
              <a:rect l="0" t="0" r="0" b="0"/>
              <a:pathLst>
                <a:path w="186274" h="160823">
                  <a:moveTo>
                    <a:pt x="27523" y="27947"/>
                  </a:moveTo>
                  <a:lnTo>
                    <a:pt x="27523" y="27947"/>
                  </a:lnTo>
                  <a:lnTo>
                    <a:pt x="27523" y="843"/>
                  </a:lnTo>
                  <a:lnTo>
                    <a:pt x="26818" y="0"/>
                  </a:lnTo>
                  <a:lnTo>
                    <a:pt x="25641" y="144"/>
                  </a:lnTo>
                  <a:lnTo>
                    <a:pt x="24152" y="945"/>
                  </a:lnTo>
                  <a:lnTo>
                    <a:pt x="18684" y="12185"/>
                  </a:lnTo>
                  <a:lnTo>
                    <a:pt x="8424" y="56777"/>
                  </a:lnTo>
                  <a:lnTo>
                    <a:pt x="2109" y="92463"/>
                  </a:lnTo>
                  <a:lnTo>
                    <a:pt x="0" y="115888"/>
                  </a:lnTo>
                  <a:lnTo>
                    <a:pt x="3766" y="135706"/>
                  </a:lnTo>
                  <a:lnTo>
                    <a:pt x="12025" y="150158"/>
                  </a:lnTo>
                  <a:lnTo>
                    <a:pt x="17191" y="155988"/>
                  </a:lnTo>
                  <a:lnTo>
                    <a:pt x="22752" y="159169"/>
                  </a:lnTo>
                  <a:lnTo>
                    <a:pt x="34575" y="160822"/>
                  </a:lnTo>
                  <a:lnTo>
                    <a:pt x="50648" y="151678"/>
                  </a:lnTo>
                  <a:lnTo>
                    <a:pt x="77649" y="124816"/>
                  </a:lnTo>
                  <a:lnTo>
                    <a:pt x="99760" y="90045"/>
                  </a:lnTo>
                  <a:lnTo>
                    <a:pt x="120915" y="44560"/>
                  </a:lnTo>
                  <a:lnTo>
                    <a:pt x="121534" y="45372"/>
                  </a:lnTo>
                  <a:lnTo>
                    <a:pt x="123370" y="83509"/>
                  </a:lnTo>
                  <a:lnTo>
                    <a:pt x="128515" y="111986"/>
                  </a:lnTo>
                  <a:lnTo>
                    <a:pt x="134968" y="127387"/>
                  </a:lnTo>
                  <a:lnTo>
                    <a:pt x="144421" y="137524"/>
                  </a:lnTo>
                  <a:lnTo>
                    <a:pt x="149905" y="141215"/>
                  </a:lnTo>
                  <a:lnTo>
                    <a:pt x="163524" y="143434"/>
                  </a:lnTo>
                  <a:lnTo>
                    <a:pt x="186273" y="142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354">
              <a:extLst>
                <a:ext uri="{FF2B5EF4-FFF2-40B4-BE49-F238E27FC236}">
                  <a16:creationId xmlns:a16="http://schemas.microsoft.com/office/drawing/2014/main" xmlns="" id="{B23FDEE0-73FF-4307-BF31-3A28D4C703C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430163" y="2852064"/>
              <a:ext cx="93119" cy="132437"/>
            </a:xfrm>
            <a:custGeom>
              <a:avLst/>
              <a:gdLst/>
              <a:ahLst/>
              <a:cxnLst/>
              <a:rect l="0" t="0" r="0" b="0"/>
              <a:pathLst>
                <a:path w="93119" h="132437">
                  <a:moveTo>
                    <a:pt x="18137" y="5436"/>
                  </a:moveTo>
                  <a:lnTo>
                    <a:pt x="18137" y="5436"/>
                  </a:lnTo>
                  <a:lnTo>
                    <a:pt x="14766" y="5436"/>
                  </a:lnTo>
                  <a:lnTo>
                    <a:pt x="11229" y="9199"/>
                  </a:lnTo>
                  <a:lnTo>
                    <a:pt x="9298" y="12178"/>
                  </a:lnTo>
                  <a:lnTo>
                    <a:pt x="5945" y="51889"/>
                  </a:lnTo>
                  <a:lnTo>
                    <a:pt x="1140" y="95880"/>
                  </a:lnTo>
                  <a:lnTo>
                    <a:pt x="0" y="105135"/>
                  </a:lnTo>
                  <a:lnTo>
                    <a:pt x="401" y="107180"/>
                  </a:lnTo>
                  <a:lnTo>
                    <a:pt x="1373" y="107838"/>
                  </a:lnTo>
                  <a:lnTo>
                    <a:pt x="2728" y="107571"/>
                  </a:lnTo>
                  <a:lnTo>
                    <a:pt x="4233" y="99747"/>
                  </a:lnTo>
                  <a:lnTo>
                    <a:pt x="7018" y="85452"/>
                  </a:lnTo>
                  <a:lnTo>
                    <a:pt x="27935" y="41781"/>
                  </a:lnTo>
                  <a:lnTo>
                    <a:pt x="42953" y="20178"/>
                  </a:lnTo>
                  <a:lnTo>
                    <a:pt x="59035" y="5873"/>
                  </a:lnTo>
                  <a:lnTo>
                    <a:pt x="71827" y="456"/>
                  </a:lnTo>
                  <a:lnTo>
                    <a:pt x="77214" y="0"/>
                  </a:lnTo>
                  <a:lnTo>
                    <a:pt x="81510" y="2517"/>
                  </a:lnTo>
                  <a:lnTo>
                    <a:pt x="88166" y="12841"/>
                  </a:lnTo>
                  <a:lnTo>
                    <a:pt x="93118" y="52603"/>
                  </a:lnTo>
                  <a:lnTo>
                    <a:pt x="92214" y="97459"/>
                  </a:lnTo>
                  <a:lnTo>
                    <a:pt x="87987" y="132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355">
              <a:extLst>
                <a:ext uri="{FF2B5EF4-FFF2-40B4-BE49-F238E27FC236}">
                  <a16:creationId xmlns:a16="http://schemas.microsoft.com/office/drawing/2014/main" xmlns="" id="{0E3F3B7A-9F58-481E-B518-902058FBE32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606562" y="2667000"/>
              <a:ext cx="57639" cy="334403"/>
            </a:xfrm>
            <a:custGeom>
              <a:avLst/>
              <a:gdLst/>
              <a:ahLst/>
              <a:cxnLst/>
              <a:rect l="0" t="0" r="0" b="0"/>
              <a:pathLst>
                <a:path w="57639" h="334403">
                  <a:moveTo>
                    <a:pt x="51288" y="0"/>
                  </a:moveTo>
                  <a:lnTo>
                    <a:pt x="51288" y="0"/>
                  </a:lnTo>
                  <a:lnTo>
                    <a:pt x="50582" y="6481"/>
                  </a:lnTo>
                  <a:lnTo>
                    <a:pt x="46262" y="32324"/>
                  </a:lnTo>
                  <a:lnTo>
                    <a:pt x="41567" y="71196"/>
                  </a:lnTo>
                  <a:lnTo>
                    <a:pt x="34973" y="105021"/>
                  </a:lnTo>
                  <a:lnTo>
                    <a:pt x="27339" y="141220"/>
                  </a:lnTo>
                  <a:lnTo>
                    <a:pt x="19242" y="178476"/>
                  </a:lnTo>
                  <a:lnTo>
                    <a:pt x="10940" y="215495"/>
                  </a:lnTo>
                  <a:lnTo>
                    <a:pt x="2546" y="250762"/>
                  </a:lnTo>
                  <a:lnTo>
                    <a:pt x="0" y="295609"/>
                  </a:lnTo>
                  <a:lnTo>
                    <a:pt x="3714" y="325595"/>
                  </a:lnTo>
                  <a:lnTo>
                    <a:pt x="6166" y="330658"/>
                  </a:lnTo>
                  <a:lnTo>
                    <a:pt x="9213" y="333328"/>
                  </a:lnTo>
                  <a:lnTo>
                    <a:pt x="12654" y="334402"/>
                  </a:lnTo>
                  <a:lnTo>
                    <a:pt x="17066" y="333001"/>
                  </a:lnTo>
                  <a:lnTo>
                    <a:pt x="27612" y="325801"/>
                  </a:lnTo>
                  <a:lnTo>
                    <a:pt x="5763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356">
              <a:extLst>
                <a:ext uri="{FF2B5EF4-FFF2-40B4-BE49-F238E27FC236}">
                  <a16:creationId xmlns:a16="http://schemas.microsoft.com/office/drawing/2014/main" xmlns="" id="{E9005226-FD81-4DB3-B1EA-B3E623E5B2D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575048" y="2851150"/>
              <a:ext cx="127253" cy="17829"/>
            </a:xfrm>
            <a:custGeom>
              <a:avLst/>
              <a:gdLst/>
              <a:ahLst/>
              <a:cxnLst/>
              <a:rect l="0" t="0" r="0" b="0"/>
              <a:pathLst>
                <a:path w="127253" h="17829">
                  <a:moveTo>
                    <a:pt x="32002" y="0"/>
                  </a:moveTo>
                  <a:lnTo>
                    <a:pt x="32002" y="0"/>
                  </a:lnTo>
                  <a:lnTo>
                    <a:pt x="13135" y="706"/>
                  </a:lnTo>
                  <a:lnTo>
                    <a:pt x="3391" y="3371"/>
                  </a:lnTo>
                  <a:lnTo>
                    <a:pt x="934" y="5069"/>
                  </a:lnTo>
                  <a:lnTo>
                    <a:pt x="0" y="6907"/>
                  </a:lnTo>
                  <a:lnTo>
                    <a:pt x="84" y="8838"/>
                  </a:lnTo>
                  <a:lnTo>
                    <a:pt x="5822" y="12865"/>
                  </a:lnTo>
                  <a:lnTo>
                    <a:pt x="10315" y="14927"/>
                  </a:lnTo>
                  <a:lnTo>
                    <a:pt x="36865" y="17828"/>
                  </a:lnTo>
                  <a:lnTo>
                    <a:pt x="79399" y="9375"/>
                  </a:lnTo>
                  <a:lnTo>
                    <a:pt x="127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57">
              <a:extLst>
                <a:ext uri="{FF2B5EF4-FFF2-40B4-BE49-F238E27FC236}">
                  <a16:creationId xmlns:a16="http://schemas.microsoft.com/office/drawing/2014/main" xmlns="" id="{C1F6A1C6-1F6F-463F-8367-E79C23CD8C2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767268" y="2870200"/>
              <a:ext cx="11233" cy="101601"/>
            </a:xfrm>
            <a:custGeom>
              <a:avLst/>
              <a:gdLst/>
              <a:ahLst/>
              <a:cxnLst/>
              <a:rect l="0" t="0" r="0" b="0"/>
              <a:pathLst>
                <a:path w="11233" h="101601">
                  <a:moveTo>
                    <a:pt x="11232" y="0"/>
                  </a:moveTo>
                  <a:lnTo>
                    <a:pt x="11232" y="0"/>
                  </a:lnTo>
                  <a:lnTo>
                    <a:pt x="2394" y="38724"/>
                  </a:lnTo>
                  <a:lnTo>
                    <a:pt x="0" y="76742"/>
                  </a:lnTo>
                  <a:lnTo>
                    <a:pt x="488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58">
              <a:extLst>
                <a:ext uri="{FF2B5EF4-FFF2-40B4-BE49-F238E27FC236}">
                  <a16:creationId xmlns:a16="http://schemas.microsoft.com/office/drawing/2014/main" xmlns="" id="{32EEC4BB-BE70-40EA-ACCF-503D69A09F8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810250" y="275766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12700" y="10935"/>
                  </a:moveTo>
                  <a:lnTo>
                    <a:pt x="12700" y="10935"/>
                  </a:lnTo>
                  <a:lnTo>
                    <a:pt x="9329" y="4193"/>
                  </a:lnTo>
                  <a:lnTo>
                    <a:pt x="7631" y="2207"/>
                  </a:lnTo>
                  <a:lnTo>
                    <a:pt x="3861" y="0"/>
                  </a:lnTo>
                  <a:lnTo>
                    <a:pt x="2574" y="117"/>
                  </a:lnTo>
                  <a:lnTo>
                    <a:pt x="1716" y="901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59">
              <a:extLst>
                <a:ext uri="{FF2B5EF4-FFF2-40B4-BE49-F238E27FC236}">
                  <a16:creationId xmlns:a16="http://schemas.microsoft.com/office/drawing/2014/main" xmlns="" id="{D0F07587-3775-480A-96F0-0875FF8A2E5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861050" y="2644292"/>
              <a:ext cx="57151" cy="333859"/>
            </a:xfrm>
            <a:custGeom>
              <a:avLst/>
              <a:gdLst/>
              <a:ahLst/>
              <a:cxnLst/>
              <a:rect l="0" t="0" r="0" b="0"/>
              <a:pathLst>
                <a:path w="57151" h="333859">
                  <a:moveTo>
                    <a:pt x="57150" y="3658"/>
                  </a:moveTo>
                  <a:lnTo>
                    <a:pt x="57150" y="3658"/>
                  </a:lnTo>
                  <a:lnTo>
                    <a:pt x="57149" y="0"/>
                  </a:lnTo>
                  <a:lnTo>
                    <a:pt x="50243" y="47327"/>
                  </a:lnTo>
                  <a:lnTo>
                    <a:pt x="44907" y="84450"/>
                  </a:lnTo>
                  <a:lnTo>
                    <a:pt x="35481" y="129171"/>
                  </a:lnTo>
                  <a:lnTo>
                    <a:pt x="26118" y="173506"/>
                  </a:lnTo>
                  <a:lnTo>
                    <a:pt x="17957" y="216729"/>
                  </a:lnTo>
                  <a:lnTo>
                    <a:pt x="11979" y="259458"/>
                  </a:lnTo>
                  <a:lnTo>
                    <a:pt x="4647" y="306326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697">
            <a:extLst>
              <a:ext uri="{FF2B5EF4-FFF2-40B4-BE49-F238E27FC236}">
                <a16:creationId xmlns:a16="http://schemas.microsoft.com/office/drawing/2014/main" xmlns="" id="{AEF03175-D8E6-42B0-9FCB-1AEFD33DBD3A}"/>
              </a:ext>
            </a:extLst>
          </p:cNvPr>
          <p:cNvGrpSpPr/>
          <p:nvPr/>
        </p:nvGrpSpPr>
        <p:grpSpPr>
          <a:xfrm>
            <a:off x="6433369" y="2816859"/>
            <a:ext cx="443682" cy="161980"/>
            <a:chOff x="6433369" y="2816859"/>
            <a:chExt cx="443682" cy="161980"/>
          </a:xfrm>
        </p:grpSpPr>
        <p:sp>
          <p:nvSpPr>
            <p:cNvPr id="80" name="SMARTInkShape-3360">
              <a:extLst>
                <a:ext uri="{FF2B5EF4-FFF2-40B4-BE49-F238E27FC236}">
                  <a16:creationId xmlns:a16="http://schemas.microsoft.com/office/drawing/2014/main" xmlns="" id="{ED2D33BA-8C4D-4B9F-8628-13AA99DC53C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433369" y="2828442"/>
              <a:ext cx="176982" cy="150397"/>
            </a:xfrm>
            <a:custGeom>
              <a:avLst/>
              <a:gdLst/>
              <a:ahLst/>
              <a:cxnLst/>
              <a:rect l="0" t="0" r="0" b="0"/>
              <a:pathLst>
                <a:path w="176982" h="150397">
                  <a:moveTo>
                    <a:pt x="18231" y="3658"/>
                  </a:moveTo>
                  <a:lnTo>
                    <a:pt x="18231" y="3658"/>
                  </a:lnTo>
                  <a:lnTo>
                    <a:pt x="14860" y="287"/>
                  </a:lnTo>
                  <a:lnTo>
                    <a:pt x="13867" y="0"/>
                  </a:lnTo>
                  <a:lnTo>
                    <a:pt x="13205" y="514"/>
                  </a:lnTo>
                  <a:lnTo>
                    <a:pt x="3327" y="19864"/>
                  </a:lnTo>
                  <a:lnTo>
                    <a:pt x="0" y="59750"/>
                  </a:lnTo>
                  <a:lnTo>
                    <a:pt x="2714" y="104657"/>
                  </a:lnTo>
                  <a:lnTo>
                    <a:pt x="8042" y="119337"/>
                  </a:lnTo>
                  <a:lnTo>
                    <a:pt x="11439" y="125227"/>
                  </a:lnTo>
                  <a:lnTo>
                    <a:pt x="18974" y="131772"/>
                  </a:lnTo>
                  <a:lnTo>
                    <a:pt x="22961" y="133518"/>
                  </a:lnTo>
                  <a:lnTo>
                    <a:pt x="27029" y="132564"/>
                  </a:lnTo>
                  <a:lnTo>
                    <a:pt x="35312" y="125861"/>
                  </a:lnTo>
                  <a:lnTo>
                    <a:pt x="47058" y="99947"/>
                  </a:lnTo>
                  <a:lnTo>
                    <a:pt x="53976" y="82282"/>
                  </a:lnTo>
                  <a:lnTo>
                    <a:pt x="58342" y="77408"/>
                  </a:lnTo>
                  <a:lnTo>
                    <a:pt x="59789" y="76814"/>
                  </a:lnTo>
                  <a:lnTo>
                    <a:pt x="60752" y="77123"/>
                  </a:lnTo>
                  <a:lnTo>
                    <a:pt x="80245" y="118422"/>
                  </a:lnTo>
                  <a:lnTo>
                    <a:pt x="92124" y="132511"/>
                  </a:lnTo>
                  <a:lnTo>
                    <a:pt x="112797" y="146494"/>
                  </a:lnTo>
                  <a:lnTo>
                    <a:pt x="119374" y="149682"/>
                  </a:lnTo>
                  <a:lnTo>
                    <a:pt x="125877" y="150396"/>
                  </a:lnTo>
                  <a:lnTo>
                    <a:pt x="138746" y="147427"/>
                  </a:lnTo>
                  <a:lnTo>
                    <a:pt x="149639" y="137640"/>
                  </a:lnTo>
                  <a:lnTo>
                    <a:pt x="158479" y="123884"/>
                  </a:lnTo>
                  <a:lnTo>
                    <a:pt x="166717" y="98861"/>
                  </a:lnTo>
                  <a:lnTo>
                    <a:pt x="171739" y="56957"/>
                  </a:lnTo>
                  <a:lnTo>
                    <a:pt x="176981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361">
              <a:extLst>
                <a:ext uri="{FF2B5EF4-FFF2-40B4-BE49-F238E27FC236}">
                  <a16:creationId xmlns:a16="http://schemas.microsoft.com/office/drawing/2014/main" xmlns="" id="{8094036D-FA42-4113-AAC1-C24B290F51A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663841" y="2816859"/>
              <a:ext cx="213210" cy="130837"/>
            </a:xfrm>
            <a:custGeom>
              <a:avLst/>
              <a:gdLst/>
              <a:ahLst/>
              <a:cxnLst/>
              <a:rect l="0" t="0" r="0" b="0"/>
              <a:pathLst>
                <a:path w="213210" h="130837">
                  <a:moveTo>
                    <a:pt x="3659" y="78741"/>
                  </a:moveTo>
                  <a:lnTo>
                    <a:pt x="3659" y="78741"/>
                  </a:lnTo>
                  <a:lnTo>
                    <a:pt x="288" y="82112"/>
                  </a:lnTo>
                  <a:lnTo>
                    <a:pt x="0" y="84516"/>
                  </a:lnTo>
                  <a:lnTo>
                    <a:pt x="1563" y="90950"/>
                  </a:lnTo>
                  <a:lnTo>
                    <a:pt x="4378" y="92525"/>
                  </a:lnTo>
                  <a:lnTo>
                    <a:pt x="13151" y="92393"/>
                  </a:lnTo>
                  <a:lnTo>
                    <a:pt x="33361" y="81610"/>
                  </a:lnTo>
                  <a:lnTo>
                    <a:pt x="73797" y="44094"/>
                  </a:lnTo>
                  <a:lnTo>
                    <a:pt x="87748" y="25948"/>
                  </a:lnTo>
                  <a:lnTo>
                    <a:pt x="93948" y="10827"/>
                  </a:lnTo>
                  <a:lnTo>
                    <a:pt x="94191" y="5948"/>
                  </a:lnTo>
                  <a:lnTo>
                    <a:pt x="92941" y="2696"/>
                  </a:lnTo>
                  <a:lnTo>
                    <a:pt x="90697" y="528"/>
                  </a:lnTo>
                  <a:lnTo>
                    <a:pt x="80678" y="0"/>
                  </a:lnTo>
                  <a:lnTo>
                    <a:pt x="74055" y="847"/>
                  </a:lnTo>
                  <a:lnTo>
                    <a:pt x="59170" y="11195"/>
                  </a:lnTo>
                  <a:lnTo>
                    <a:pt x="44558" y="28260"/>
                  </a:lnTo>
                  <a:lnTo>
                    <a:pt x="33360" y="49955"/>
                  </a:lnTo>
                  <a:lnTo>
                    <a:pt x="29325" y="73708"/>
                  </a:lnTo>
                  <a:lnTo>
                    <a:pt x="29236" y="85969"/>
                  </a:lnTo>
                  <a:lnTo>
                    <a:pt x="36663" y="107119"/>
                  </a:lnTo>
                  <a:lnTo>
                    <a:pt x="42595" y="116709"/>
                  </a:lnTo>
                  <a:lnTo>
                    <a:pt x="50783" y="123103"/>
                  </a:lnTo>
                  <a:lnTo>
                    <a:pt x="71170" y="130208"/>
                  </a:lnTo>
                  <a:lnTo>
                    <a:pt x="116560" y="130836"/>
                  </a:lnTo>
                  <a:lnTo>
                    <a:pt x="153791" y="128235"/>
                  </a:lnTo>
                  <a:lnTo>
                    <a:pt x="213209" y="123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698">
            <a:extLst>
              <a:ext uri="{FF2B5EF4-FFF2-40B4-BE49-F238E27FC236}">
                <a16:creationId xmlns:a16="http://schemas.microsoft.com/office/drawing/2014/main" xmlns="" id="{31DC84B6-D4B0-49B5-9AEA-EFD76918C454}"/>
              </a:ext>
            </a:extLst>
          </p:cNvPr>
          <p:cNvGrpSpPr/>
          <p:nvPr/>
        </p:nvGrpSpPr>
        <p:grpSpPr>
          <a:xfrm>
            <a:off x="7259510" y="2663296"/>
            <a:ext cx="449391" cy="483346"/>
            <a:chOff x="7259510" y="2663296"/>
            <a:chExt cx="449391" cy="483346"/>
          </a:xfrm>
        </p:grpSpPr>
        <p:sp>
          <p:nvSpPr>
            <p:cNvPr id="83" name="SMARTInkShape-3362">
              <a:extLst>
                <a:ext uri="{FF2B5EF4-FFF2-40B4-BE49-F238E27FC236}">
                  <a16:creationId xmlns:a16="http://schemas.microsoft.com/office/drawing/2014/main" xmlns="" id="{CE43D606-677F-48AF-B2E3-872BF018DFF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259510" y="2828271"/>
              <a:ext cx="104935" cy="318371"/>
            </a:xfrm>
            <a:custGeom>
              <a:avLst/>
              <a:gdLst/>
              <a:ahLst/>
              <a:cxnLst/>
              <a:rect l="0" t="0" r="0" b="0"/>
              <a:pathLst>
                <a:path w="104935" h="318371">
                  <a:moveTo>
                    <a:pt x="74740" y="41929"/>
                  </a:moveTo>
                  <a:lnTo>
                    <a:pt x="74740" y="41929"/>
                  </a:lnTo>
                  <a:lnTo>
                    <a:pt x="78110" y="31816"/>
                  </a:lnTo>
                  <a:lnTo>
                    <a:pt x="77884" y="23088"/>
                  </a:lnTo>
                  <a:lnTo>
                    <a:pt x="71990" y="5987"/>
                  </a:lnTo>
                  <a:lnTo>
                    <a:pt x="67968" y="3151"/>
                  </a:lnTo>
                  <a:lnTo>
                    <a:pt x="55972" y="0"/>
                  </a:lnTo>
                  <a:lnTo>
                    <a:pt x="41234" y="4244"/>
                  </a:lnTo>
                  <a:lnTo>
                    <a:pt x="33352" y="8339"/>
                  </a:lnTo>
                  <a:lnTo>
                    <a:pt x="20832" y="24178"/>
                  </a:lnTo>
                  <a:lnTo>
                    <a:pt x="1296" y="65469"/>
                  </a:lnTo>
                  <a:lnTo>
                    <a:pt x="0" y="82730"/>
                  </a:lnTo>
                  <a:lnTo>
                    <a:pt x="1629" y="90296"/>
                  </a:lnTo>
                  <a:lnTo>
                    <a:pt x="5538" y="96046"/>
                  </a:lnTo>
                  <a:lnTo>
                    <a:pt x="17408" y="104316"/>
                  </a:lnTo>
                  <a:lnTo>
                    <a:pt x="35853" y="104699"/>
                  </a:lnTo>
                  <a:lnTo>
                    <a:pt x="46699" y="102826"/>
                  </a:lnTo>
                  <a:lnTo>
                    <a:pt x="62513" y="93218"/>
                  </a:lnTo>
                  <a:lnTo>
                    <a:pt x="84163" y="67426"/>
                  </a:lnTo>
                  <a:lnTo>
                    <a:pt x="86666" y="61749"/>
                  </a:lnTo>
                  <a:lnTo>
                    <a:pt x="87496" y="48144"/>
                  </a:lnTo>
                  <a:lnTo>
                    <a:pt x="84080" y="61736"/>
                  </a:lnTo>
                  <a:lnTo>
                    <a:pt x="91114" y="102443"/>
                  </a:lnTo>
                  <a:lnTo>
                    <a:pt x="97857" y="143742"/>
                  </a:lnTo>
                  <a:lnTo>
                    <a:pt x="103619" y="190708"/>
                  </a:lnTo>
                  <a:lnTo>
                    <a:pt x="104934" y="235511"/>
                  </a:lnTo>
                  <a:lnTo>
                    <a:pt x="102741" y="262727"/>
                  </a:lnTo>
                  <a:lnTo>
                    <a:pt x="93770" y="285170"/>
                  </a:lnTo>
                  <a:lnTo>
                    <a:pt x="80375" y="303142"/>
                  </a:lnTo>
                  <a:lnTo>
                    <a:pt x="65015" y="315833"/>
                  </a:lnTo>
                  <a:lnTo>
                    <a:pt x="56967" y="318370"/>
                  </a:lnTo>
                  <a:lnTo>
                    <a:pt x="40500" y="317427"/>
                  </a:lnTo>
                  <a:lnTo>
                    <a:pt x="34980" y="313789"/>
                  </a:lnTo>
                  <a:lnTo>
                    <a:pt x="31301" y="308541"/>
                  </a:lnTo>
                  <a:lnTo>
                    <a:pt x="27211" y="294479"/>
                  </a:lnTo>
                  <a:lnTo>
                    <a:pt x="25393" y="276470"/>
                  </a:lnTo>
                  <a:lnTo>
                    <a:pt x="33994" y="252943"/>
                  </a:lnTo>
                  <a:lnTo>
                    <a:pt x="55690" y="213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63">
              <a:extLst>
                <a:ext uri="{FF2B5EF4-FFF2-40B4-BE49-F238E27FC236}">
                  <a16:creationId xmlns:a16="http://schemas.microsoft.com/office/drawing/2014/main" xmlns="" id="{A15DFAD1-B2C3-41E7-8D7E-41B7D323BBA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430382" y="2663296"/>
              <a:ext cx="234069" cy="303613"/>
            </a:xfrm>
            <a:custGeom>
              <a:avLst/>
              <a:gdLst/>
              <a:ahLst/>
              <a:cxnLst/>
              <a:rect l="0" t="0" r="0" b="0"/>
              <a:pathLst>
                <a:path w="234069" h="303613">
                  <a:moveTo>
                    <a:pt x="5468" y="206904"/>
                  </a:moveTo>
                  <a:lnTo>
                    <a:pt x="5468" y="206904"/>
                  </a:lnTo>
                  <a:lnTo>
                    <a:pt x="2097" y="210275"/>
                  </a:lnTo>
                  <a:lnTo>
                    <a:pt x="441" y="213811"/>
                  </a:lnTo>
                  <a:lnTo>
                    <a:pt x="0" y="215742"/>
                  </a:lnTo>
                  <a:lnTo>
                    <a:pt x="1822" y="217029"/>
                  </a:lnTo>
                  <a:lnTo>
                    <a:pt x="9492" y="218460"/>
                  </a:lnTo>
                  <a:lnTo>
                    <a:pt x="49389" y="205198"/>
                  </a:lnTo>
                  <a:lnTo>
                    <a:pt x="60501" y="196974"/>
                  </a:lnTo>
                  <a:lnTo>
                    <a:pt x="74690" y="178562"/>
                  </a:lnTo>
                  <a:lnTo>
                    <a:pt x="82094" y="163263"/>
                  </a:lnTo>
                  <a:lnTo>
                    <a:pt x="85385" y="147056"/>
                  </a:lnTo>
                  <a:lnTo>
                    <a:pt x="84145" y="140900"/>
                  </a:lnTo>
                  <a:lnTo>
                    <a:pt x="81204" y="136090"/>
                  </a:lnTo>
                  <a:lnTo>
                    <a:pt x="77125" y="132178"/>
                  </a:lnTo>
                  <a:lnTo>
                    <a:pt x="72995" y="130275"/>
                  </a:lnTo>
                  <a:lnTo>
                    <a:pt x="64643" y="130043"/>
                  </a:lnTo>
                  <a:lnTo>
                    <a:pt x="54346" y="137937"/>
                  </a:lnTo>
                  <a:lnTo>
                    <a:pt x="36648" y="162010"/>
                  </a:lnTo>
                  <a:lnTo>
                    <a:pt x="30488" y="172741"/>
                  </a:lnTo>
                  <a:lnTo>
                    <a:pt x="27406" y="195954"/>
                  </a:lnTo>
                  <a:lnTo>
                    <a:pt x="36925" y="241979"/>
                  </a:lnTo>
                  <a:lnTo>
                    <a:pt x="46260" y="258006"/>
                  </a:lnTo>
                  <a:lnTo>
                    <a:pt x="57464" y="269127"/>
                  </a:lnTo>
                  <a:lnTo>
                    <a:pt x="69500" y="276422"/>
                  </a:lnTo>
                  <a:lnTo>
                    <a:pt x="76378" y="276533"/>
                  </a:lnTo>
                  <a:lnTo>
                    <a:pt x="91546" y="271011"/>
                  </a:lnTo>
                  <a:lnTo>
                    <a:pt x="115953" y="252631"/>
                  </a:lnTo>
                  <a:lnTo>
                    <a:pt x="144429" y="215827"/>
                  </a:lnTo>
                  <a:lnTo>
                    <a:pt x="164830" y="181472"/>
                  </a:lnTo>
                  <a:lnTo>
                    <a:pt x="184951" y="141979"/>
                  </a:lnTo>
                  <a:lnTo>
                    <a:pt x="203301" y="98556"/>
                  </a:lnTo>
                  <a:lnTo>
                    <a:pt x="215220" y="60912"/>
                  </a:lnTo>
                  <a:lnTo>
                    <a:pt x="224014" y="19479"/>
                  </a:lnTo>
                  <a:lnTo>
                    <a:pt x="225248" y="9987"/>
                  </a:lnTo>
                  <a:lnTo>
                    <a:pt x="224661" y="4365"/>
                  </a:lnTo>
                  <a:lnTo>
                    <a:pt x="222857" y="1322"/>
                  </a:lnTo>
                  <a:lnTo>
                    <a:pt x="220244" y="0"/>
                  </a:lnTo>
                  <a:lnTo>
                    <a:pt x="217091" y="2646"/>
                  </a:lnTo>
                  <a:lnTo>
                    <a:pt x="200010" y="37884"/>
                  </a:lnTo>
                  <a:lnTo>
                    <a:pt x="190002" y="68284"/>
                  </a:lnTo>
                  <a:lnTo>
                    <a:pt x="183204" y="105314"/>
                  </a:lnTo>
                  <a:lnTo>
                    <a:pt x="177830" y="145290"/>
                  </a:lnTo>
                  <a:lnTo>
                    <a:pt x="173090" y="185164"/>
                  </a:lnTo>
                  <a:lnTo>
                    <a:pt x="168632" y="221701"/>
                  </a:lnTo>
                  <a:lnTo>
                    <a:pt x="165526" y="263891"/>
                  </a:lnTo>
                  <a:lnTo>
                    <a:pt x="168562" y="283737"/>
                  </a:lnTo>
                  <a:lnTo>
                    <a:pt x="171348" y="291993"/>
                  </a:lnTo>
                  <a:lnTo>
                    <a:pt x="175321" y="297497"/>
                  </a:lnTo>
                  <a:lnTo>
                    <a:pt x="185380" y="303612"/>
                  </a:lnTo>
                  <a:lnTo>
                    <a:pt x="191732" y="303126"/>
                  </a:lnTo>
                  <a:lnTo>
                    <a:pt x="206315" y="296942"/>
                  </a:lnTo>
                  <a:lnTo>
                    <a:pt x="218440" y="283375"/>
                  </a:lnTo>
                  <a:lnTo>
                    <a:pt x="234068" y="25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364">
              <a:extLst>
                <a:ext uri="{FF2B5EF4-FFF2-40B4-BE49-F238E27FC236}">
                  <a16:creationId xmlns:a16="http://schemas.microsoft.com/office/drawing/2014/main" xmlns="" id="{7DEEBDCF-DCBF-4D4F-A5C6-009DA3884F4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600950" y="2794000"/>
              <a:ext cx="107951" cy="15811"/>
            </a:xfrm>
            <a:custGeom>
              <a:avLst/>
              <a:gdLst/>
              <a:ahLst/>
              <a:cxnLst/>
              <a:rect l="0" t="0" r="0" b="0"/>
              <a:pathLst>
                <a:path w="107951" h="1581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15580" y="15810"/>
                  </a:lnTo>
                  <a:lnTo>
                    <a:pt x="58241" y="897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3365">
            <a:extLst>
              <a:ext uri="{FF2B5EF4-FFF2-40B4-BE49-F238E27FC236}">
                <a16:creationId xmlns:a16="http://schemas.microsoft.com/office/drawing/2014/main" xmlns="" id="{C17E7F52-8C46-4376-8638-B461D08E38B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99803" y="2823739"/>
            <a:ext cx="212348" cy="148062"/>
          </a:xfrm>
          <a:custGeom>
            <a:avLst/>
            <a:gdLst/>
            <a:ahLst/>
            <a:cxnLst/>
            <a:rect l="0" t="0" r="0" b="0"/>
            <a:pathLst>
              <a:path w="212348" h="148062">
                <a:moveTo>
                  <a:pt x="123447" y="33761"/>
                </a:moveTo>
                <a:lnTo>
                  <a:pt x="123447" y="33761"/>
                </a:lnTo>
                <a:lnTo>
                  <a:pt x="112603" y="19258"/>
                </a:lnTo>
                <a:lnTo>
                  <a:pt x="88125" y="1190"/>
                </a:lnTo>
                <a:lnTo>
                  <a:pt x="77410" y="0"/>
                </a:lnTo>
                <a:lnTo>
                  <a:pt x="71589" y="670"/>
                </a:lnTo>
                <a:lnTo>
                  <a:pt x="49912" y="11726"/>
                </a:lnTo>
                <a:lnTo>
                  <a:pt x="25616" y="35150"/>
                </a:lnTo>
                <a:lnTo>
                  <a:pt x="3913" y="67804"/>
                </a:lnTo>
                <a:lnTo>
                  <a:pt x="719" y="76917"/>
                </a:lnTo>
                <a:lnTo>
                  <a:pt x="0" y="84404"/>
                </a:lnTo>
                <a:lnTo>
                  <a:pt x="933" y="90806"/>
                </a:lnTo>
                <a:lnTo>
                  <a:pt x="4376" y="95780"/>
                </a:lnTo>
                <a:lnTo>
                  <a:pt x="15728" y="103188"/>
                </a:lnTo>
                <a:lnTo>
                  <a:pt x="33945" y="103188"/>
                </a:lnTo>
                <a:lnTo>
                  <a:pt x="66118" y="93372"/>
                </a:lnTo>
                <a:lnTo>
                  <a:pt x="85973" y="82127"/>
                </a:lnTo>
                <a:lnTo>
                  <a:pt x="106934" y="62046"/>
                </a:lnTo>
                <a:lnTo>
                  <a:pt x="112579" y="53858"/>
                </a:lnTo>
                <a:lnTo>
                  <a:pt x="114791" y="52098"/>
                </a:lnTo>
                <a:lnTo>
                  <a:pt x="116971" y="51630"/>
                </a:lnTo>
                <a:lnTo>
                  <a:pt x="119129" y="52024"/>
                </a:lnTo>
                <a:lnTo>
                  <a:pt x="119863" y="55109"/>
                </a:lnTo>
                <a:lnTo>
                  <a:pt x="119642" y="72934"/>
                </a:lnTo>
                <a:lnTo>
                  <a:pt x="124342" y="88095"/>
                </a:lnTo>
                <a:lnTo>
                  <a:pt x="138294" y="109126"/>
                </a:lnTo>
                <a:lnTo>
                  <a:pt x="162575" y="128764"/>
                </a:lnTo>
                <a:lnTo>
                  <a:pt x="212347" y="1480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700">
            <a:extLst>
              <a:ext uri="{FF2B5EF4-FFF2-40B4-BE49-F238E27FC236}">
                <a16:creationId xmlns:a16="http://schemas.microsoft.com/office/drawing/2014/main" xmlns="" id="{6239365E-AC2B-4285-9EF3-BED90A1D73B2}"/>
              </a:ext>
            </a:extLst>
          </p:cNvPr>
          <p:cNvGrpSpPr/>
          <p:nvPr/>
        </p:nvGrpSpPr>
        <p:grpSpPr>
          <a:xfrm>
            <a:off x="8764711" y="2685870"/>
            <a:ext cx="1255590" cy="287617"/>
            <a:chOff x="8764711" y="2685870"/>
            <a:chExt cx="1255590" cy="287617"/>
          </a:xfrm>
        </p:grpSpPr>
        <p:sp>
          <p:nvSpPr>
            <p:cNvPr id="88" name="SMARTInkShape-3366">
              <a:extLst>
                <a:ext uri="{FF2B5EF4-FFF2-40B4-BE49-F238E27FC236}">
                  <a16:creationId xmlns:a16="http://schemas.microsoft.com/office/drawing/2014/main" xmlns="" id="{8E654C08-22A9-41B4-9E41-C95B92579AC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764711" y="2744761"/>
              <a:ext cx="87190" cy="228726"/>
            </a:xfrm>
            <a:custGeom>
              <a:avLst/>
              <a:gdLst/>
              <a:ahLst/>
              <a:cxnLst/>
              <a:rect l="0" t="0" r="0" b="0"/>
              <a:pathLst>
                <a:path w="87190" h="228726">
                  <a:moveTo>
                    <a:pt x="87189" y="30189"/>
                  </a:moveTo>
                  <a:lnTo>
                    <a:pt x="87189" y="30189"/>
                  </a:lnTo>
                  <a:lnTo>
                    <a:pt x="45779" y="3706"/>
                  </a:lnTo>
                  <a:lnTo>
                    <a:pt x="29058" y="0"/>
                  </a:lnTo>
                  <a:lnTo>
                    <a:pt x="23740" y="1596"/>
                  </a:lnTo>
                  <a:lnTo>
                    <a:pt x="14069" y="9015"/>
                  </a:lnTo>
                  <a:lnTo>
                    <a:pt x="4062" y="28462"/>
                  </a:lnTo>
                  <a:lnTo>
                    <a:pt x="0" y="55469"/>
                  </a:lnTo>
                  <a:lnTo>
                    <a:pt x="5537" y="82443"/>
                  </a:lnTo>
                  <a:lnTo>
                    <a:pt x="25825" y="121911"/>
                  </a:lnTo>
                  <a:lnTo>
                    <a:pt x="54398" y="161797"/>
                  </a:lnTo>
                  <a:lnTo>
                    <a:pt x="77262" y="197062"/>
                  </a:lnTo>
                  <a:lnTo>
                    <a:pt x="80896" y="210423"/>
                  </a:lnTo>
                  <a:lnTo>
                    <a:pt x="80877" y="215962"/>
                  </a:lnTo>
                  <a:lnTo>
                    <a:pt x="78042" y="220360"/>
                  </a:lnTo>
                  <a:lnTo>
                    <a:pt x="67366" y="227128"/>
                  </a:lnTo>
                  <a:lnTo>
                    <a:pt x="53214" y="228725"/>
                  </a:lnTo>
                  <a:lnTo>
                    <a:pt x="37517" y="226377"/>
                  </a:lnTo>
                  <a:lnTo>
                    <a:pt x="21133" y="220630"/>
                  </a:lnTo>
                  <a:lnTo>
                    <a:pt x="8207" y="209609"/>
                  </a:lnTo>
                  <a:lnTo>
                    <a:pt x="2784" y="202719"/>
                  </a:lnTo>
                  <a:lnTo>
                    <a:pt x="580" y="196009"/>
                  </a:lnTo>
                  <a:lnTo>
                    <a:pt x="4639" y="16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67">
              <a:extLst>
                <a:ext uri="{FF2B5EF4-FFF2-40B4-BE49-F238E27FC236}">
                  <a16:creationId xmlns:a16="http://schemas.microsoft.com/office/drawing/2014/main" xmlns="" id="{4B743762-8C15-47D2-86FC-3C596CC6AA9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901418" y="2782183"/>
              <a:ext cx="172733" cy="141486"/>
            </a:xfrm>
            <a:custGeom>
              <a:avLst/>
              <a:gdLst/>
              <a:ahLst/>
              <a:cxnLst/>
              <a:rect l="0" t="0" r="0" b="0"/>
              <a:pathLst>
                <a:path w="172733" h="141486">
                  <a:moveTo>
                    <a:pt x="58432" y="5467"/>
                  </a:moveTo>
                  <a:lnTo>
                    <a:pt x="58432" y="5467"/>
                  </a:lnTo>
                  <a:lnTo>
                    <a:pt x="48293" y="1103"/>
                  </a:lnTo>
                  <a:lnTo>
                    <a:pt x="40755" y="0"/>
                  </a:lnTo>
                  <a:lnTo>
                    <a:pt x="25207" y="2750"/>
                  </a:lnTo>
                  <a:lnTo>
                    <a:pt x="15208" y="11785"/>
                  </a:lnTo>
                  <a:lnTo>
                    <a:pt x="6765" y="25914"/>
                  </a:lnTo>
                  <a:lnTo>
                    <a:pt x="662" y="43953"/>
                  </a:lnTo>
                  <a:lnTo>
                    <a:pt x="0" y="77313"/>
                  </a:lnTo>
                  <a:lnTo>
                    <a:pt x="11015" y="110638"/>
                  </a:lnTo>
                  <a:lnTo>
                    <a:pt x="23716" y="126528"/>
                  </a:lnTo>
                  <a:lnTo>
                    <a:pt x="38770" y="136883"/>
                  </a:lnTo>
                  <a:lnTo>
                    <a:pt x="54868" y="141485"/>
                  </a:lnTo>
                  <a:lnTo>
                    <a:pt x="73311" y="136004"/>
                  </a:lnTo>
                  <a:lnTo>
                    <a:pt x="113896" y="106119"/>
                  </a:lnTo>
                  <a:lnTo>
                    <a:pt x="135230" y="73155"/>
                  </a:lnTo>
                  <a:lnTo>
                    <a:pt x="146269" y="35555"/>
                  </a:lnTo>
                  <a:lnTo>
                    <a:pt x="144979" y="38595"/>
                  </a:lnTo>
                  <a:lnTo>
                    <a:pt x="137144" y="69410"/>
                  </a:lnTo>
                  <a:lnTo>
                    <a:pt x="135749" y="87979"/>
                  </a:lnTo>
                  <a:lnTo>
                    <a:pt x="140772" y="104228"/>
                  </a:lnTo>
                  <a:lnTo>
                    <a:pt x="150060" y="117799"/>
                  </a:lnTo>
                  <a:lnTo>
                    <a:pt x="172732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368">
              <a:extLst>
                <a:ext uri="{FF2B5EF4-FFF2-40B4-BE49-F238E27FC236}">
                  <a16:creationId xmlns:a16="http://schemas.microsoft.com/office/drawing/2014/main" xmlns="" id="{E9286B75-D34D-4142-8F5E-20B37C9E518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487423" y="2685870"/>
              <a:ext cx="383072" cy="213928"/>
            </a:xfrm>
            <a:custGeom>
              <a:avLst/>
              <a:gdLst/>
              <a:ahLst/>
              <a:cxnLst/>
              <a:rect l="0" t="0" r="0" b="0"/>
              <a:pathLst>
                <a:path w="383072" h="213928">
                  <a:moveTo>
                    <a:pt x="12177" y="114480"/>
                  </a:moveTo>
                  <a:lnTo>
                    <a:pt x="12177" y="114480"/>
                  </a:lnTo>
                  <a:lnTo>
                    <a:pt x="0" y="114480"/>
                  </a:lnTo>
                  <a:lnTo>
                    <a:pt x="9745" y="117851"/>
                  </a:lnTo>
                  <a:lnTo>
                    <a:pt x="20269" y="117624"/>
                  </a:lnTo>
                  <a:lnTo>
                    <a:pt x="51013" y="108359"/>
                  </a:lnTo>
                  <a:lnTo>
                    <a:pt x="77384" y="93616"/>
                  </a:lnTo>
                  <a:lnTo>
                    <a:pt x="96330" y="72472"/>
                  </a:lnTo>
                  <a:lnTo>
                    <a:pt x="100613" y="58415"/>
                  </a:lnTo>
                  <a:lnTo>
                    <a:pt x="100768" y="51704"/>
                  </a:lnTo>
                  <a:lnTo>
                    <a:pt x="98755" y="46523"/>
                  </a:lnTo>
                  <a:lnTo>
                    <a:pt x="90872" y="38886"/>
                  </a:lnTo>
                  <a:lnTo>
                    <a:pt x="85102" y="37978"/>
                  </a:lnTo>
                  <a:lnTo>
                    <a:pt x="71163" y="40733"/>
                  </a:lnTo>
                  <a:lnTo>
                    <a:pt x="57443" y="50424"/>
                  </a:lnTo>
                  <a:lnTo>
                    <a:pt x="37819" y="75510"/>
                  </a:lnTo>
                  <a:lnTo>
                    <a:pt x="27101" y="97160"/>
                  </a:lnTo>
                  <a:lnTo>
                    <a:pt x="20221" y="139803"/>
                  </a:lnTo>
                  <a:lnTo>
                    <a:pt x="20691" y="158896"/>
                  </a:lnTo>
                  <a:lnTo>
                    <a:pt x="25603" y="172085"/>
                  </a:lnTo>
                  <a:lnTo>
                    <a:pt x="32491" y="180770"/>
                  </a:lnTo>
                  <a:lnTo>
                    <a:pt x="36303" y="184073"/>
                  </a:lnTo>
                  <a:lnTo>
                    <a:pt x="49946" y="185862"/>
                  </a:lnTo>
                  <a:lnTo>
                    <a:pt x="90820" y="177891"/>
                  </a:lnTo>
                  <a:lnTo>
                    <a:pt x="127201" y="160001"/>
                  </a:lnTo>
                  <a:lnTo>
                    <a:pt x="161421" y="133455"/>
                  </a:lnTo>
                  <a:lnTo>
                    <a:pt x="187160" y="96506"/>
                  </a:lnTo>
                  <a:lnTo>
                    <a:pt x="201451" y="57649"/>
                  </a:lnTo>
                  <a:lnTo>
                    <a:pt x="203411" y="22695"/>
                  </a:lnTo>
                  <a:lnTo>
                    <a:pt x="201048" y="14484"/>
                  </a:lnTo>
                  <a:lnTo>
                    <a:pt x="192781" y="3480"/>
                  </a:lnTo>
                  <a:lnTo>
                    <a:pt x="189024" y="969"/>
                  </a:lnTo>
                  <a:lnTo>
                    <a:pt x="185814" y="0"/>
                  </a:lnTo>
                  <a:lnTo>
                    <a:pt x="182968" y="60"/>
                  </a:lnTo>
                  <a:lnTo>
                    <a:pt x="181777" y="2217"/>
                  </a:lnTo>
                  <a:lnTo>
                    <a:pt x="182334" y="10257"/>
                  </a:lnTo>
                  <a:lnTo>
                    <a:pt x="197272" y="54467"/>
                  </a:lnTo>
                  <a:lnTo>
                    <a:pt x="209307" y="90113"/>
                  </a:lnTo>
                  <a:lnTo>
                    <a:pt x="218047" y="127486"/>
                  </a:lnTo>
                  <a:lnTo>
                    <a:pt x="221000" y="171298"/>
                  </a:lnTo>
                  <a:lnTo>
                    <a:pt x="217640" y="187710"/>
                  </a:lnTo>
                  <a:lnTo>
                    <a:pt x="209530" y="213909"/>
                  </a:lnTo>
                  <a:lnTo>
                    <a:pt x="210774" y="213927"/>
                  </a:lnTo>
                  <a:lnTo>
                    <a:pt x="215918" y="212066"/>
                  </a:lnTo>
                  <a:lnTo>
                    <a:pt x="258257" y="170893"/>
                  </a:lnTo>
                  <a:lnTo>
                    <a:pt x="300335" y="125780"/>
                  </a:lnTo>
                  <a:lnTo>
                    <a:pt x="334859" y="86783"/>
                  </a:lnTo>
                  <a:lnTo>
                    <a:pt x="371388" y="39473"/>
                  </a:lnTo>
                  <a:lnTo>
                    <a:pt x="379965" y="22582"/>
                  </a:lnTo>
                  <a:lnTo>
                    <a:pt x="383071" y="10137"/>
                  </a:lnTo>
                  <a:lnTo>
                    <a:pt x="382912" y="6818"/>
                  </a:lnTo>
                  <a:lnTo>
                    <a:pt x="382100" y="4605"/>
                  </a:lnTo>
                  <a:lnTo>
                    <a:pt x="380148" y="3836"/>
                  </a:lnTo>
                  <a:lnTo>
                    <a:pt x="374215" y="4862"/>
                  </a:lnTo>
                  <a:lnTo>
                    <a:pt x="371364" y="7534"/>
                  </a:lnTo>
                  <a:lnTo>
                    <a:pt x="361718" y="27033"/>
                  </a:lnTo>
                  <a:lnTo>
                    <a:pt x="358028" y="40337"/>
                  </a:lnTo>
                  <a:lnTo>
                    <a:pt x="357542" y="77623"/>
                  </a:lnTo>
                  <a:lnTo>
                    <a:pt x="364030" y="118959"/>
                  </a:lnTo>
                  <a:lnTo>
                    <a:pt x="367036" y="159684"/>
                  </a:lnTo>
                  <a:lnTo>
                    <a:pt x="365748" y="187693"/>
                  </a:lnTo>
                  <a:lnTo>
                    <a:pt x="364308" y="192922"/>
                  </a:lnTo>
                  <a:lnTo>
                    <a:pt x="361937" y="196408"/>
                  </a:lnTo>
                  <a:lnTo>
                    <a:pt x="358944" y="198732"/>
                  </a:lnTo>
                  <a:lnTo>
                    <a:pt x="348727" y="20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369">
              <a:extLst>
                <a:ext uri="{FF2B5EF4-FFF2-40B4-BE49-F238E27FC236}">
                  <a16:creationId xmlns:a16="http://schemas.microsoft.com/office/drawing/2014/main" xmlns="" id="{40B46D82-6336-4677-A118-8586D45BB7C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324366" y="2746179"/>
              <a:ext cx="105385" cy="152299"/>
            </a:xfrm>
            <a:custGeom>
              <a:avLst/>
              <a:gdLst/>
              <a:ahLst/>
              <a:cxnLst/>
              <a:rect l="0" t="0" r="0" b="0"/>
              <a:pathLst>
                <a:path w="105385" h="152299">
                  <a:moveTo>
                    <a:pt x="54584" y="3371"/>
                  </a:moveTo>
                  <a:lnTo>
                    <a:pt x="54584" y="3371"/>
                  </a:lnTo>
                  <a:lnTo>
                    <a:pt x="47842" y="0"/>
                  </a:lnTo>
                  <a:lnTo>
                    <a:pt x="43739" y="418"/>
                  </a:lnTo>
                  <a:lnTo>
                    <a:pt x="33536" y="4646"/>
                  </a:lnTo>
                  <a:lnTo>
                    <a:pt x="19263" y="18330"/>
                  </a:lnTo>
                  <a:lnTo>
                    <a:pt x="6096" y="42532"/>
                  </a:lnTo>
                  <a:lnTo>
                    <a:pt x="0" y="72046"/>
                  </a:lnTo>
                  <a:lnTo>
                    <a:pt x="3010" y="112212"/>
                  </a:lnTo>
                  <a:lnTo>
                    <a:pt x="6497" y="127945"/>
                  </a:lnTo>
                  <a:lnTo>
                    <a:pt x="16043" y="140111"/>
                  </a:lnTo>
                  <a:lnTo>
                    <a:pt x="22540" y="145331"/>
                  </a:lnTo>
                  <a:lnTo>
                    <a:pt x="39167" y="151131"/>
                  </a:lnTo>
                  <a:lnTo>
                    <a:pt x="59021" y="152298"/>
                  </a:lnTo>
                  <a:lnTo>
                    <a:pt x="105384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70">
              <a:extLst>
                <a:ext uri="{FF2B5EF4-FFF2-40B4-BE49-F238E27FC236}">
                  <a16:creationId xmlns:a16="http://schemas.microsoft.com/office/drawing/2014/main" xmlns="" id="{0A045BEB-4D14-4BEF-B481-325442DE701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159720" y="2750433"/>
              <a:ext cx="92231" cy="159130"/>
            </a:xfrm>
            <a:custGeom>
              <a:avLst/>
              <a:gdLst/>
              <a:ahLst/>
              <a:cxnLst/>
              <a:rect l="0" t="0" r="0" b="0"/>
              <a:pathLst>
                <a:path w="92231" h="159130">
                  <a:moveTo>
                    <a:pt x="92230" y="5467"/>
                  </a:moveTo>
                  <a:lnTo>
                    <a:pt x="92230" y="5467"/>
                  </a:lnTo>
                  <a:lnTo>
                    <a:pt x="85488" y="2096"/>
                  </a:lnTo>
                  <a:lnTo>
                    <a:pt x="71182" y="0"/>
                  </a:lnTo>
                  <a:lnTo>
                    <a:pt x="46796" y="9492"/>
                  </a:lnTo>
                  <a:lnTo>
                    <a:pt x="23970" y="32451"/>
                  </a:lnTo>
                  <a:lnTo>
                    <a:pt x="7172" y="61597"/>
                  </a:lnTo>
                  <a:lnTo>
                    <a:pt x="0" y="92575"/>
                  </a:lnTo>
                  <a:lnTo>
                    <a:pt x="1246" y="120726"/>
                  </a:lnTo>
                  <a:lnTo>
                    <a:pt x="8048" y="136421"/>
                  </a:lnTo>
                  <a:lnTo>
                    <a:pt x="21896" y="153394"/>
                  </a:lnTo>
                  <a:lnTo>
                    <a:pt x="26291" y="157001"/>
                  </a:lnTo>
                  <a:lnTo>
                    <a:pt x="40581" y="159129"/>
                  </a:lnTo>
                  <a:lnTo>
                    <a:pt x="57986" y="157017"/>
                  </a:lnTo>
                  <a:lnTo>
                    <a:pt x="9223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371">
              <a:extLst>
                <a:ext uri="{FF2B5EF4-FFF2-40B4-BE49-F238E27FC236}">
                  <a16:creationId xmlns:a16="http://schemas.microsoft.com/office/drawing/2014/main" xmlns="" id="{B1364C5C-790A-4C07-A739-3059D185B0F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013950" y="2851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701">
            <a:extLst>
              <a:ext uri="{FF2B5EF4-FFF2-40B4-BE49-F238E27FC236}">
                <a16:creationId xmlns:a16="http://schemas.microsoft.com/office/drawing/2014/main" xmlns="" id="{672E893F-9E15-4D78-8B09-0CB9D6BC52D4}"/>
              </a:ext>
            </a:extLst>
          </p:cNvPr>
          <p:cNvGrpSpPr/>
          <p:nvPr/>
        </p:nvGrpSpPr>
        <p:grpSpPr>
          <a:xfrm>
            <a:off x="2255133" y="3595931"/>
            <a:ext cx="1421518" cy="569670"/>
            <a:chOff x="2255133" y="3595931"/>
            <a:chExt cx="1421518" cy="569670"/>
          </a:xfrm>
        </p:grpSpPr>
        <p:sp>
          <p:nvSpPr>
            <p:cNvPr id="95" name="SMARTInkShape-3372">
              <a:extLst>
                <a:ext uri="{FF2B5EF4-FFF2-40B4-BE49-F238E27FC236}">
                  <a16:creationId xmlns:a16="http://schemas.microsoft.com/office/drawing/2014/main" xmlns="" id="{E0822829-86BF-41B4-ADA3-3E58983C1A9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255133" y="3595931"/>
              <a:ext cx="1021468" cy="569670"/>
            </a:xfrm>
            <a:custGeom>
              <a:avLst/>
              <a:gdLst/>
              <a:ahLst/>
              <a:cxnLst/>
              <a:rect l="0" t="0" r="0" b="0"/>
              <a:pathLst>
                <a:path w="1021468" h="569670">
                  <a:moveTo>
                    <a:pt x="5467" y="569669"/>
                  </a:moveTo>
                  <a:lnTo>
                    <a:pt x="5467" y="569669"/>
                  </a:lnTo>
                  <a:lnTo>
                    <a:pt x="0" y="569669"/>
                  </a:lnTo>
                  <a:lnTo>
                    <a:pt x="35822" y="569669"/>
                  </a:lnTo>
                  <a:lnTo>
                    <a:pt x="67877" y="567787"/>
                  </a:lnTo>
                  <a:lnTo>
                    <a:pt x="111521" y="563894"/>
                  </a:lnTo>
                  <a:lnTo>
                    <a:pt x="138964" y="560880"/>
                  </a:lnTo>
                  <a:lnTo>
                    <a:pt x="168549" y="557460"/>
                  </a:lnTo>
                  <a:lnTo>
                    <a:pt x="200266" y="553063"/>
                  </a:lnTo>
                  <a:lnTo>
                    <a:pt x="233405" y="548015"/>
                  </a:lnTo>
                  <a:lnTo>
                    <a:pt x="267492" y="542533"/>
                  </a:lnTo>
                  <a:lnTo>
                    <a:pt x="298684" y="537467"/>
                  </a:lnTo>
                  <a:lnTo>
                    <a:pt x="327945" y="532679"/>
                  </a:lnTo>
                  <a:lnTo>
                    <a:pt x="355919" y="528075"/>
                  </a:lnTo>
                  <a:lnTo>
                    <a:pt x="392645" y="521079"/>
                  </a:lnTo>
                  <a:lnTo>
                    <a:pt x="426728" y="514210"/>
                  </a:lnTo>
                  <a:lnTo>
                    <a:pt x="429535" y="514352"/>
                  </a:lnTo>
                  <a:lnTo>
                    <a:pt x="430702" y="515152"/>
                  </a:lnTo>
                  <a:lnTo>
                    <a:pt x="430773" y="516391"/>
                  </a:lnTo>
                  <a:lnTo>
                    <a:pt x="425209" y="517768"/>
                  </a:lnTo>
                  <a:lnTo>
                    <a:pt x="411132" y="518651"/>
                  </a:lnTo>
                  <a:lnTo>
                    <a:pt x="400438" y="515433"/>
                  </a:lnTo>
                  <a:lnTo>
                    <a:pt x="394323" y="508170"/>
                  </a:lnTo>
                  <a:lnTo>
                    <a:pt x="386913" y="488417"/>
                  </a:lnTo>
                  <a:lnTo>
                    <a:pt x="374718" y="443396"/>
                  </a:lnTo>
                  <a:lnTo>
                    <a:pt x="366899" y="410066"/>
                  </a:lnTo>
                  <a:lnTo>
                    <a:pt x="359426" y="369618"/>
                  </a:lnTo>
                  <a:lnTo>
                    <a:pt x="356445" y="345990"/>
                  </a:lnTo>
                  <a:lnTo>
                    <a:pt x="353752" y="321067"/>
                  </a:lnTo>
                  <a:lnTo>
                    <a:pt x="352663" y="294573"/>
                  </a:lnTo>
                  <a:lnTo>
                    <a:pt x="352642" y="267033"/>
                  </a:lnTo>
                  <a:lnTo>
                    <a:pt x="353334" y="238795"/>
                  </a:lnTo>
                  <a:lnTo>
                    <a:pt x="356617" y="212914"/>
                  </a:lnTo>
                  <a:lnTo>
                    <a:pt x="367791" y="165343"/>
                  </a:lnTo>
                  <a:lnTo>
                    <a:pt x="387809" y="124444"/>
                  </a:lnTo>
                  <a:lnTo>
                    <a:pt x="415991" y="88863"/>
                  </a:lnTo>
                  <a:lnTo>
                    <a:pt x="454387" y="58939"/>
                  </a:lnTo>
                  <a:lnTo>
                    <a:pt x="495441" y="33409"/>
                  </a:lnTo>
                  <a:lnTo>
                    <a:pt x="537205" y="13125"/>
                  </a:lnTo>
                  <a:lnTo>
                    <a:pt x="579286" y="1759"/>
                  </a:lnTo>
                  <a:lnTo>
                    <a:pt x="617744" y="0"/>
                  </a:lnTo>
                  <a:lnTo>
                    <a:pt x="652240" y="6038"/>
                  </a:lnTo>
                  <a:lnTo>
                    <a:pt x="681683" y="20481"/>
                  </a:lnTo>
                  <a:lnTo>
                    <a:pt x="718688" y="58559"/>
                  </a:lnTo>
                  <a:lnTo>
                    <a:pt x="735439" y="95094"/>
                  </a:lnTo>
                  <a:lnTo>
                    <a:pt x="746177" y="137202"/>
                  </a:lnTo>
                  <a:lnTo>
                    <a:pt x="750949" y="181788"/>
                  </a:lnTo>
                  <a:lnTo>
                    <a:pt x="749307" y="227474"/>
                  </a:lnTo>
                  <a:lnTo>
                    <a:pt x="741757" y="272943"/>
                  </a:lnTo>
                  <a:lnTo>
                    <a:pt x="726642" y="316671"/>
                  </a:lnTo>
                  <a:lnTo>
                    <a:pt x="708165" y="357742"/>
                  </a:lnTo>
                  <a:lnTo>
                    <a:pt x="687488" y="395751"/>
                  </a:lnTo>
                  <a:lnTo>
                    <a:pt x="664188" y="429107"/>
                  </a:lnTo>
                  <a:lnTo>
                    <a:pt x="637382" y="468911"/>
                  </a:lnTo>
                  <a:lnTo>
                    <a:pt x="616548" y="498051"/>
                  </a:lnTo>
                  <a:lnTo>
                    <a:pt x="615349" y="502168"/>
                  </a:lnTo>
                  <a:lnTo>
                    <a:pt x="615255" y="505618"/>
                  </a:lnTo>
                  <a:lnTo>
                    <a:pt x="618014" y="507213"/>
                  </a:lnTo>
                  <a:lnTo>
                    <a:pt x="628606" y="507103"/>
                  </a:lnTo>
                  <a:lnTo>
                    <a:pt x="663921" y="499704"/>
                  </a:lnTo>
                  <a:lnTo>
                    <a:pt x="701691" y="490595"/>
                  </a:lnTo>
                  <a:lnTo>
                    <a:pt x="747405" y="480197"/>
                  </a:lnTo>
                  <a:lnTo>
                    <a:pt x="772437" y="475449"/>
                  </a:lnTo>
                  <a:lnTo>
                    <a:pt x="798297" y="470872"/>
                  </a:lnTo>
                  <a:lnTo>
                    <a:pt x="845845" y="463906"/>
                  </a:lnTo>
                  <a:lnTo>
                    <a:pt x="889791" y="459163"/>
                  </a:lnTo>
                  <a:lnTo>
                    <a:pt x="930489" y="457055"/>
                  </a:lnTo>
                  <a:lnTo>
                    <a:pt x="967862" y="456118"/>
                  </a:lnTo>
                  <a:lnTo>
                    <a:pt x="1021467" y="455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73">
              <a:extLst>
                <a:ext uri="{FF2B5EF4-FFF2-40B4-BE49-F238E27FC236}">
                  <a16:creationId xmlns:a16="http://schemas.microsoft.com/office/drawing/2014/main" xmlns="" id="{1F108AA1-28B8-46CA-9E83-68EDA8DFD3B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467100" y="3810000"/>
              <a:ext cx="190501" cy="11818"/>
            </a:xfrm>
            <a:custGeom>
              <a:avLst/>
              <a:gdLst/>
              <a:ahLst/>
              <a:cxnLst/>
              <a:rect l="0" t="0" r="0" b="0"/>
              <a:pathLst>
                <a:path w="190501" h="11818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31161" y="11817"/>
                  </a:lnTo>
                  <a:lnTo>
                    <a:pt x="75319" y="5696"/>
                  </a:lnTo>
                  <a:lnTo>
                    <a:pt x="110380" y="2532"/>
                  </a:lnTo>
                  <a:lnTo>
                    <a:pt x="156413" y="75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374">
              <a:extLst>
                <a:ext uri="{FF2B5EF4-FFF2-40B4-BE49-F238E27FC236}">
                  <a16:creationId xmlns:a16="http://schemas.microsoft.com/office/drawing/2014/main" xmlns="" id="{8E9BEE54-3B61-476C-8FF7-ADA9D55B933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505200" y="3924300"/>
              <a:ext cx="171451" cy="27006"/>
            </a:xfrm>
            <a:custGeom>
              <a:avLst/>
              <a:gdLst/>
              <a:ahLst/>
              <a:cxnLst/>
              <a:rect l="0" t="0" r="0" b="0"/>
              <a:pathLst>
                <a:path w="171451" h="27006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2822" y="22134"/>
                  </a:lnTo>
                  <a:lnTo>
                    <a:pt x="13484" y="27005"/>
                  </a:lnTo>
                  <a:lnTo>
                    <a:pt x="45466" y="26973"/>
                  </a:lnTo>
                  <a:lnTo>
                    <a:pt x="92964" y="19124"/>
                  </a:lnTo>
                  <a:lnTo>
                    <a:pt x="140512" y="786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702">
            <a:extLst>
              <a:ext uri="{FF2B5EF4-FFF2-40B4-BE49-F238E27FC236}">
                <a16:creationId xmlns:a16="http://schemas.microsoft.com/office/drawing/2014/main" xmlns="" id="{3D4E9BDC-3816-4448-8C87-E68C9089C155}"/>
              </a:ext>
            </a:extLst>
          </p:cNvPr>
          <p:cNvGrpSpPr/>
          <p:nvPr/>
        </p:nvGrpSpPr>
        <p:grpSpPr>
          <a:xfrm>
            <a:off x="4187986" y="3616364"/>
            <a:ext cx="446632" cy="456012"/>
            <a:chOff x="4187986" y="3616364"/>
            <a:chExt cx="446632" cy="456012"/>
          </a:xfrm>
        </p:grpSpPr>
        <p:sp>
          <p:nvSpPr>
            <p:cNvPr id="99" name="SMARTInkShape-3375">
              <a:extLst>
                <a:ext uri="{FF2B5EF4-FFF2-40B4-BE49-F238E27FC236}">
                  <a16:creationId xmlns:a16="http://schemas.microsoft.com/office/drawing/2014/main" xmlns="" id="{51A6B76B-EF83-41BA-B51A-E198423F29E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187986" y="3616364"/>
              <a:ext cx="168115" cy="456012"/>
            </a:xfrm>
            <a:custGeom>
              <a:avLst/>
              <a:gdLst/>
              <a:ahLst/>
              <a:cxnLst/>
              <a:rect l="0" t="0" r="0" b="0"/>
              <a:pathLst>
                <a:path w="168115" h="456012">
                  <a:moveTo>
                    <a:pt x="142714" y="41236"/>
                  </a:moveTo>
                  <a:lnTo>
                    <a:pt x="142714" y="41236"/>
                  </a:lnTo>
                  <a:lnTo>
                    <a:pt x="130504" y="20188"/>
                  </a:lnTo>
                  <a:lnTo>
                    <a:pt x="115578" y="5915"/>
                  </a:lnTo>
                  <a:lnTo>
                    <a:pt x="100079" y="844"/>
                  </a:lnTo>
                  <a:lnTo>
                    <a:pt x="80726" y="0"/>
                  </a:lnTo>
                  <a:lnTo>
                    <a:pt x="46736" y="8165"/>
                  </a:lnTo>
                  <a:lnTo>
                    <a:pt x="24798" y="18071"/>
                  </a:lnTo>
                  <a:lnTo>
                    <a:pt x="8933" y="31411"/>
                  </a:lnTo>
                  <a:lnTo>
                    <a:pt x="2727" y="38919"/>
                  </a:lnTo>
                  <a:lnTo>
                    <a:pt x="0" y="46747"/>
                  </a:lnTo>
                  <a:lnTo>
                    <a:pt x="734" y="62970"/>
                  </a:lnTo>
                  <a:lnTo>
                    <a:pt x="9526" y="79588"/>
                  </a:lnTo>
                  <a:lnTo>
                    <a:pt x="52686" y="126772"/>
                  </a:lnTo>
                  <a:lnTo>
                    <a:pt x="89855" y="157910"/>
                  </a:lnTo>
                  <a:lnTo>
                    <a:pt x="110284" y="178933"/>
                  </a:lnTo>
                  <a:lnTo>
                    <a:pt x="119363" y="200037"/>
                  </a:lnTo>
                  <a:lnTo>
                    <a:pt x="120797" y="210603"/>
                  </a:lnTo>
                  <a:lnTo>
                    <a:pt x="112701" y="245700"/>
                  </a:lnTo>
                  <a:lnTo>
                    <a:pt x="90155" y="276169"/>
                  </a:lnTo>
                  <a:lnTo>
                    <a:pt x="54391" y="299699"/>
                  </a:lnTo>
                  <a:lnTo>
                    <a:pt x="22627" y="309964"/>
                  </a:lnTo>
                  <a:lnTo>
                    <a:pt x="9850" y="310484"/>
                  </a:lnTo>
                  <a:lnTo>
                    <a:pt x="5455" y="309634"/>
                  </a:lnTo>
                  <a:lnTo>
                    <a:pt x="3230" y="307657"/>
                  </a:lnTo>
                  <a:lnTo>
                    <a:pt x="2452" y="304928"/>
                  </a:lnTo>
                  <a:lnTo>
                    <a:pt x="2640" y="301697"/>
                  </a:lnTo>
                  <a:lnTo>
                    <a:pt x="12255" y="294345"/>
                  </a:lnTo>
                  <a:lnTo>
                    <a:pt x="28288" y="287785"/>
                  </a:lnTo>
                  <a:lnTo>
                    <a:pt x="47173" y="284869"/>
                  </a:lnTo>
                  <a:lnTo>
                    <a:pt x="77638" y="289969"/>
                  </a:lnTo>
                  <a:lnTo>
                    <a:pt x="84513" y="295252"/>
                  </a:lnTo>
                  <a:lnTo>
                    <a:pt x="92152" y="310530"/>
                  </a:lnTo>
                  <a:lnTo>
                    <a:pt x="88022" y="332843"/>
                  </a:lnTo>
                  <a:lnTo>
                    <a:pt x="71711" y="369408"/>
                  </a:lnTo>
                  <a:lnTo>
                    <a:pt x="50607" y="413369"/>
                  </a:lnTo>
                  <a:lnTo>
                    <a:pt x="47215" y="430995"/>
                  </a:lnTo>
                  <a:lnTo>
                    <a:pt x="47298" y="438659"/>
                  </a:lnTo>
                  <a:lnTo>
                    <a:pt x="48764" y="443768"/>
                  </a:lnTo>
                  <a:lnTo>
                    <a:pt x="51153" y="447174"/>
                  </a:lnTo>
                  <a:lnTo>
                    <a:pt x="54157" y="449445"/>
                  </a:lnTo>
                  <a:lnTo>
                    <a:pt x="75239" y="456011"/>
                  </a:lnTo>
                  <a:lnTo>
                    <a:pt x="107199" y="452312"/>
                  </a:lnTo>
                  <a:lnTo>
                    <a:pt x="151691" y="439831"/>
                  </a:lnTo>
                  <a:lnTo>
                    <a:pt x="168114" y="434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76">
              <a:extLst>
                <a:ext uri="{FF2B5EF4-FFF2-40B4-BE49-F238E27FC236}">
                  <a16:creationId xmlns:a16="http://schemas.microsoft.com/office/drawing/2014/main" xmlns="" id="{E84922E2-3F64-4B37-BDB4-DB20B338482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27550" y="3707904"/>
              <a:ext cx="43481" cy="337047"/>
            </a:xfrm>
            <a:custGeom>
              <a:avLst/>
              <a:gdLst/>
              <a:ahLst/>
              <a:cxnLst/>
              <a:rect l="0" t="0" r="0" b="0"/>
              <a:pathLst>
                <a:path w="43481" h="337047">
                  <a:moveTo>
                    <a:pt x="12700" y="13196"/>
                  </a:moveTo>
                  <a:lnTo>
                    <a:pt x="12700" y="13196"/>
                  </a:lnTo>
                  <a:lnTo>
                    <a:pt x="19442" y="3083"/>
                  </a:lnTo>
                  <a:lnTo>
                    <a:pt x="22134" y="810"/>
                  </a:lnTo>
                  <a:lnTo>
                    <a:pt x="24634" y="0"/>
                  </a:lnTo>
                  <a:lnTo>
                    <a:pt x="27006" y="165"/>
                  </a:lnTo>
                  <a:lnTo>
                    <a:pt x="37086" y="7140"/>
                  </a:lnTo>
                  <a:lnTo>
                    <a:pt x="41177" y="21793"/>
                  </a:lnTo>
                  <a:lnTo>
                    <a:pt x="43480" y="59488"/>
                  </a:lnTo>
                  <a:lnTo>
                    <a:pt x="41902" y="95153"/>
                  </a:lnTo>
                  <a:lnTo>
                    <a:pt x="34145" y="139227"/>
                  </a:lnTo>
                  <a:lnTo>
                    <a:pt x="25523" y="185156"/>
                  </a:lnTo>
                  <a:lnTo>
                    <a:pt x="16988" y="230734"/>
                  </a:lnTo>
                  <a:lnTo>
                    <a:pt x="8491" y="274509"/>
                  </a:lnTo>
                  <a:lnTo>
                    <a:pt x="2516" y="315224"/>
                  </a:lnTo>
                  <a:lnTo>
                    <a:pt x="0" y="33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77">
              <a:extLst>
                <a:ext uri="{FF2B5EF4-FFF2-40B4-BE49-F238E27FC236}">
                  <a16:creationId xmlns:a16="http://schemas.microsoft.com/office/drawing/2014/main" xmlns="" id="{354020D1-F27F-401C-B6A1-BFE05F9821A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591050" y="3975100"/>
              <a:ext cx="43568" cy="88901"/>
            </a:xfrm>
            <a:custGeom>
              <a:avLst/>
              <a:gdLst/>
              <a:ahLst/>
              <a:cxnLst/>
              <a:rect l="0" t="0" r="0" b="0"/>
              <a:pathLst>
                <a:path w="43568" h="88901">
                  <a:moveTo>
                    <a:pt x="38100" y="0"/>
                  </a:moveTo>
                  <a:lnTo>
                    <a:pt x="38100" y="0"/>
                  </a:lnTo>
                  <a:lnTo>
                    <a:pt x="41471" y="3371"/>
                  </a:lnTo>
                  <a:lnTo>
                    <a:pt x="43126" y="8789"/>
                  </a:lnTo>
                  <a:lnTo>
                    <a:pt x="43567" y="12209"/>
                  </a:lnTo>
                  <a:lnTo>
                    <a:pt x="37447" y="3387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703">
            <a:extLst>
              <a:ext uri="{FF2B5EF4-FFF2-40B4-BE49-F238E27FC236}">
                <a16:creationId xmlns:a16="http://schemas.microsoft.com/office/drawing/2014/main" xmlns="" id="{D1EAFE99-066D-4D30-B131-74298ECA5029}"/>
              </a:ext>
            </a:extLst>
          </p:cNvPr>
          <p:cNvGrpSpPr/>
          <p:nvPr/>
        </p:nvGrpSpPr>
        <p:grpSpPr>
          <a:xfrm>
            <a:off x="4864100" y="3673540"/>
            <a:ext cx="762001" cy="390461"/>
            <a:chOff x="4864100" y="3673540"/>
            <a:chExt cx="762001" cy="390461"/>
          </a:xfrm>
        </p:grpSpPr>
        <p:sp>
          <p:nvSpPr>
            <p:cNvPr id="103" name="SMARTInkShape-3378">
              <a:extLst>
                <a:ext uri="{FF2B5EF4-FFF2-40B4-BE49-F238E27FC236}">
                  <a16:creationId xmlns:a16="http://schemas.microsoft.com/office/drawing/2014/main" xmlns="" id="{D2B08D65-835F-4F59-AABB-F19CC1E125A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864100" y="3714455"/>
              <a:ext cx="247651" cy="286981"/>
            </a:xfrm>
            <a:custGeom>
              <a:avLst/>
              <a:gdLst/>
              <a:ahLst/>
              <a:cxnLst/>
              <a:rect l="0" t="0" r="0" b="0"/>
              <a:pathLst>
                <a:path w="247651" h="286981">
                  <a:moveTo>
                    <a:pt x="0" y="44745"/>
                  </a:moveTo>
                  <a:lnTo>
                    <a:pt x="0" y="44745"/>
                  </a:lnTo>
                  <a:lnTo>
                    <a:pt x="0" y="34632"/>
                  </a:lnTo>
                  <a:lnTo>
                    <a:pt x="6742" y="18230"/>
                  </a:lnTo>
                  <a:lnTo>
                    <a:pt x="19459" y="8031"/>
                  </a:lnTo>
                  <a:lnTo>
                    <a:pt x="27790" y="3336"/>
                  </a:lnTo>
                  <a:lnTo>
                    <a:pt x="46453" y="0"/>
                  </a:lnTo>
                  <a:lnTo>
                    <a:pt x="56369" y="99"/>
                  </a:lnTo>
                  <a:lnTo>
                    <a:pt x="64390" y="2986"/>
                  </a:lnTo>
                  <a:lnTo>
                    <a:pt x="77066" y="13721"/>
                  </a:lnTo>
                  <a:lnTo>
                    <a:pt x="83640" y="37306"/>
                  </a:lnTo>
                  <a:lnTo>
                    <a:pt x="84446" y="68250"/>
                  </a:lnTo>
                  <a:lnTo>
                    <a:pt x="77748" y="100818"/>
                  </a:lnTo>
                  <a:lnTo>
                    <a:pt x="65834" y="137870"/>
                  </a:lnTo>
                  <a:lnTo>
                    <a:pt x="51837" y="175739"/>
                  </a:lnTo>
                  <a:lnTo>
                    <a:pt x="38561" y="209033"/>
                  </a:lnTo>
                  <a:lnTo>
                    <a:pt x="22558" y="248802"/>
                  </a:lnTo>
                  <a:lnTo>
                    <a:pt x="18962" y="266200"/>
                  </a:lnTo>
                  <a:lnTo>
                    <a:pt x="18992" y="272815"/>
                  </a:lnTo>
                  <a:lnTo>
                    <a:pt x="21834" y="277930"/>
                  </a:lnTo>
                  <a:lnTo>
                    <a:pt x="32517" y="285496"/>
                  </a:lnTo>
                  <a:lnTo>
                    <a:pt x="74624" y="286980"/>
                  </a:lnTo>
                  <a:lnTo>
                    <a:pt x="115716" y="282698"/>
                  </a:lnTo>
                  <a:lnTo>
                    <a:pt x="160790" y="276796"/>
                  </a:lnTo>
                  <a:lnTo>
                    <a:pt x="204342" y="271821"/>
                  </a:lnTo>
                  <a:lnTo>
                    <a:pt x="247650" y="266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79">
              <a:extLst>
                <a:ext uri="{FF2B5EF4-FFF2-40B4-BE49-F238E27FC236}">
                  <a16:creationId xmlns:a16="http://schemas.microsoft.com/office/drawing/2014/main" xmlns="" id="{C4B64F3D-B9A1-40D0-868F-DA50A4F4C99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143500" y="396875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31750" y="0"/>
                  </a:moveTo>
                  <a:lnTo>
                    <a:pt x="31750" y="0"/>
                  </a:lnTo>
                  <a:lnTo>
                    <a:pt x="13858" y="4047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80">
              <a:extLst>
                <a:ext uri="{FF2B5EF4-FFF2-40B4-BE49-F238E27FC236}">
                  <a16:creationId xmlns:a16="http://schemas.microsoft.com/office/drawing/2014/main" xmlns="" id="{A75563AD-AE13-41CF-9E5F-7E77750D30A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334000" y="3673540"/>
              <a:ext cx="156150" cy="307911"/>
            </a:xfrm>
            <a:custGeom>
              <a:avLst/>
              <a:gdLst/>
              <a:ahLst/>
              <a:cxnLst/>
              <a:rect l="0" t="0" r="0" b="0"/>
              <a:pathLst>
                <a:path w="156150" h="307911">
                  <a:moveTo>
                    <a:pt x="0" y="9460"/>
                  </a:moveTo>
                  <a:lnTo>
                    <a:pt x="0" y="9460"/>
                  </a:lnTo>
                  <a:lnTo>
                    <a:pt x="0" y="6089"/>
                  </a:lnTo>
                  <a:lnTo>
                    <a:pt x="2117" y="5096"/>
                  </a:lnTo>
                  <a:lnTo>
                    <a:pt x="46741" y="0"/>
                  </a:lnTo>
                  <a:lnTo>
                    <a:pt x="78158" y="82"/>
                  </a:lnTo>
                  <a:lnTo>
                    <a:pt x="108820" y="3881"/>
                  </a:lnTo>
                  <a:lnTo>
                    <a:pt x="134207" y="12625"/>
                  </a:lnTo>
                  <a:lnTo>
                    <a:pt x="143094" y="19331"/>
                  </a:lnTo>
                  <a:lnTo>
                    <a:pt x="154849" y="36189"/>
                  </a:lnTo>
                  <a:lnTo>
                    <a:pt x="156149" y="45624"/>
                  </a:lnTo>
                  <a:lnTo>
                    <a:pt x="151949" y="65514"/>
                  </a:lnTo>
                  <a:lnTo>
                    <a:pt x="139264" y="84232"/>
                  </a:lnTo>
                  <a:lnTo>
                    <a:pt x="92945" y="127100"/>
                  </a:lnTo>
                  <a:lnTo>
                    <a:pt x="59050" y="154722"/>
                  </a:lnTo>
                  <a:lnTo>
                    <a:pt x="58417" y="157806"/>
                  </a:lnTo>
                  <a:lnTo>
                    <a:pt x="60111" y="160569"/>
                  </a:lnTo>
                  <a:lnTo>
                    <a:pt x="89552" y="177342"/>
                  </a:lnTo>
                  <a:lnTo>
                    <a:pt x="115748" y="190985"/>
                  </a:lnTo>
                  <a:lnTo>
                    <a:pt x="128113" y="204673"/>
                  </a:lnTo>
                  <a:lnTo>
                    <a:pt x="134550" y="220164"/>
                  </a:lnTo>
                  <a:lnTo>
                    <a:pt x="136266" y="228246"/>
                  </a:lnTo>
                  <a:lnTo>
                    <a:pt x="133884" y="236456"/>
                  </a:lnTo>
                  <a:lnTo>
                    <a:pt x="113674" y="261495"/>
                  </a:lnTo>
                  <a:lnTo>
                    <a:pt x="83932" y="285377"/>
                  </a:lnTo>
                  <a:lnTo>
                    <a:pt x="46584" y="300606"/>
                  </a:lnTo>
                  <a:lnTo>
                    <a:pt x="6350" y="307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81">
              <a:extLst>
                <a:ext uri="{FF2B5EF4-FFF2-40B4-BE49-F238E27FC236}">
                  <a16:creationId xmlns:a16="http://schemas.microsoft.com/office/drawing/2014/main" xmlns="" id="{188A9BBD-5BC7-4FA3-AF97-03B9DA8D856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486400" y="3924300"/>
              <a:ext cx="139701" cy="82551"/>
            </a:xfrm>
            <a:custGeom>
              <a:avLst/>
              <a:gdLst/>
              <a:ahLst/>
              <a:cxnLst/>
              <a:rect l="0" t="0" r="0" b="0"/>
              <a:pathLst>
                <a:path w="139701" h="82551">
                  <a:moveTo>
                    <a:pt x="139700" y="0"/>
                  </a:moveTo>
                  <a:lnTo>
                    <a:pt x="139700" y="0"/>
                  </a:lnTo>
                  <a:lnTo>
                    <a:pt x="94492" y="24485"/>
                  </a:lnTo>
                  <a:lnTo>
                    <a:pt x="48694" y="5241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704">
            <a:extLst>
              <a:ext uri="{FF2B5EF4-FFF2-40B4-BE49-F238E27FC236}">
                <a16:creationId xmlns:a16="http://schemas.microsoft.com/office/drawing/2014/main" xmlns="" id="{DE0D3DC7-23CC-4DBE-BEB2-7DCEE1B4EE67}"/>
              </a:ext>
            </a:extLst>
          </p:cNvPr>
          <p:cNvGrpSpPr/>
          <p:nvPr/>
        </p:nvGrpSpPr>
        <p:grpSpPr>
          <a:xfrm>
            <a:off x="5949950" y="3962400"/>
            <a:ext cx="596901" cy="31751"/>
            <a:chOff x="5949950" y="3962400"/>
            <a:chExt cx="596901" cy="31751"/>
          </a:xfrm>
        </p:grpSpPr>
        <p:sp>
          <p:nvSpPr>
            <p:cNvPr id="108" name="SMARTInkShape-3382">
              <a:extLst>
                <a:ext uri="{FF2B5EF4-FFF2-40B4-BE49-F238E27FC236}">
                  <a16:creationId xmlns:a16="http://schemas.microsoft.com/office/drawing/2014/main" xmlns="" id="{6D14E0F8-BAAB-4449-8E33-CFCBE1A8A5D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949950" y="39814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83">
              <a:extLst>
                <a:ext uri="{FF2B5EF4-FFF2-40B4-BE49-F238E27FC236}">
                  <a16:creationId xmlns:a16="http://schemas.microsoft.com/office/drawing/2014/main" xmlns="" id="{D94884E1-2E5B-4C64-B717-341CA7B7281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203950" y="3987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84">
              <a:extLst>
                <a:ext uri="{FF2B5EF4-FFF2-40B4-BE49-F238E27FC236}">
                  <a16:creationId xmlns:a16="http://schemas.microsoft.com/office/drawing/2014/main" xmlns="" id="{8C0D634B-C129-434A-8DC5-1DAEFB2A1CA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356350" y="39814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385">
              <a:extLst>
                <a:ext uri="{FF2B5EF4-FFF2-40B4-BE49-F238E27FC236}">
                  <a16:creationId xmlns:a16="http://schemas.microsoft.com/office/drawing/2014/main" xmlns="" id="{CC2C769A-6804-43A9-B4ED-0082FEE548D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521450" y="39624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3386">
            <a:extLst>
              <a:ext uri="{FF2B5EF4-FFF2-40B4-BE49-F238E27FC236}">
                <a16:creationId xmlns:a16="http://schemas.microsoft.com/office/drawing/2014/main" xmlns="" id="{D12A6DF4-C485-491E-83F3-004FEAE2CE1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83400" y="3575050"/>
            <a:ext cx="158473" cy="501651"/>
          </a:xfrm>
          <a:custGeom>
            <a:avLst/>
            <a:gdLst/>
            <a:ahLst/>
            <a:cxnLst/>
            <a:rect l="0" t="0" r="0" b="0"/>
            <a:pathLst>
              <a:path w="158473" h="501651">
                <a:moveTo>
                  <a:pt x="0" y="0"/>
                </a:moveTo>
                <a:lnTo>
                  <a:pt x="0" y="0"/>
                </a:lnTo>
                <a:lnTo>
                  <a:pt x="24419" y="3371"/>
                </a:lnTo>
                <a:lnTo>
                  <a:pt x="60039" y="17312"/>
                </a:lnTo>
                <a:lnTo>
                  <a:pt x="85679" y="38682"/>
                </a:lnTo>
                <a:lnTo>
                  <a:pt x="100169" y="57173"/>
                </a:lnTo>
                <a:lnTo>
                  <a:pt x="106138" y="80914"/>
                </a:lnTo>
                <a:lnTo>
                  <a:pt x="105532" y="118284"/>
                </a:lnTo>
                <a:lnTo>
                  <a:pt x="99005" y="162516"/>
                </a:lnTo>
                <a:lnTo>
                  <a:pt x="83810" y="207049"/>
                </a:lnTo>
                <a:lnTo>
                  <a:pt x="77703" y="231085"/>
                </a:lnTo>
                <a:lnTo>
                  <a:pt x="80016" y="248386"/>
                </a:lnTo>
                <a:lnTo>
                  <a:pt x="100004" y="294653"/>
                </a:lnTo>
                <a:lnTo>
                  <a:pt x="117225" y="333239"/>
                </a:lnTo>
                <a:lnTo>
                  <a:pt x="140278" y="374832"/>
                </a:lnTo>
                <a:lnTo>
                  <a:pt x="158472" y="413648"/>
                </a:lnTo>
                <a:lnTo>
                  <a:pt x="158391" y="431259"/>
                </a:lnTo>
                <a:lnTo>
                  <a:pt x="156394" y="439905"/>
                </a:lnTo>
                <a:lnTo>
                  <a:pt x="144767" y="455158"/>
                </a:lnTo>
                <a:lnTo>
                  <a:pt x="127135" y="468287"/>
                </a:lnTo>
                <a:lnTo>
                  <a:pt x="83204" y="488213"/>
                </a:lnTo>
                <a:lnTo>
                  <a:pt x="50800" y="501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706">
            <a:extLst>
              <a:ext uri="{FF2B5EF4-FFF2-40B4-BE49-F238E27FC236}">
                <a16:creationId xmlns:a16="http://schemas.microsoft.com/office/drawing/2014/main" xmlns="" id="{8B47A16F-B467-4338-8A7D-C471535D9BDC}"/>
              </a:ext>
            </a:extLst>
          </p:cNvPr>
          <p:cNvGrpSpPr/>
          <p:nvPr/>
        </p:nvGrpSpPr>
        <p:grpSpPr>
          <a:xfrm>
            <a:off x="2779749" y="4735418"/>
            <a:ext cx="788952" cy="639052"/>
            <a:chOff x="2779749" y="4735418"/>
            <a:chExt cx="788952" cy="639052"/>
          </a:xfrm>
        </p:grpSpPr>
        <p:sp>
          <p:nvSpPr>
            <p:cNvPr id="114" name="SMARTInkShape-3387">
              <a:extLst>
                <a:ext uri="{FF2B5EF4-FFF2-40B4-BE49-F238E27FC236}">
                  <a16:creationId xmlns:a16="http://schemas.microsoft.com/office/drawing/2014/main" xmlns="" id="{EDCC3F5D-7366-43E3-909D-AFB3F564F96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779749" y="4950463"/>
              <a:ext cx="145507" cy="424007"/>
            </a:xfrm>
            <a:custGeom>
              <a:avLst/>
              <a:gdLst/>
              <a:ahLst/>
              <a:cxnLst/>
              <a:rect l="0" t="0" r="0" b="0"/>
              <a:pathLst>
                <a:path w="145507" h="424007">
                  <a:moveTo>
                    <a:pt x="14251" y="123187"/>
                  </a:moveTo>
                  <a:lnTo>
                    <a:pt x="14251" y="123187"/>
                  </a:lnTo>
                  <a:lnTo>
                    <a:pt x="10880" y="119816"/>
                  </a:lnTo>
                  <a:lnTo>
                    <a:pt x="9225" y="116279"/>
                  </a:lnTo>
                  <a:lnTo>
                    <a:pt x="7979" y="110826"/>
                  </a:lnTo>
                  <a:lnTo>
                    <a:pt x="9327" y="127879"/>
                  </a:lnTo>
                  <a:lnTo>
                    <a:pt x="19837" y="173580"/>
                  </a:lnTo>
                  <a:lnTo>
                    <a:pt x="24495" y="204851"/>
                  </a:lnTo>
                  <a:lnTo>
                    <a:pt x="28917" y="239916"/>
                  </a:lnTo>
                  <a:lnTo>
                    <a:pt x="33234" y="276666"/>
                  </a:lnTo>
                  <a:lnTo>
                    <a:pt x="37505" y="313461"/>
                  </a:lnTo>
                  <a:lnTo>
                    <a:pt x="41754" y="348629"/>
                  </a:lnTo>
                  <a:lnTo>
                    <a:pt x="48113" y="390049"/>
                  </a:lnTo>
                  <a:lnTo>
                    <a:pt x="51979" y="424006"/>
                  </a:lnTo>
                  <a:lnTo>
                    <a:pt x="36605" y="376611"/>
                  </a:lnTo>
                  <a:lnTo>
                    <a:pt x="25597" y="336009"/>
                  </a:lnTo>
                  <a:lnTo>
                    <a:pt x="19698" y="312340"/>
                  </a:lnTo>
                  <a:lnTo>
                    <a:pt x="13649" y="287389"/>
                  </a:lnTo>
                  <a:lnTo>
                    <a:pt x="8911" y="261583"/>
                  </a:lnTo>
                  <a:lnTo>
                    <a:pt x="5047" y="235206"/>
                  </a:lnTo>
                  <a:lnTo>
                    <a:pt x="1765" y="208449"/>
                  </a:lnTo>
                  <a:lnTo>
                    <a:pt x="0" y="161787"/>
                  </a:lnTo>
                  <a:lnTo>
                    <a:pt x="2273" y="121293"/>
                  </a:lnTo>
                  <a:lnTo>
                    <a:pt x="7987" y="86832"/>
                  </a:lnTo>
                  <a:lnTo>
                    <a:pt x="22508" y="43036"/>
                  </a:lnTo>
                  <a:lnTo>
                    <a:pt x="37912" y="23829"/>
                  </a:lnTo>
                  <a:lnTo>
                    <a:pt x="57928" y="10589"/>
                  </a:lnTo>
                  <a:lnTo>
                    <a:pt x="83287" y="0"/>
                  </a:lnTo>
                  <a:lnTo>
                    <a:pt x="94847" y="141"/>
                  </a:lnTo>
                  <a:lnTo>
                    <a:pt x="115218" y="9703"/>
                  </a:lnTo>
                  <a:lnTo>
                    <a:pt x="139182" y="38292"/>
                  </a:lnTo>
                  <a:lnTo>
                    <a:pt x="145506" y="63348"/>
                  </a:lnTo>
                  <a:lnTo>
                    <a:pt x="143848" y="90947"/>
                  </a:lnTo>
                  <a:lnTo>
                    <a:pt x="133703" y="119677"/>
                  </a:lnTo>
                  <a:lnTo>
                    <a:pt x="105383" y="160247"/>
                  </a:lnTo>
                  <a:lnTo>
                    <a:pt x="70181" y="192336"/>
                  </a:lnTo>
                  <a:lnTo>
                    <a:pt x="36311" y="209606"/>
                  </a:lnTo>
                  <a:lnTo>
                    <a:pt x="24055" y="212630"/>
                  </a:lnTo>
                  <a:lnTo>
                    <a:pt x="14251" y="212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88">
              <a:extLst>
                <a:ext uri="{FF2B5EF4-FFF2-40B4-BE49-F238E27FC236}">
                  <a16:creationId xmlns:a16="http://schemas.microsoft.com/office/drawing/2014/main" xmlns="" id="{72B24288-90EF-4B9A-9EEB-D0E7BC68EDA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003550" y="4929139"/>
              <a:ext cx="228284" cy="172231"/>
            </a:xfrm>
            <a:custGeom>
              <a:avLst/>
              <a:gdLst/>
              <a:ahLst/>
              <a:cxnLst/>
              <a:rect l="0" t="0" r="0" b="0"/>
              <a:pathLst>
                <a:path w="228284" h="172231">
                  <a:moveTo>
                    <a:pt x="0" y="49261"/>
                  </a:moveTo>
                  <a:lnTo>
                    <a:pt x="0" y="49261"/>
                  </a:lnTo>
                  <a:lnTo>
                    <a:pt x="14305" y="29488"/>
                  </a:lnTo>
                  <a:lnTo>
                    <a:pt x="17298" y="29728"/>
                  </a:lnTo>
                  <a:lnTo>
                    <a:pt x="24386" y="35641"/>
                  </a:lnTo>
                  <a:lnTo>
                    <a:pt x="36310" y="60983"/>
                  </a:lnTo>
                  <a:lnTo>
                    <a:pt x="42038" y="98674"/>
                  </a:lnTo>
                  <a:lnTo>
                    <a:pt x="40364" y="137750"/>
                  </a:lnTo>
                  <a:lnTo>
                    <a:pt x="32831" y="172230"/>
                  </a:lnTo>
                  <a:lnTo>
                    <a:pt x="32070" y="161583"/>
                  </a:lnTo>
                  <a:lnTo>
                    <a:pt x="33225" y="121856"/>
                  </a:lnTo>
                  <a:lnTo>
                    <a:pt x="42613" y="84960"/>
                  </a:lnTo>
                  <a:lnTo>
                    <a:pt x="52806" y="69596"/>
                  </a:lnTo>
                  <a:lnTo>
                    <a:pt x="64392" y="61827"/>
                  </a:lnTo>
                  <a:lnTo>
                    <a:pt x="70445" y="59755"/>
                  </a:lnTo>
                  <a:lnTo>
                    <a:pt x="76596" y="60490"/>
                  </a:lnTo>
                  <a:lnTo>
                    <a:pt x="89076" y="66952"/>
                  </a:lnTo>
                  <a:lnTo>
                    <a:pt x="104631" y="85861"/>
                  </a:lnTo>
                  <a:lnTo>
                    <a:pt x="108122" y="101276"/>
                  </a:lnTo>
                  <a:lnTo>
                    <a:pt x="107983" y="127426"/>
                  </a:lnTo>
                  <a:lnTo>
                    <a:pt x="107267" y="130299"/>
                  </a:lnTo>
                  <a:lnTo>
                    <a:pt x="106083" y="131508"/>
                  </a:lnTo>
                  <a:lnTo>
                    <a:pt x="104589" y="131609"/>
                  </a:lnTo>
                  <a:lnTo>
                    <a:pt x="105857" y="114897"/>
                  </a:lnTo>
                  <a:lnTo>
                    <a:pt x="119087" y="72574"/>
                  </a:lnTo>
                  <a:lnTo>
                    <a:pt x="140334" y="37354"/>
                  </a:lnTo>
                  <a:lnTo>
                    <a:pt x="167248" y="10533"/>
                  </a:lnTo>
                  <a:lnTo>
                    <a:pt x="182282" y="769"/>
                  </a:lnTo>
                  <a:lnTo>
                    <a:pt x="189960" y="0"/>
                  </a:lnTo>
                  <a:lnTo>
                    <a:pt x="206018" y="4789"/>
                  </a:lnTo>
                  <a:lnTo>
                    <a:pt x="218799" y="19617"/>
                  </a:lnTo>
                  <a:lnTo>
                    <a:pt x="224183" y="29499"/>
                  </a:lnTo>
                  <a:lnTo>
                    <a:pt x="228283" y="53648"/>
                  </a:lnTo>
                  <a:lnTo>
                    <a:pt x="226624" y="95011"/>
                  </a:lnTo>
                  <a:lnTo>
                    <a:pt x="221664" y="134783"/>
                  </a:lnTo>
                  <a:lnTo>
                    <a:pt x="215900" y="169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389">
              <a:extLst>
                <a:ext uri="{FF2B5EF4-FFF2-40B4-BE49-F238E27FC236}">
                  <a16:creationId xmlns:a16="http://schemas.microsoft.com/office/drawing/2014/main" xmlns="" id="{E7795BDE-9E05-42BE-BF7E-8D3395880A9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346450" y="4735418"/>
              <a:ext cx="82551" cy="366404"/>
            </a:xfrm>
            <a:custGeom>
              <a:avLst/>
              <a:gdLst/>
              <a:ahLst/>
              <a:cxnLst/>
              <a:rect l="0" t="0" r="0" b="0"/>
              <a:pathLst>
                <a:path w="82551" h="366404">
                  <a:moveTo>
                    <a:pt x="82550" y="96932"/>
                  </a:moveTo>
                  <a:lnTo>
                    <a:pt x="82550" y="96932"/>
                  </a:lnTo>
                  <a:lnTo>
                    <a:pt x="68752" y="75948"/>
                  </a:lnTo>
                  <a:lnTo>
                    <a:pt x="55446" y="31757"/>
                  </a:lnTo>
                  <a:lnTo>
                    <a:pt x="46648" y="8380"/>
                  </a:lnTo>
                  <a:lnTo>
                    <a:pt x="42370" y="1602"/>
                  </a:lnTo>
                  <a:lnTo>
                    <a:pt x="40241" y="217"/>
                  </a:lnTo>
                  <a:lnTo>
                    <a:pt x="38116" y="0"/>
                  </a:lnTo>
                  <a:lnTo>
                    <a:pt x="35994" y="560"/>
                  </a:lnTo>
                  <a:lnTo>
                    <a:pt x="31755" y="8709"/>
                  </a:lnTo>
                  <a:lnTo>
                    <a:pt x="19913" y="50420"/>
                  </a:lnTo>
                  <a:lnTo>
                    <a:pt x="14024" y="88254"/>
                  </a:lnTo>
                  <a:lnTo>
                    <a:pt x="9761" y="134703"/>
                  </a:lnTo>
                  <a:lnTo>
                    <a:pt x="8624" y="160918"/>
                  </a:lnTo>
                  <a:lnTo>
                    <a:pt x="7866" y="188273"/>
                  </a:lnTo>
                  <a:lnTo>
                    <a:pt x="8066" y="213565"/>
                  </a:lnTo>
                  <a:lnTo>
                    <a:pt x="10170" y="260482"/>
                  </a:lnTo>
                  <a:lnTo>
                    <a:pt x="13457" y="299208"/>
                  </a:lnTo>
                  <a:lnTo>
                    <a:pt x="17392" y="343132"/>
                  </a:lnTo>
                  <a:lnTo>
                    <a:pt x="17607" y="360871"/>
                  </a:lnTo>
                  <a:lnTo>
                    <a:pt x="16677" y="364614"/>
                  </a:lnTo>
                  <a:lnTo>
                    <a:pt x="15351" y="366403"/>
                  </a:lnTo>
                  <a:lnTo>
                    <a:pt x="13057" y="364068"/>
                  </a:lnTo>
                  <a:lnTo>
                    <a:pt x="0" y="33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390">
              <a:extLst>
                <a:ext uri="{FF2B5EF4-FFF2-40B4-BE49-F238E27FC236}">
                  <a16:creationId xmlns:a16="http://schemas.microsoft.com/office/drawing/2014/main" xmlns="" id="{C131CEC7-3654-40DD-967A-63D503D3AC0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309233" y="4972050"/>
              <a:ext cx="119768" cy="6351"/>
            </a:xfrm>
            <a:custGeom>
              <a:avLst/>
              <a:gdLst/>
              <a:ahLst/>
              <a:cxnLst/>
              <a:rect l="0" t="0" r="0" b="0"/>
              <a:pathLst>
                <a:path w="1197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6120" y="262"/>
                  </a:lnTo>
                  <a:lnTo>
                    <a:pt x="47485" y="34"/>
                  </a:lnTo>
                  <a:lnTo>
                    <a:pt x="82828" y="10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91">
              <a:extLst>
                <a:ext uri="{FF2B5EF4-FFF2-40B4-BE49-F238E27FC236}">
                  <a16:creationId xmlns:a16="http://schemas.microsoft.com/office/drawing/2014/main" xmlns="" id="{721F7918-E058-4A54-801B-9F2993BCCF4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525544" y="4876800"/>
              <a:ext cx="5057" cy="38101"/>
            </a:xfrm>
            <a:custGeom>
              <a:avLst/>
              <a:gdLst/>
              <a:ahLst/>
              <a:cxnLst/>
              <a:rect l="0" t="0" r="0" b="0"/>
              <a:pathLst>
                <a:path w="5057" h="381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8"/>
                  </a:lnTo>
                  <a:lnTo>
                    <a:pt x="0" y="16606"/>
                  </a:lnTo>
                  <a:lnTo>
                    <a:pt x="505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92">
              <a:extLst>
                <a:ext uri="{FF2B5EF4-FFF2-40B4-BE49-F238E27FC236}">
                  <a16:creationId xmlns:a16="http://schemas.microsoft.com/office/drawing/2014/main" xmlns="" id="{67867A60-D99C-4744-8B9D-860CEADC637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568700" y="49530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93">
              <a:extLst>
                <a:ext uri="{FF2B5EF4-FFF2-40B4-BE49-F238E27FC236}">
                  <a16:creationId xmlns:a16="http://schemas.microsoft.com/office/drawing/2014/main" xmlns="" id="{43E52DDC-6FEC-445A-8D1E-E8EB7FE4413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812554" y="5149850"/>
              <a:ext cx="552947" cy="94368"/>
            </a:xfrm>
            <a:custGeom>
              <a:avLst/>
              <a:gdLst/>
              <a:ahLst/>
              <a:cxnLst/>
              <a:rect l="0" t="0" r="0" b="0"/>
              <a:pathLst>
                <a:path w="552947" h="94368">
                  <a:moveTo>
                    <a:pt x="13196" y="88900"/>
                  </a:moveTo>
                  <a:lnTo>
                    <a:pt x="13196" y="88900"/>
                  </a:lnTo>
                  <a:lnTo>
                    <a:pt x="810" y="93264"/>
                  </a:lnTo>
                  <a:lnTo>
                    <a:pt x="0" y="93926"/>
                  </a:lnTo>
                  <a:lnTo>
                    <a:pt x="165" y="94367"/>
                  </a:lnTo>
                  <a:lnTo>
                    <a:pt x="37490" y="93252"/>
                  </a:lnTo>
                  <a:lnTo>
                    <a:pt x="71266" y="88717"/>
                  </a:lnTo>
                  <a:lnTo>
                    <a:pt x="114499" y="79647"/>
                  </a:lnTo>
                  <a:lnTo>
                    <a:pt x="143526" y="74970"/>
                  </a:lnTo>
                  <a:lnTo>
                    <a:pt x="176988" y="70441"/>
                  </a:lnTo>
                  <a:lnTo>
                    <a:pt x="213407" y="66011"/>
                  </a:lnTo>
                  <a:lnTo>
                    <a:pt x="252504" y="60940"/>
                  </a:lnTo>
                  <a:lnTo>
                    <a:pt x="293384" y="55444"/>
                  </a:lnTo>
                  <a:lnTo>
                    <a:pt x="335455" y="49662"/>
                  </a:lnTo>
                  <a:lnTo>
                    <a:pt x="373380" y="43692"/>
                  </a:lnTo>
                  <a:lnTo>
                    <a:pt x="408541" y="37594"/>
                  </a:lnTo>
                  <a:lnTo>
                    <a:pt x="441859" y="31413"/>
                  </a:lnTo>
                  <a:lnTo>
                    <a:pt x="469010" y="25175"/>
                  </a:lnTo>
                  <a:lnTo>
                    <a:pt x="512349" y="12600"/>
                  </a:lnTo>
                  <a:lnTo>
                    <a:pt x="5529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94">
              <a:extLst>
                <a:ext uri="{FF2B5EF4-FFF2-40B4-BE49-F238E27FC236}">
                  <a16:creationId xmlns:a16="http://schemas.microsoft.com/office/drawing/2014/main" xmlns="" id="{D1B0873E-666E-4D4D-ACA7-74611385216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997911" y="5187950"/>
              <a:ext cx="297740" cy="49755"/>
            </a:xfrm>
            <a:custGeom>
              <a:avLst/>
              <a:gdLst/>
              <a:ahLst/>
              <a:cxnLst/>
              <a:rect l="0" t="0" r="0" b="0"/>
              <a:pathLst>
                <a:path w="297740" h="49755">
                  <a:moveTo>
                    <a:pt x="43739" y="25400"/>
                  </a:moveTo>
                  <a:lnTo>
                    <a:pt x="43739" y="25400"/>
                  </a:lnTo>
                  <a:lnTo>
                    <a:pt x="0" y="47269"/>
                  </a:lnTo>
                  <a:lnTo>
                    <a:pt x="1880" y="48446"/>
                  </a:lnTo>
                  <a:lnTo>
                    <a:pt x="15257" y="49754"/>
                  </a:lnTo>
                  <a:lnTo>
                    <a:pt x="46603" y="44691"/>
                  </a:lnTo>
                  <a:lnTo>
                    <a:pt x="91579" y="36090"/>
                  </a:lnTo>
                  <a:lnTo>
                    <a:pt x="119377" y="31821"/>
                  </a:lnTo>
                  <a:lnTo>
                    <a:pt x="149197" y="27563"/>
                  </a:lnTo>
                  <a:lnTo>
                    <a:pt x="178956" y="22609"/>
                  </a:lnTo>
                  <a:lnTo>
                    <a:pt x="208672" y="17189"/>
                  </a:lnTo>
                  <a:lnTo>
                    <a:pt x="238361" y="11459"/>
                  </a:lnTo>
                  <a:lnTo>
                    <a:pt x="297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707">
            <a:extLst>
              <a:ext uri="{FF2B5EF4-FFF2-40B4-BE49-F238E27FC236}">
                <a16:creationId xmlns:a16="http://schemas.microsoft.com/office/drawing/2014/main" xmlns="" id="{3DD741F6-66E2-4C51-817D-DEF81D1914AA}"/>
              </a:ext>
            </a:extLst>
          </p:cNvPr>
          <p:cNvGrpSpPr/>
          <p:nvPr/>
        </p:nvGrpSpPr>
        <p:grpSpPr>
          <a:xfrm>
            <a:off x="4398099" y="4873142"/>
            <a:ext cx="1342302" cy="626123"/>
            <a:chOff x="4398099" y="4873142"/>
            <a:chExt cx="1342302" cy="626123"/>
          </a:xfrm>
        </p:grpSpPr>
        <p:sp>
          <p:nvSpPr>
            <p:cNvPr id="123" name="SMARTInkShape-3395">
              <a:extLst>
                <a:ext uri="{FF2B5EF4-FFF2-40B4-BE49-F238E27FC236}">
                  <a16:creationId xmlns:a16="http://schemas.microsoft.com/office/drawing/2014/main" xmlns="" id="{100DE328-01AD-4B7E-864C-F41ACC1D3BA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398099" y="4927260"/>
              <a:ext cx="223721" cy="572005"/>
            </a:xfrm>
            <a:custGeom>
              <a:avLst/>
              <a:gdLst/>
              <a:ahLst/>
              <a:cxnLst/>
              <a:rect l="0" t="0" r="0" b="0"/>
              <a:pathLst>
                <a:path w="223721" h="572005">
                  <a:moveTo>
                    <a:pt x="40551" y="82890"/>
                  </a:moveTo>
                  <a:lnTo>
                    <a:pt x="40551" y="82890"/>
                  </a:lnTo>
                  <a:lnTo>
                    <a:pt x="40551" y="50319"/>
                  </a:lnTo>
                  <a:lnTo>
                    <a:pt x="41962" y="50592"/>
                  </a:lnTo>
                  <a:lnTo>
                    <a:pt x="47293" y="56541"/>
                  </a:lnTo>
                  <a:lnTo>
                    <a:pt x="54857" y="88645"/>
                  </a:lnTo>
                  <a:lnTo>
                    <a:pt x="57492" y="131309"/>
                  </a:lnTo>
                  <a:lnTo>
                    <a:pt x="58195" y="157503"/>
                  </a:lnTo>
                  <a:lnTo>
                    <a:pt x="57958" y="187665"/>
                  </a:lnTo>
                  <a:lnTo>
                    <a:pt x="57095" y="220473"/>
                  </a:lnTo>
                  <a:lnTo>
                    <a:pt x="55813" y="255046"/>
                  </a:lnTo>
                  <a:lnTo>
                    <a:pt x="54254" y="290794"/>
                  </a:lnTo>
                  <a:lnTo>
                    <a:pt x="52508" y="327325"/>
                  </a:lnTo>
                  <a:lnTo>
                    <a:pt x="50639" y="364380"/>
                  </a:lnTo>
                  <a:lnTo>
                    <a:pt x="47277" y="398961"/>
                  </a:lnTo>
                  <a:lnTo>
                    <a:pt x="42918" y="431893"/>
                  </a:lnTo>
                  <a:lnTo>
                    <a:pt x="37896" y="463725"/>
                  </a:lnTo>
                  <a:lnTo>
                    <a:pt x="33842" y="490591"/>
                  </a:lnTo>
                  <a:lnTo>
                    <a:pt x="27456" y="535494"/>
                  </a:lnTo>
                  <a:lnTo>
                    <a:pt x="20385" y="561096"/>
                  </a:lnTo>
                  <a:lnTo>
                    <a:pt x="16523" y="568910"/>
                  </a:lnTo>
                  <a:lnTo>
                    <a:pt x="13243" y="572004"/>
                  </a:lnTo>
                  <a:lnTo>
                    <a:pt x="10352" y="571949"/>
                  </a:lnTo>
                  <a:lnTo>
                    <a:pt x="7718" y="569796"/>
                  </a:lnTo>
                  <a:lnTo>
                    <a:pt x="641" y="536427"/>
                  </a:lnTo>
                  <a:lnTo>
                    <a:pt x="0" y="492601"/>
                  </a:lnTo>
                  <a:lnTo>
                    <a:pt x="817" y="466097"/>
                  </a:lnTo>
                  <a:lnTo>
                    <a:pt x="3478" y="435728"/>
                  </a:lnTo>
                  <a:lnTo>
                    <a:pt x="7369" y="402782"/>
                  </a:lnTo>
                  <a:lnTo>
                    <a:pt x="12079" y="368118"/>
                  </a:lnTo>
                  <a:lnTo>
                    <a:pt x="18748" y="335130"/>
                  </a:lnTo>
                  <a:lnTo>
                    <a:pt x="26720" y="303261"/>
                  </a:lnTo>
                  <a:lnTo>
                    <a:pt x="35564" y="272138"/>
                  </a:lnTo>
                  <a:lnTo>
                    <a:pt x="44987" y="242921"/>
                  </a:lnTo>
                  <a:lnTo>
                    <a:pt x="54798" y="214977"/>
                  </a:lnTo>
                  <a:lnTo>
                    <a:pt x="64865" y="187882"/>
                  </a:lnTo>
                  <a:lnTo>
                    <a:pt x="74399" y="162056"/>
                  </a:lnTo>
                  <a:lnTo>
                    <a:pt x="83577" y="137079"/>
                  </a:lnTo>
                  <a:lnTo>
                    <a:pt x="102007" y="90746"/>
                  </a:lnTo>
                  <a:lnTo>
                    <a:pt x="121958" y="51339"/>
                  </a:lnTo>
                  <a:lnTo>
                    <a:pt x="149651" y="14275"/>
                  </a:lnTo>
                  <a:lnTo>
                    <a:pt x="165240" y="3005"/>
                  </a:lnTo>
                  <a:lnTo>
                    <a:pt x="172360" y="0"/>
                  </a:lnTo>
                  <a:lnTo>
                    <a:pt x="179224" y="1524"/>
                  </a:lnTo>
                  <a:lnTo>
                    <a:pt x="192494" y="12626"/>
                  </a:lnTo>
                  <a:lnTo>
                    <a:pt x="208495" y="52193"/>
                  </a:lnTo>
                  <a:lnTo>
                    <a:pt x="217733" y="86180"/>
                  </a:lnTo>
                  <a:lnTo>
                    <a:pt x="223720" y="121747"/>
                  </a:lnTo>
                  <a:lnTo>
                    <a:pt x="221678" y="156369"/>
                  </a:lnTo>
                  <a:lnTo>
                    <a:pt x="212595" y="200853"/>
                  </a:lnTo>
                  <a:lnTo>
                    <a:pt x="199330" y="223983"/>
                  </a:lnTo>
                  <a:lnTo>
                    <a:pt x="180969" y="242259"/>
                  </a:lnTo>
                  <a:lnTo>
                    <a:pt x="158698" y="255085"/>
                  </a:lnTo>
                  <a:lnTo>
                    <a:pt x="136570" y="259845"/>
                  </a:lnTo>
                  <a:lnTo>
                    <a:pt x="89946" y="260616"/>
                  </a:lnTo>
                  <a:lnTo>
                    <a:pt x="78651" y="260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96">
              <a:extLst>
                <a:ext uri="{FF2B5EF4-FFF2-40B4-BE49-F238E27FC236}">
                  <a16:creationId xmlns:a16="http://schemas.microsoft.com/office/drawing/2014/main" xmlns="" id="{D341DF4D-523D-4107-9654-CA3D49082AC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711961" y="5137150"/>
              <a:ext cx="120390" cy="177801"/>
            </a:xfrm>
            <a:custGeom>
              <a:avLst/>
              <a:gdLst/>
              <a:ahLst/>
              <a:cxnLst/>
              <a:rect l="0" t="0" r="0" b="0"/>
              <a:pathLst>
                <a:path w="120390" h="1778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0" y="6742"/>
                  </a:lnTo>
                  <a:lnTo>
                    <a:pt x="35115" y="50901"/>
                  </a:lnTo>
                  <a:lnTo>
                    <a:pt x="71429" y="92160"/>
                  </a:lnTo>
                  <a:lnTo>
                    <a:pt x="98566" y="136582"/>
                  </a:lnTo>
                  <a:lnTo>
                    <a:pt x="12038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97">
              <a:extLst>
                <a:ext uri="{FF2B5EF4-FFF2-40B4-BE49-F238E27FC236}">
                  <a16:creationId xmlns:a16="http://schemas.microsoft.com/office/drawing/2014/main" xmlns="" id="{61C87169-C610-4449-ABF0-72E6134E5F0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711700" y="5131683"/>
              <a:ext cx="133351" cy="215018"/>
            </a:xfrm>
            <a:custGeom>
              <a:avLst/>
              <a:gdLst/>
              <a:ahLst/>
              <a:cxnLst/>
              <a:rect l="0" t="0" r="0" b="0"/>
              <a:pathLst>
                <a:path w="133351" h="215018">
                  <a:moveTo>
                    <a:pt x="133350" y="5467"/>
                  </a:moveTo>
                  <a:lnTo>
                    <a:pt x="133350" y="5467"/>
                  </a:lnTo>
                  <a:lnTo>
                    <a:pt x="129979" y="2096"/>
                  </a:lnTo>
                  <a:lnTo>
                    <a:pt x="126442" y="441"/>
                  </a:lnTo>
                  <a:lnTo>
                    <a:pt x="124511" y="0"/>
                  </a:lnTo>
                  <a:lnTo>
                    <a:pt x="122518" y="2527"/>
                  </a:lnTo>
                  <a:lnTo>
                    <a:pt x="98495" y="49679"/>
                  </a:lnTo>
                  <a:lnTo>
                    <a:pt x="71909" y="93198"/>
                  </a:lnTo>
                  <a:lnTo>
                    <a:pt x="41689" y="140430"/>
                  </a:lnTo>
                  <a:lnTo>
                    <a:pt x="13920" y="179746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98">
              <a:extLst>
                <a:ext uri="{FF2B5EF4-FFF2-40B4-BE49-F238E27FC236}">
                  <a16:creationId xmlns:a16="http://schemas.microsoft.com/office/drawing/2014/main" xmlns="" id="{6545DD1E-5A27-4888-9640-B79F8972AFC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983109" y="4910315"/>
              <a:ext cx="96892" cy="296686"/>
            </a:xfrm>
            <a:custGeom>
              <a:avLst/>
              <a:gdLst/>
              <a:ahLst/>
              <a:cxnLst/>
              <a:rect l="0" t="0" r="0" b="0"/>
              <a:pathLst>
                <a:path w="96892" h="296686">
                  <a:moveTo>
                    <a:pt x="96891" y="10935"/>
                  </a:moveTo>
                  <a:lnTo>
                    <a:pt x="96891" y="10935"/>
                  </a:lnTo>
                  <a:lnTo>
                    <a:pt x="93520" y="4193"/>
                  </a:lnTo>
                  <a:lnTo>
                    <a:pt x="91822" y="2207"/>
                  </a:lnTo>
                  <a:lnTo>
                    <a:pt x="88052" y="0"/>
                  </a:lnTo>
                  <a:lnTo>
                    <a:pt x="75222" y="2129"/>
                  </a:lnTo>
                  <a:lnTo>
                    <a:pt x="63977" y="12901"/>
                  </a:lnTo>
                  <a:lnTo>
                    <a:pt x="32769" y="58674"/>
                  </a:lnTo>
                  <a:lnTo>
                    <a:pt x="18769" y="93301"/>
                  </a:lnTo>
                  <a:lnTo>
                    <a:pt x="8548" y="132209"/>
                  </a:lnTo>
                  <a:lnTo>
                    <a:pt x="1653" y="173019"/>
                  </a:lnTo>
                  <a:lnTo>
                    <a:pt x="0" y="210913"/>
                  </a:lnTo>
                  <a:lnTo>
                    <a:pt x="4918" y="256455"/>
                  </a:lnTo>
                  <a:lnTo>
                    <a:pt x="8059" y="267748"/>
                  </a:lnTo>
                  <a:lnTo>
                    <a:pt x="20956" y="284060"/>
                  </a:lnTo>
                  <a:lnTo>
                    <a:pt x="29334" y="290385"/>
                  </a:lnTo>
                  <a:lnTo>
                    <a:pt x="49932" y="295531"/>
                  </a:lnTo>
                  <a:lnTo>
                    <a:pt x="84191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99">
              <a:extLst>
                <a:ext uri="{FF2B5EF4-FFF2-40B4-BE49-F238E27FC236}">
                  <a16:creationId xmlns:a16="http://schemas.microsoft.com/office/drawing/2014/main" xmlns="" id="{ED8F475E-DF36-41D8-9DA0-D03BBE0B899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184579" y="5048250"/>
              <a:ext cx="3372" cy="152401"/>
            </a:xfrm>
            <a:custGeom>
              <a:avLst/>
              <a:gdLst/>
              <a:ahLst/>
              <a:cxnLst/>
              <a:rect l="0" t="0" r="0" b="0"/>
              <a:pathLst>
                <a:path w="3372" h="1524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5697"/>
                  </a:lnTo>
                  <a:lnTo>
                    <a:pt x="2750" y="52176"/>
                  </a:lnTo>
                  <a:lnTo>
                    <a:pt x="3187" y="89307"/>
                  </a:lnTo>
                  <a:lnTo>
                    <a:pt x="3347" y="134875"/>
                  </a:lnTo>
                  <a:lnTo>
                    <a:pt x="337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400">
              <a:extLst>
                <a:ext uri="{FF2B5EF4-FFF2-40B4-BE49-F238E27FC236}">
                  <a16:creationId xmlns:a16="http://schemas.microsoft.com/office/drawing/2014/main" xmlns="" id="{599970D8-2416-4A7A-AD40-903A1C37873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524500" y="51435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37902" y="9329"/>
                  </a:lnTo>
                  <a:lnTo>
                    <a:pt x="74700" y="5793"/>
                  </a:lnTo>
                  <a:lnTo>
                    <a:pt x="119278" y="2574"/>
                  </a:lnTo>
                  <a:lnTo>
                    <a:pt x="143019" y="1716"/>
                  </a:lnTo>
                  <a:lnTo>
                    <a:pt x="183509" y="76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401">
              <a:extLst>
                <a:ext uri="{FF2B5EF4-FFF2-40B4-BE49-F238E27FC236}">
                  <a16:creationId xmlns:a16="http://schemas.microsoft.com/office/drawing/2014/main" xmlns="" id="{F3430E99-E001-421E-937D-50BCBB5E045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232400" y="4873142"/>
              <a:ext cx="142572" cy="355340"/>
            </a:xfrm>
            <a:custGeom>
              <a:avLst/>
              <a:gdLst/>
              <a:ahLst/>
              <a:cxnLst/>
              <a:rect l="0" t="0" r="0" b="0"/>
              <a:pathLst>
                <a:path w="142572" h="355340">
                  <a:moveTo>
                    <a:pt x="88900" y="3658"/>
                  </a:moveTo>
                  <a:lnTo>
                    <a:pt x="88900" y="3658"/>
                  </a:lnTo>
                  <a:lnTo>
                    <a:pt x="92271" y="287"/>
                  </a:lnTo>
                  <a:lnTo>
                    <a:pt x="93264" y="0"/>
                  </a:lnTo>
                  <a:lnTo>
                    <a:pt x="93926" y="513"/>
                  </a:lnTo>
                  <a:lnTo>
                    <a:pt x="116220" y="46844"/>
                  </a:lnTo>
                  <a:lnTo>
                    <a:pt x="127853" y="78591"/>
                  </a:lnTo>
                  <a:lnTo>
                    <a:pt x="137963" y="115278"/>
                  </a:lnTo>
                  <a:lnTo>
                    <a:pt x="142456" y="157454"/>
                  </a:lnTo>
                  <a:lnTo>
                    <a:pt x="142571" y="198306"/>
                  </a:lnTo>
                  <a:lnTo>
                    <a:pt x="137448" y="237630"/>
                  </a:lnTo>
                  <a:lnTo>
                    <a:pt x="123412" y="276273"/>
                  </a:lnTo>
                  <a:lnTo>
                    <a:pt x="85563" y="323616"/>
                  </a:lnTo>
                  <a:lnTo>
                    <a:pt x="41971" y="350971"/>
                  </a:lnTo>
                  <a:lnTo>
                    <a:pt x="21947" y="355339"/>
                  </a:lnTo>
                  <a:lnTo>
                    <a:pt x="0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402">
              <a:extLst>
                <a:ext uri="{FF2B5EF4-FFF2-40B4-BE49-F238E27FC236}">
                  <a16:creationId xmlns:a16="http://schemas.microsoft.com/office/drawing/2014/main" xmlns="" id="{E8753380-54F9-4102-94BA-2CED44217A8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565579" y="5022850"/>
              <a:ext cx="130372" cy="12701"/>
            </a:xfrm>
            <a:custGeom>
              <a:avLst/>
              <a:gdLst/>
              <a:ahLst/>
              <a:cxnLst/>
              <a:rect l="0" t="0" r="0" b="0"/>
              <a:pathLst>
                <a:path w="1303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4205" y="8336"/>
                  </a:lnTo>
                  <a:lnTo>
                    <a:pt x="83830" y="6233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403">
              <a:extLst>
                <a:ext uri="{FF2B5EF4-FFF2-40B4-BE49-F238E27FC236}">
                  <a16:creationId xmlns:a16="http://schemas.microsoft.com/office/drawing/2014/main" xmlns="" id="{C7541B2F-14C7-4054-B5FB-1CCB2C0834C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187950" y="4900979"/>
              <a:ext cx="25401" cy="61428"/>
            </a:xfrm>
            <a:custGeom>
              <a:avLst/>
              <a:gdLst/>
              <a:ahLst/>
              <a:cxnLst/>
              <a:rect l="0" t="0" r="0" b="0"/>
              <a:pathLst>
                <a:path w="25401" h="61428">
                  <a:moveTo>
                    <a:pt x="25400" y="52021"/>
                  </a:moveTo>
                  <a:lnTo>
                    <a:pt x="25400" y="52021"/>
                  </a:lnTo>
                  <a:lnTo>
                    <a:pt x="24695" y="6362"/>
                  </a:lnTo>
                  <a:lnTo>
                    <a:pt x="22029" y="449"/>
                  </a:lnTo>
                  <a:lnTo>
                    <a:pt x="20331" y="0"/>
                  </a:lnTo>
                  <a:lnTo>
                    <a:pt x="18493" y="1113"/>
                  </a:lnTo>
                  <a:lnTo>
                    <a:pt x="16561" y="3266"/>
                  </a:lnTo>
                  <a:lnTo>
                    <a:pt x="14416" y="9420"/>
                  </a:lnTo>
                  <a:lnTo>
                    <a:pt x="12767" y="55986"/>
                  </a:lnTo>
                  <a:lnTo>
                    <a:pt x="12720" y="61427"/>
                  </a:lnTo>
                  <a:lnTo>
                    <a:pt x="12709" y="60200"/>
                  </a:lnTo>
                  <a:lnTo>
                    <a:pt x="0" y="2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3404">
            <a:extLst>
              <a:ext uri="{FF2B5EF4-FFF2-40B4-BE49-F238E27FC236}">
                <a16:creationId xmlns:a16="http://schemas.microsoft.com/office/drawing/2014/main" xmlns="" id="{F320D6CB-2C1D-4157-AFD7-9D0194CBBCE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488125" y="5291315"/>
            <a:ext cx="350826" cy="19894"/>
          </a:xfrm>
          <a:custGeom>
            <a:avLst/>
            <a:gdLst/>
            <a:ahLst/>
            <a:cxnLst/>
            <a:rect l="0" t="0" r="0" b="0"/>
            <a:pathLst>
              <a:path w="350826" h="19894">
                <a:moveTo>
                  <a:pt x="26975" y="10935"/>
                </a:moveTo>
                <a:lnTo>
                  <a:pt x="26975" y="10935"/>
                </a:lnTo>
                <a:lnTo>
                  <a:pt x="1735" y="0"/>
                </a:lnTo>
                <a:lnTo>
                  <a:pt x="270" y="117"/>
                </a:lnTo>
                <a:lnTo>
                  <a:pt x="0" y="901"/>
                </a:lnTo>
                <a:lnTo>
                  <a:pt x="525" y="2129"/>
                </a:lnTo>
                <a:lnTo>
                  <a:pt x="29537" y="9169"/>
                </a:lnTo>
                <a:lnTo>
                  <a:pt x="76652" y="15272"/>
                </a:lnTo>
                <a:lnTo>
                  <a:pt x="114905" y="19448"/>
                </a:lnTo>
                <a:lnTo>
                  <a:pt x="159188" y="19893"/>
                </a:lnTo>
                <a:lnTo>
                  <a:pt x="206386" y="17739"/>
                </a:lnTo>
                <a:lnTo>
                  <a:pt x="253233" y="14429"/>
                </a:lnTo>
                <a:lnTo>
                  <a:pt x="294280" y="14370"/>
                </a:lnTo>
                <a:lnTo>
                  <a:pt x="350825" y="1728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Shape-3405">
            <a:extLst>
              <a:ext uri="{FF2B5EF4-FFF2-40B4-BE49-F238E27FC236}">
                <a16:creationId xmlns:a16="http://schemas.microsoft.com/office/drawing/2014/main" xmlns="" id="{E678B660-5AC9-42EF-99E0-D95FB5632D0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13600" y="5296162"/>
            <a:ext cx="292101" cy="6089"/>
          </a:xfrm>
          <a:custGeom>
            <a:avLst/>
            <a:gdLst/>
            <a:ahLst/>
            <a:cxnLst/>
            <a:rect l="0" t="0" r="0" b="0"/>
            <a:pathLst>
              <a:path w="292101" h="6089">
                <a:moveTo>
                  <a:pt x="0" y="6088"/>
                </a:moveTo>
                <a:lnTo>
                  <a:pt x="0" y="6088"/>
                </a:lnTo>
                <a:lnTo>
                  <a:pt x="40398" y="5382"/>
                </a:lnTo>
                <a:lnTo>
                  <a:pt x="73223" y="2717"/>
                </a:lnTo>
                <a:lnTo>
                  <a:pt x="113212" y="1062"/>
                </a:lnTo>
                <a:lnTo>
                  <a:pt x="155444" y="326"/>
                </a:lnTo>
                <a:lnTo>
                  <a:pt x="195380" y="0"/>
                </a:lnTo>
                <a:lnTo>
                  <a:pt x="234297" y="1736"/>
                </a:lnTo>
                <a:lnTo>
                  <a:pt x="292100" y="608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Shape-3406">
            <a:extLst>
              <a:ext uri="{FF2B5EF4-FFF2-40B4-BE49-F238E27FC236}">
                <a16:creationId xmlns:a16="http://schemas.microsoft.com/office/drawing/2014/main" xmlns="" id="{76A47EB9-81B5-4C2D-B07C-D378C471028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984929" y="5314950"/>
            <a:ext cx="22422" cy="19051"/>
          </a:xfrm>
          <a:custGeom>
            <a:avLst/>
            <a:gdLst/>
            <a:ahLst/>
            <a:cxnLst/>
            <a:rect l="0" t="0" r="0" b="0"/>
            <a:pathLst>
              <a:path w="22422" h="19051">
                <a:moveTo>
                  <a:pt x="3371" y="19050"/>
                </a:moveTo>
                <a:lnTo>
                  <a:pt x="3371" y="19050"/>
                </a:lnTo>
                <a:lnTo>
                  <a:pt x="0" y="15679"/>
                </a:lnTo>
                <a:lnTo>
                  <a:pt x="1829" y="13275"/>
                </a:lnTo>
                <a:lnTo>
                  <a:pt x="2242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711">
            <a:extLst>
              <a:ext uri="{FF2B5EF4-FFF2-40B4-BE49-F238E27FC236}">
                <a16:creationId xmlns:a16="http://schemas.microsoft.com/office/drawing/2014/main" xmlns="" id="{85591341-A1BD-456F-9D7E-587CBD538191}"/>
              </a:ext>
            </a:extLst>
          </p:cNvPr>
          <p:cNvGrpSpPr/>
          <p:nvPr/>
        </p:nvGrpSpPr>
        <p:grpSpPr>
          <a:xfrm>
            <a:off x="8515350" y="5289550"/>
            <a:ext cx="304801" cy="12701"/>
            <a:chOff x="8515350" y="5289550"/>
            <a:chExt cx="304801" cy="12701"/>
          </a:xfrm>
        </p:grpSpPr>
        <p:sp>
          <p:nvSpPr>
            <p:cNvPr id="136" name="SMARTInkShape-3407">
              <a:extLst>
                <a:ext uri="{FF2B5EF4-FFF2-40B4-BE49-F238E27FC236}">
                  <a16:creationId xmlns:a16="http://schemas.microsoft.com/office/drawing/2014/main" xmlns="" id="{964C98F2-1188-4F6D-A47B-E06DEA65D6C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15350" y="52895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44866" y="58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08">
              <a:extLst>
                <a:ext uri="{FF2B5EF4-FFF2-40B4-BE49-F238E27FC236}">
                  <a16:creationId xmlns:a16="http://schemas.microsoft.com/office/drawing/2014/main" xmlns="" id="{C07A6B7E-524F-48BE-8BE2-5A0C554E7B9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01100" y="5295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712">
            <a:extLst>
              <a:ext uri="{FF2B5EF4-FFF2-40B4-BE49-F238E27FC236}">
                <a16:creationId xmlns:a16="http://schemas.microsoft.com/office/drawing/2014/main" xmlns="" id="{C0A5CBD4-0A36-4A5F-AE2C-940E71310278}"/>
              </a:ext>
            </a:extLst>
          </p:cNvPr>
          <p:cNvGrpSpPr/>
          <p:nvPr/>
        </p:nvGrpSpPr>
        <p:grpSpPr>
          <a:xfrm>
            <a:off x="9191429" y="4902200"/>
            <a:ext cx="682822" cy="863601"/>
            <a:chOff x="9191429" y="4902200"/>
            <a:chExt cx="682822" cy="863601"/>
          </a:xfrm>
        </p:grpSpPr>
        <p:sp>
          <p:nvSpPr>
            <p:cNvPr id="139" name="SMARTInkShape-3409">
              <a:extLst>
                <a:ext uri="{FF2B5EF4-FFF2-40B4-BE49-F238E27FC236}">
                  <a16:creationId xmlns:a16="http://schemas.microsoft.com/office/drawing/2014/main" xmlns="" id="{9601F31D-5389-4C75-94A7-367BF06BD17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91429" y="5324218"/>
              <a:ext cx="454222" cy="16133"/>
            </a:xfrm>
            <a:custGeom>
              <a:avLst/>
              <a:gdLst/>
              <a:ahLst/>
              <a:cxnLst/>
              <a:rect l="0" t="0" r="0" b="0"/>
              <a:pathLst>
                <a:path w="454222" h="16133">
                  <a:moveTo>
                    <a:pt x="3371" y="16132"/>
                  </a:moveTo>
                  <a:lnTo>
                    <a:pt x="3371" y="16132"/>
                  </a:lnTo>
                  <a:lnTo>
                    <a:pt x="0" y="12761"/>
                  </a:lnTo>
                  <a:lnTo>
                    <a:pt x="9634" y="9224"/>
                  </a:lnTo>
                  <a:lnTo>
                    <a:pt x="50147" y="5148"/>
                  </a:lnTo>
                  <a:lnTo>
                    <a:pt x="97539" y="3489"/>
                  </a:lnTo>
                  <a:lnTo>
                    <a:pt x="128944" y="2059"/>
                  </a:lnTo>
                  <a:lnTo>
                    <a:pt x="163286" y="400"/>
                  </a:lnTo>
                  <a:lnTo>
                    <a:pt x="200998" y="0"/>
                  </a:lnTo>
                  <a:lnTo>
                    <a:pt x="240956" y="438"/>
                  </a:lnTo>
                  <a:lnTo>
                    <a:pt x="282411" y="1436"/>
                  </a:lnTo>
                  <a:lnTo>
                    <a:pt x="319925" y="2101"/>
                  </a:lnTo>
                  <a:lnTo>
                    <a:pt x="354812" y="2545"/>
                  </a:lnTo>
                  <a:lnTo>
                    <a:pt x="387948" y="2841"/>
                  </a:lnTo>
                  <a:lnTo>
                    <a:pt x="454221" y="3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10">
              <a:extLst>
                <a:ext uri="{FF2B5EF4-FFF2-40B4-BE49-F238E27FC236}">
                  <a16:creationId xmlns:a16="http://schemas.microsoft.com/office/drawing/2014/main" xmlns="" id="{35F7C06D-C369-4D14-9821-5C63224CA98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404350" y="5645150"/>
              <a:ext cx="13336" cy="120651"/>
            </a:xfrm>
            <a:custGeom>
              <a:avLst/>
              <a:gdLst/>
              <a:ahLst/>
              <a:cxnLst/>
              <a:rect l="0" t="0" r="0" b="0"/>
              <a:pathLst>
                <a:path w="13336" h="120651">
                  <a:moveTo>
                    <a:pt x="0" y="0"/>
                  </a:moveTo>
                  <a:lnTo>
                    <a:pt x="0" y="0"/>
                  </a:lnTo>
                  <a:lnTo>
                    <a:pt x="12209" y="27790"/>
                  </a:lnTo>
                  <a:lnTo>
                    <a:pt x="13335" y="75235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411">
              <a:extLst>
                <a:ext uri="{FF2B5EF4-FFF2-40B4-BE49-F238E27FC236}">
                  <a16:creationId xmlns:a16="http://schemas.microsoft.com/office/drawing/2014/main" xmlns="" id="{7BD2D3AB-5707-46B5-AB0C-96CA833A125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417050" y="5505450"/>
              <a:ext cx="38891" cy="48878"/>
            </a:xfrm>
            <a:custGeom>
              <a:avLst/>
              <a:gdLst/>
              <a:ahLst/>
              <a:cxnLst/>
              <a:rect l="0" t="0" r="0" b="0"/>
              <a:pathLst>
                <a:path w="38891" h="48878">
                  <a:moveTo>
                    <a:pt x="19050" y="0"/>
                  </a:moveTo>
                  <a:lnTo>
                    <a:pt x="19050" y="0"/>
                  </a:lnTo>
                  <a:lnTo>
                    <a:pt x="12308" y="3371"/>
                  </a:lnTo>
                  <a:lnTo>
                    <a:pt x="7117" y="10670"/>
                  </a:lnTo>
                  <a:lnTo>
                    <a:pt x="3163" y="20970"/>
                  </a:lnTo>
                  <a:lnTo>
                    <a:pt x="416" y="44310"/>
                  </a:lnTo>
                  <a:lnTo>
                    <a:pt x="983" y="46474"/>
                  </a:lnTo>
                  <a:lnTo>
                    <a:pt x="2066" y="47916"/>
                  </a:lnTo>
                  <a:lnTo>
                    <a:pt x="3494" y="48877"/>
                  </a:lnTo>
                  <a:lnTo>
                    <a:pt x="5857" y="48108"/>
                  </a:lnTo>
                  <a:lnTo>
                    <a:pt x="38226" y="18800"/>
                  </a:lnTo>
                  <a:lnTo>
                    <a:pt x="38890" y="16061"/>
                  </a:lnTo>
                  <a:lnTo>
                    <a:pt x="37921" y="13530"/>
                  </a:lnTo>
                  <a:lnTo>
                    <a:pt x="35864" y="11137"/>
                  </a:lnTo>
                  <a:lnTo>
                    <a:pt x="32376" y="10246"/>
                  </a:lnTo>
                  <a:lnTo>
                    <a:pt x="22856" y="1113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412">
              <a:extLst>
                <a:ext uri="{FF2B5EF4-FFF2-40B4-BE49-F238E27FC236}">
                  <a16:creationId xmlns:a16="http://schemas.microsoft.com/office/drawing/2014/main" xmlns="" id="{F6BDA5F1-4DD3-4AC9-A206-8B07AA4D257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264650" y="4902200"/>
              <a:ext cx="609601" cy="205030"/>
            </a:xfrm>
            <a:custGeom>
              <a:avLst/>
              <a:gdLst/>
              <a:ahLst/>
              <a:cxnLst/>
              <a:rect l="0" t="0" r="0" b="0"/>
              <a:pathLst>
                <a:path w="609601" h="205030">
                  <a:moveTo>
                    <a:pt x="0" y="101600"/>
                  </a:moveTo>
                  <a:lnTo>
                    <a:pt x="0" y="101600"/>
                  </a:lnTo>
                  <a:lnTo>
                    <a:pt x="705" y="90755"/>
                  </a:lnTo>
                  <a:lnTo>
                    <a:pt x="5467" y="73021"/>
                  </a:lnTo>
                  <a:lnTo>
                    <a:pt x="7172" y="73375"/>
                  </a:lnTo>
                  <a:lnTo>
                    <a:pt x="12830" y="77531"/>
                  </a:lnTo>
                  <a:lnTo>
                    <a:pt x="23950" y="101289"/>
                  </a:lnTo>
                  <a:lnTo>
                    <a:pt x="32810" y="141881"/>
                  </a:lnTo>
                  <a:lnTo>
                    <a:pt x="43274" y="182915"/>
                  </a:lnTo>
                  <a:lnTo>
                    <a:pt x="49310" y="192499"/>
                  </a:lnTo>
                  <a:lnTo>
                    <a:pt x="65425" y="205029"/>
                  </a:lnTo>
                  <a:lnTo>
                    <a:pt x="97516" y="201661"/>
                  </a:lnTo>
                  <a:lnTo>
                    <a:pt x="143529" y="184877"/>
                  </a:lnTo>
                  <a:lnTo>
                    <a:pt x="172592" y="170523"/>
                  </a:lnTo>
                  <a:lnTo>
                    <a:pt x="203961" y="153899"/>
                  </a:lnTo>
                  <a:lnTo>
                    <a:pt x="238985" y="135760"/>
                  </a:lnTo>
                  <a:lnTo>
                    <a:pt x="276444" y="116612"/>
                  </a:lnTo>
                  <a:lnTo>
                    <a:pt x="315530" y="96792"/>
                  </a:lnTo>
                  <a:lnTo>
                    <a:pt x="352875" y="78639"/>
                  </a:lnTo>
                  <a:lnTo>
                    <a:pt x="389061" y="61598"/>
                  </a:lnTo>
                  <a:lnTo>
                    <a:pt x="424474" y="45298"/>
                  </a:lnTo>
                  <a:lnTo>
                    <a:pt x="455138" y="33021"/>
                  </a:lnTo>
                  <a:lnTo>
                    <a:pt x="482636" y="23425"/>
                  </a:lnTo>
                  <a:lnTo>
                    <a:pt x="508024" y="15616"/>
                  </a:lnTo>
                  <a:lnTo>
                    <a:pt x="551286" y="6941"/>
                  </a:lnTo>
                  <a:lnTo>
                    <a:pt x="609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3413">
            <a:extLst>
              <a:ext uri="{FF2B5EF4-FFF2-40B4-BE49-F238E27FC236}">
                <a16:creationId xmlns:a16="http://schemas.microsoft.com/office/drawing/2014/main" xmlns="" id="{4DC69A66-85E9-483D-8244-E8789943730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692900" y="5492750"/>
            <a:ext cx="44451" cy="234951"/>
          </a:xfrm>
          <a:custGeom>
            <a:avLst/>
            <a:gdLst/>
            <a:ahLst/>
            <a:cxnLst/>
            <a:rect l="0" t="0" r="0" b="0"/>
            <a:pathLst>
              <a:path w="44451" h="234951">
                <a:moveTo>
                  <a:pt x="0" y="0"/>
                </a:moveTo>
                <a:lnTo>
                  <a:pt x="0" y="0"/>
                </a:lnTo>
                <a:lnTo>
                  <a:pt x="6742" y="0"/>
                </a:lnTo>
                <a:lnTo>
                  <a:pt x="21048" y="10113"/>
                </a:lnTo>
                <a:lnTo>
                  <a:pt x="35321" y="36628"/>
                </a:lnTo>
                <a:lnTo>
                  <a:pt x="41745" y="81408"/>
                </a:lnTo>
                <a:lnTo>
                  <a:pt x="43247" y="118496"/>
                </a:lnTo>
                <a:lnTo>
                  <a:pt x="43915" y="157793"/>
                </a:lnTo>
                <a:lnTo>
                  <a:pt x="44212" y="196424"/>
                </a:lnTo>
                <a:lnTo>
                  <a:pt x="44450" y="2349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Shape-3414">
            <a:extLst>
              <a:ext uri="{FF2B5EF4-FFF2-40B4-BE49-F238E27FC236}">
                <a16:creationId xmlns:a16="http://schemas.microsoft.com/office/drawing/2014/main" xmlns="" id="{27329DD4-899F-4F0F-909C-EBCD29CE1EC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207250" y="5533632"/>
            <a:ext cx="317501" cy="173579"/>
          </a:xfrm>
          <a:custGeom>
            <a:avLst/>
            <a:gdLst/>
            <a:ahLst/>
            <a:cxnLst/>
            <a:rect l="0" t="0" r="0" b="0"/>
            <a:pathLst>
              <a:path w="317501" h="173579">
                <a:moveTo>
                  <a:pt x="0" y="16268"/>
                </a:moveTo>
                <a:lnTo>
                  <a:pt x="0" y="16268"/>
                </a:lnTo>
                <a:lnTo>
                  <a:pt x="42359" y="258"/>
                </a:lnTo>
                <a:lnTo>
                  <a:pt x="71111" y="0"/>
                </a:lnTo>
                <a:lnTo>
                  <a:pt x="90166" y="4099"/>
                </a:lnTo>
                <a:lnTo>
                  <a:pt x="105690" y="12976"/>
                </a:lnTo>
                <a:lnTo>
                  <a:pt x="110676" y="19717"/>
                </a:lnTo>
                <a:lnTo>
                  <a:pt x="116217" y="36616"/>
                </a:lnTo>
                <a:lnTo>
                  <a:pt x="112595" y="69334"/>
                </a:lnTo>
                <a:lnTo>
                  <a:pt x="92472" y="102468"/>
                </a:lnTo>
                <a:lnTo>
                  <a:pt x="51819" y="138789"/>
                </a:lnTo>
                <a:lnTo>
                  <a:pt x="25786" y="162311"/>
                </a:lnTo>
                <a:lnTo>
                  <a:pt x="26363" y="165136"/>
                </a:lnTo>
                <a:lnTo>
                  <a:pt x="34529" y="170155"/>
                </a:lnTo>
                <a:lnTo>
                  <a:pt x="75219" y="173578"/>
                </a:lnTo>
                <a:lnTo>
                  <a:pt x="97419" y="173352"/>
                </a:lnTo>
                <a:lnTo>
                  <a:pt x="123507" y="172496"/>
                </a:lnTo>
                <a:lnTo>
                  <a:pt x="152188" y="171220"/>
                </a:lnTo>
                <a:lnTo>
                  <a:pt x="183303" y="169664"/>
                </a:lnTo>
                <a:lnTo>
                  <a:pt x="216041" y="167920"/>
                </a:lnTo>
                <a:lnTo>
                  <a:pt x="249860" y="166053"/>
                </a:lnTo>
                <a:lnTo>
                  <a:pt x="317500" y="16231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715">
            <a:extLst>
              <a:ext uri="{FF2B5EF4-FFF2-40B4-BE49-F238E27FC236}">
                <a16:creationId xmlns:a16="http://schemas.microsoft.com/office/drawing/2014/main" xmlns="" id="{66286294-9EB1-4F10-9B13-D334ABC52509}"/>
              </a:ext>
            </a:extLst>
          </p:cNvPr>
          <p:cNvGrpSpPr/>
          <p:nvPr/>
        </p:nvGrpSpPr>
        <p:grpSpPr>
          <a:xfrm>
            <a:off x="6578600" y="5003800"/>
            <a:ext cx="234951" cy="241301"/>
            <a:chOff x="6578600" y="5003800"/>
            <a:chExt cx="234951" cy="241301"/>
          </a:xfrm>
        </p:grpSpPr>
        <p:sp>
          <p:nvSpPr>
            <p:cNvPr id="146" name="SMARTInkShape-3415">
              <a:extLst>
                <a:ext uri="{FF2B5EF4-FFF2-40B4-BE49-F238E27FC236}">
                  <a16:creationId xmlns:a16="http://schemas.microsoft.com/office/drawing/2014/main" xmlns="" id="{0E91D2C2-56BD-4E92-BF7E-4F816861AD6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593065" y="5022251"/>
              <a:ext cx="169686" cy="184750"/>
            </a:xfrm>
            <a:custGeom>
              <a:avLst/>
              <a:gdLst/>
              <a:ahLst/>
              <a:cxnLst/>
              <a:rect l="0" t="0" r="0" b="0"/>
              <a:pathLst>
                <a:path w="169686" h="184750">
                  <a:moveTo>
                    <a:pt x="10935" y="25999"/>
                  </a:moveTo>
                  <a:lnTo>
                    <a:pt x="10935" y="25999"/>
                  </a:lnTo>
                  <a:lnTo>
                    <a:pt x="0" y="759"/>
                  </a:lnTo>
                  <a:lnTo>
                    <a:pt x="2234" y="0"/>
                  </a:lnTo>
                  <a:lnTo>
                    <a:pt x="12242" y="2920"/>
                  </a:lnTo>
                  <a:lnTo>
                    <a:pt x="47227" y="29352"/>
                  </a:lnTo>
                  <a:lnTo>
                    <a:pt x="89970" y="71834"/>
                  </a:lnTo>
                  <a:lnTo>
                    <a:pt x="127172" y="116798"/>
                  </a:lnTo>
                  <a:lnTo>
                    <a:pt x="153796" y="158030"/>
                  </a:lnTo>
                  <a:lnTo>
                    <a:pt x="169685" y="1847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416">
              <a:extLst>
                <a:ext uri="{FF2B5EF4-FFF2-40B4-BE49-F238E27FC236}">
                  <a16:creationId xmlns:a16="http://schemas.microsoft.com/office/drawing/2014/main" xmlns="" id="{2A7F9DD8-2EC7-44EF-A84A-56208EF6608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578600" y="5003800"/>
              <a:ext cx="234951" cy="241301"/>
            </a:xfrm>
            <a:custGeom>
              <a:avLst/>
              <a:gdLst/>
              <a:ahLst/>
              <a:cxnLst/>
              <a:rect l="0" t="0" r="0" b="0"/>
              <a:pathLst>
                <a:path w="234951" h="241301">
                  <a:moveTo>
                    <a:pt x="234950" y="0"/>
                  </a:moveTo>
                  <a:lnTo>
                    <a:pt x="234950" y="0"/>
                  </a:lnTo>
                  <a:lnTo>
                    <a:pt x="218094" y="0"/>
                  </a:lnTo>
                  <a:lnTo>
                    <a:pt x="187387" y="16854"/>
                  </a:lnTo>
                  <a:lnTo>
                    <a:pt x="154308" y="43945"/>
                  </a:lnTo>
                  <a:lnTo>
                    <a:pt x="115148" y="78797"/>
                  </a:lnTo>
                  <a:lnTo>
                    <a:pt x="76577" y="115454"/>
                  </a:lnTo>
                  <a:lnTo>
                    <a:pt x="43912" y="152913"/>
                  </a:lnTo>
                  <a:lnTo>
                    <a:pt x="19516" y="18790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716">
            <a:extLst>
              <a:ext uri="{FF2B5EF4-FFF2-40B4-BE49-F238E27FC236}">
                <a16:creationId xmlns:a16="http://schemas.microsoft.com/office/drawing/2014/main" xmlns="" id="{A387F22F-D599-4C66-A402-06B828BA165A}"/>
              </a:ext>
            </a:extLst>
          </p:cNvPr>
          <p:cNvGrpSpPr/>
          <p:nvPr/>
        </p:nvGrpSpPr>
        <p:grpSpPr>
          <a:xfrm>
            <a:off x="7200900" y="5032179"/>
            <a:ext cx="247651" cy="206572"/>
            <a:chOff x="7200900" y="5032179"/>
            <a:chExt cx="247651" cy="206572"/>
          </a:xfrm>
        </p:grpSpPr>
        <p:sp>
          <p:nvSpPr>
            <p:cNvPr id="149" name="SMARTInkShape-3417">
              <a:extLst>
                <a:ext uri="{FF2B5EF4-FFF2-40B4-BE49-F238E27FC236}">
                  <a16:creationId xmlns:a16="http://schemas.microsoft.com/office/drawing/2014/main" xmlns="" id="{4D79FAA7-3313-40AF-9A91-7844C30DFDA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00900" y="5032179"/>
              <a:ext cx="196851" cy="136722"/>
            </a:xfrm>
            <a:custGeom>
              <a:avLst/>
              <a:gdLst/>
              <a:ahLst/>
              <a:cxnLst/>
              <a:rect l="0" t="0" r="0" b="0"/>
              <a:pathLst>
                <a:path w="196851" h="136722">
                  <a:moveTo>
                    <a:pt x="0" y="3371"/>
                  </a:moveTo>
                  <a:lnTo>
                    <a:pt x="0" y="3371"/>
                  </a:lnTo>
                  <a:lnTo>
                    <a:pt x="13484" y="0"/>
                  </a:lnTo>
                  <a:lnTo>
                    <a:pt x="45466" y="4645"/>
                  </a:lnTo>
                  <a:lnTo>
                    <a:pt x="89593" y="25072"/>
                  </a:lnTo>
                  <a:lnTo>
                    <a:pt x="121899" y="49234"/>
                  </a:lnTo>
                  <a:lnTo>
                    <a:pt x="164294" y="92690"/>
                  </a:lnTo>
                  <a:lnTo>
                    <a:pt x="196850" y="136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418">
              <a:extLst>
                <a:ext uri="{FF2B5EF4-FFF2-40B4-BE49-F238E27FC236}">
                  <a16:creationId xmlns:a16="http://schemas.microsoft.com/office/drawing/2014/main" xmlns="" id="{9AC9B463-F972-4C7A-B959-335C993E908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39000" y="5035158"/>
              <a:ext cx="209551" cy="203593"/>
            </a:xfrm>
            <a:custGeom>
              <a:avLst/>
              <a:gdLst/>
              <a:ahLst/>
              <a:cxnLst/>
              <a:rect l="0" t="0" r="0" b="0"/>
              <a:pathLst>
                <a:path w="209551" h="203593">
                  <a:moveTo>
                    <a:pt x="209550" y="6742"/>
                  </a:moveTo>
                  <a:lnTo>
                    <a:pt x="209550" y="6742"/>
                  </a:lnTo>
                  <a:lnTo>
                    <a:pt x="189324" y="0"/>
                  </a:lnTo>
                  <a:lnTo>
                    <a:pt x="168105" y="453"/>
                  </a:lnTo>
                  <a:lnTo>
                    <a:pt x="143858" y="7475"/>
                  </a:lnTo>
                  <a:lnTo>
                    <a:pt x="102439" y="34084"/>
                  </a:lnTo>
                  <a:lnTo>
                    <a:pt x="59593" y="80224"/>
                  </a:lnTo>
                  <a:lnTo>
                    <a:pt x="32835" y="113249"/>
                  </a:lnTo>
                  <a:lnTo>
                    <a:pt x="16239" y="148622"/>
                  </a:lnTo>
                  <a:lnTo>
                    <a:pt x="0" y="2035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717">
            <a:extLst>
              <a:ext uri="{FF2B5EF4-FFF2-40B4-BE49-F238E27FC236}">
                <a16:creationId xmlns:a16="http://schemas.microsoft.com/office/drawing/2014/main" xmlns="" id="{F48949A5-4E1D-4F78-ACE9-408C9F7B33D6}"/>
              </a:ext>
            </a:extLst>
          </p:cNvPr>
          <p:cNvGrpSpPr/>
          <p:nvPr/>
        </p:nvGrpSpPr>
        <p:grpSpPr>
          <a:xfrm>
            <a:off x="7956550" y="5137150"/>
            <a:ext cx="482601" cy="31751"/>
            <a:chOff x="7956550" y="5137150"/>
            <a:chExt cx="482601" cy="31751"/>
          </a:xfrm>
        </p:grpSpPr>
        <p:sp>
          <p:nvSpPr>
            <p:cNvPr id="152" name="SMARTInkShape-3419">
              <a:extLst>
                <a:ext uri="{FF2B5EF4-FFF2-40B4-BE49-F238E27FC236}">
                  <a16:creationId xmlns:a16="http://schemas.microsoft.com/office/drawing/2014/main" xmlns="" id="{EBE82D52-62F2-4F22-8E27-0CE9DD17A67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56550" y="51625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27450" y="58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420">
              <a:extLst>
                <a:ext uri="{FF2B5EF4-FFF2-40B4-BE49-F238E27FC236}">
                  <a16:creationId xmlns:a16="http://schemas.microsoft.com/office/drawing/2014/main" xmlns="" id="{D11D0936-E88F-446C-B3DE-F486B8F204E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01050" y="51371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718">
            <a:extLst>
              <a:ext uri="{FF2B5EF4-FFF2-40B4-BE49-F238E27FC236}">
                <a16:creationId xmlns:a16="http://schemas.microsoft.com/office/drawing/2014/main" xmlns="" id="{73F4FFB7-B172-4044-A60E-00544BAFDE07}"/>
              </a:ext>
            </a:extLst>
          </p:cNvPr>
          <p:cNvGrpSpPr/>
          <p:nvPr/>
        </p:nvGrpSpPr>
        <p:grpSpPr>
          <a:xfrm>
            <a:off x="8699500" y="4978400"/>
            <a:ext cx="203201" cy="203201"/>
            <a:chOff x="8699500" y="4978400"/>
            <a:chExt cx="203201" cy="203201"/>
          </a:xfrm>
        </p:grpSpPr>
        <p:sp>
          <p:nvSpPr>
            <p:cNvPr id="155" name="SMARTInkShape-3421">
              <a:extLst>
                <a:ext uri="{FF2B5EF4-FFF2-40B4-BE49-F238E27FC236}">
                  <a16:creationId xmlns:a16="http://schemas.microsoft.com/office/drawing/2014/main" xmlns="" id="{77345130-5AAD-44B8-801D-8D8CB5F0922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699500" y="51181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422">
              <a:extLst>
                <a:ext uri="{FF2B5EF4-FFF2-40B4-BE49-F238E27FC236}">
                  <a16:creationId xmlns:a16="http://schemas.microsoft.com/office/drawing/2014/main" xmlns="" id="{41C5FFEF-B8BA-4173-BABC-3FA1FA0F8B8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702479" y="5006491"/>
              <a:ext cx="200222" cy="175110"/>
            </a:xfrm>
            <a:custGeom>
              <a:avLst/>
              <a:gdLst/>
              <a:ahLst/>
              <a:cxnLst/>
              <a:rect l="0" t="0" r="0" b="0"/>
              <a:pathLst>
                <a:path w="200222" h="175110">
                  <a:moveTo>
                    <a:pt x="3371" y="3659"/>
                  </a:moveTo>
                  <a:lnTo>
                    <a:pt x="3371" y="3659"/>
                  </a:lnTo>
                  <a:lnTo>
                    <a:pt x="0" y="288"/>
                  </a:lnTo>
                  <a:lnTo>
                    <a:pt x="1829" y="0"/>
                  </a:lnTo>
                  <a:lnTo>
                    <a:pt x="11388" y="1563"/>
                  </a:lnTo>
                  <a:lnTo>
                    <a:pt x="51364" y="24229"/>
                  </a:lnTo>
                  <a:lnTo>
                    <a:pt x="92538" y="53341"/>
                  </a:lnTo>
                  <a:lnTo>
                    <a:pt x="138055" y="91914"/>
                  </a:lnTo>
                  <a:lnTo>
                    <a:pt x="172707" y="129762"/>
                  </a:lnTo>
                  <a:lnTo>
                    <a:pt x="200221" y="1751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423">
              <a:extLst>
                <a:ext uri="{FF2B5EF4-FFF2-40B4-BE49-F238E27FC236}">
                  <a16:creationId xmlns:a16="http://schemas.microsoft.com/office/drawing/2014/main" xmlns="" id="{4BEDB620-4109-42A9-B6F2-3DD3FCA9FF2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737600" y="497840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158750" y="0"/>
                  </a:moveTo>
                  <a:lnTo>
                    <a:pt x="158750" y="0"/>
                  </a:lnTo>
                  <a:lnTo>
                    <a:pt x="152008" y="6742"/>
                  </a:lnTo>
                  <a:lnTo>
                    <a:pt x="127784" y="49832"/>
                  </a:lnTo>
                  <a:lnTo>
                    <a:pt x="99832" y="87529"/>
                  </a:lnTo>
                  <a:lnTo>
                    <a:pt x="62479" y="13015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3424">
            <a:extLst>
              <a:ext uri="{FF2B5EF4-FFF2-40B4-BE49-F238E27FC236}">
                <a16:creationId xmlns:a16="http://schemas.microsoft.com/office/drawing/2014/main" xmlns="" id="{490B4CCB-047F-433B-ACF0-61259CA6ED1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561396" y="4438159"/>
            <a:ext cx="170326" cy="418604"/>
          </a:xfrm>
          <a:custGeom>
            <a:avLst/>
            <a:gdLst/>
            <a:ahLst/>
            <a:cxnLst/>
            <a:rect l="0" t="0" r="0" b="0"/>
            <a:pathLst>
              <a:path w="170326" h="418604">
                <a:moveTo>
                  <a:pt x="33454" y="89391"/>
                </a:moveTo>
                <a:lnTo>
                  <a:pt x="33454" y="89391"/>
                </a:lnTo>
                <a:lnTo>
                  <a:pt x="27986" y="89391"/>
                </a:lnTo>
                <a:lnTo>
                  <a:pt x="38692" y="132742"/>
                </a:lnTo>
                <a:lnTo>
                  <a:pt x="49196" y="178279"/>
                </a:lnTo>
                <a:lnTo>
                  <a:pt x="57149" y="215915"/>
                </a:lnTo>
                <a:lnTo>
                  <a:pt x="59742" y="258043"/>
                </a:lnTo>
                <a:lnTo>
                  <a:pt x="59249" y="299813"/>
                </a:lnTo>
                <a:lnTo>
                  <a:pt x="59029" y="334842"/>
                </a:lnTo>
                <a:lnTo>
                  <a:pt x="55535" y="382329"/>
                </a:lnTo>
                <a:lnTo>
                  <a:pt x="46660" y="414195"/>
                </a:lnTo>
                <a:lnTo>
                  <a:pt x="42964" y="418110"/>
                </a:lnTo>
                <a:lnTo>
                  <a:pt x="39089" y="418603"/>
                </a:lnTo>
                <a:lnTo>
                  <a:pt x="35093" y="416816"/>
                </a:lnTo>
                <a:lnTo>
                  <a:pt x="19359" y="390703"/>
                </a:lnTo>
                <a:lnTo>
                  <a:pt x="11196" y="352189"/>
                </a:lnTo>
                <a:lnTo>
                  <a:pt x="8032" y="328090"/>
                </a:lnTo>
                <a:lnTo>
                  <a:pt x="5217" y="300029"/>
                </a:lnTo>
                <a:lnTo>
                  <a:pt x="2635" y="269327"/>
                </a:lnTo>
                <a:lnTo>
                  <a:pt x="208" y="236865"/>
                </a:lnTo>
                <a:lnTo>
                  <a:pt x="0" y="207462"/>
                </a:lnTo>
                <a:lnTo>
                  <a:pt x="1274" y="180100"/>
                </a:lnTo>
                <a:lnTo>
                  <a:pt x="3534" y="154097"/>
                </a:lnTo>
                <a:lnTo>
                  <a:pt x="11689" y="110153"/>
                </a:lnTo>
                <a:lnTo>
                  <a:pt x="22370" y="73924"/>
                </a:lnTo>
                <a:lnTo>
                  <a:pt x="40988" y="34400"/>
                </a:lnTo>
                <a:lnTo>
                  <a:pt x="56087" y="13915"/>
                </a:lnTo>
                <a:lnTo>
                  <a:pt x="74087" y="2929"/>
                </a:lnTo>
                <a:lnTo>
                  <a:pt x="83826" y="0"/>
                </a:lnTo>
                <a:lnTo>
                  <a:pt x="104055" y="2390"/>
                </a:lnTo>
                <a:lnTo>
                  <a:pt x="114388" y="5990"/>
                </a:lnTo>
                <a:lnTo>
                  <a:pt x="135277" y="26924"/>
                </a:lnTo>
                <a:lnTo>
                  <a:pt x="154203" y="57395"/>
                </a:lnTo>
                <a:lnTo>
                  <a:pt x="167319" y="92104"/>
                </a:lnTo>
                <a:lnTo>
                  <a:pt x="170325" y="124933"/>
                </a:lnTo>
                <a:lnTo>
                  <a:pt x="165547" y="155988"/>
                </a:lnTo>
                <a:lnTo>
                  <a:pt x="154016" y="186253"/>
                </a:lnTo>
                <a:lnTo>
                  <a:pt x="135721" y="206759"/>
                </a:lnTo>
                <a:lnTo>
                  <a:pt x="114183" y="219165"/>
                </a:lnTo>
                <a:lnTo>
                  <a:pt x="92852" y="224680"/>
                </a:lnTo>
                <a:lnTo>
                  <a:pt x="85048" y="221917"/>
                </a:lnTo>
                <a:lnTo>
                  <a:pt x="79139" y="215842"/>
                </a:lnTo>
                <a:lnTo>
                  <a:pt x="65204" y="19099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720">
            <a:extLst>
              <a:ext uri="{FF2B5EF4-FFF2-40B4-BE49-F238E27FC236}">
                <a16:creationId xmlns:a16="http://schemas.microsoft.com/office/drawing/2014/main" xmlns="" id="{564C2A33-6358-456A-9CCA-045A7DE9784D}"/>
              </a:ext>
            </a:extLst>
          </p:cNvPr>
          <p:cNvGrpSpPr/>
          <p:nvPr/>
        </p:nvGrpSpPr>
        <p:grpSpPr>
          <a:xfrm>
            <a:off x="6398994" y="4540250"/>
            <a:ext cx="552697" cy="356662"/>
            <a:chOff x="6398994" y="4540250"/>
            <a:chExt cx="552697" cy="356662"/>
          </a:xfrm>
        </p:grpSpPr>
        <p:sp>
          <p:nvSpPr>
            <p:cNvPr id="160" name="SMARTInkShape-3425">
              <a:extLst>
                <a:ext uri="{FF2B5EF4-FFF2-40B4-BE49-F238E27FC236}">
                  <a16:creationId xmlns:a16="http://schemas.microsoft.com/office/drawing/2014/main" xmlns="" id="{ABD5E43A-87CF-49CB-B7CA-2FA6568D383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398994" y="4617488"/>
              <a:ext cx="122457" cy="279424"/>
            </a:xfrm>
            <a:custGeom>
              <a:avLst/>
              <a:gdLst/>
              <a:ahLst/>
              <a:cxnLst/>
              <a:rect l="0" t="0" r="0" b="0"/>
              <a:pathLst>
                <a:path w="122457" h="279424">
                  <a:moveTo>
                    <a:pt x="46256" y="18012"/>
                  </a:moveTo>
                  <a:lnTo>
                    <a:pt x="46256" y="18012"/>
                  </a:lnTo>
                  <a:lnTo>
                    <a:pt x="40789" y="7077"/>
                  </a:lnTo>
                  <a:lnTo>
                    <a:pt x="40168" y="2464"/>
                  </a:lnTo>
                  <a:lnTo>
                    <a:pt x="39375" y="1296"/>
                  </a:lnTo>
                  <a:lnTo>
                    <a:pt x="38141" y="518"/>
                  </a:lnTo>
                  <a:lnTo>
                    <a:pt x="36612" y="0"/>
                  </a:lnTo>
                  <a:lnTo>
                    <a:pt x="34888" y="1065"/>
                  </a:lnTo>
                  <a:lnTo>
                    <a:pt x="31091" y="6011"/>
                  </a:lnTo>
                  <a:lnTo>
                    <a:pt x="21493" y="42374"/>
                  </a:lnTo>
                  <a:lnTo>
                    <a:pt x="7874" y="87868"/>
                  </a:lnTo>
                  <a:lnTo>
                    <a:pt x="1445" y="125494"/>
                  </a:lnTo>
                  <a:lnTo>
                    <a:pt x="0" y="165736"/>
                  </a:lnTo>
                  <a:lnTo>
                    <a:pt x="3120" y="204317"/>
                  </a:lnTo>
                  <a:lnTo>
                    <a:pt x="11562" y="235575"/>
                  </a:lnTo>
                  <a:lnTo>
                    <a:pt x="26132" y="257935"/>
                  </a:lnTo>
                  <a:lnTo>
                    <a:pt x="34957" y="266860"/>
                  </a:lnTo>
                  <a:lnTo>
                    <a:pt x="54169" y="276778"/>
                  </a:lnTo>
                  <a:lnTo>
                    <a:pt x="64232" y="279423"/>
                  </a:lnTo>
                  <a:lnTo>
                    <a:pt x="86701" y="276717"/>
                  </a:lnTo>
                  <a:lnTo>
                    <a:pt x="122456" y="2656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426">
              <a:extLst>
                <a:ext uri="{FF2B5EF4-FFF2-40B4-BE49-F238E27FC236}">
                  <a16:creationId xmlns:a16="http://schemas.microsoft.com/office/drawing/2014/main" xmlns="" id="{E7E3ACDF-0A8E-44F3-B0A1-17370502141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591300" y="468630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0" y="0"/>
                  </a:moveTo>
                  <a:lnTo>
                    <a:pt x="0" y="0"/>
                  </a:lnTo>
                  <a:lnTo>
                    <a:pt x="705" y="42645"/>
                  </a:lnTo>
                  <a:lnTo>
                    <a:pt x="5069" y="81702"/>
                  </a:lnTo>
                  <a:lnTo>
                    <a:pt x="11537" y="118987"/>
                  </a:lnTo>
                  <a:lnTo>
                    <a:pt x="2540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427">
              <a:extLst>
                <a:ext uri="{FF2B5EF4-FFF2-40B4-BE49-F238E27FC236}">
                  <a16:creationId xmlns:a16="http://schemas.microsoft.com/office/drawing/2014/main" xmlns="" id="{5B8D8C56-4A51-4CFD-8D61-E7A02C5D130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667500" y="474980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14746" y="12535"/>
                  </a:lnTo>
                  <a:lnTo>
                    <a:pt x="33408" y="420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428">
              <a:extLst>
                <a:ext uri="{FF2B5EF4-FFF2-40B4-BE49-F238E27FC236}">
                  <a16:creationId xmlns:a16="http://schemas.microsoft.com/office/drawing/2014/main" xmlns="" id="{07E937A2-872E-43D2-A0C4-1F3BF82E1D0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782084" y="4597365"/>
              <a:ext cx="73371" cy="279329"/>
            </a:xfrm>
            <a:custGeom>
              <a:avLst/>
              <a:gdLst/>
              <a:ahLst/>
              <a:cxnLst/>
              <a:rect l="0" t="0" r="0" b="0"/>
              <a:pathLst>
                <a:path w="73371" h="279329">
                  <a:moveTo>
                    <a:pt x="12416" y="114335"/>
                  </a:moveTo>
                  <a:lnTo>
                    <a:pt x="12416" y="114335"/>
                  </a:lnTo>
                  <a:lnTo>
                    <a:pt x="9045" y="114335"/>
                  </a:lnTo>
                  <a:lnTo>
                    <a:pt x="8052" y="115746"/>
                  </a:lnTo>
                  <a:lnTo>
                    <a:pt x="1156" y="157644"/>
                  </a:lnTo>
                  <a:lnTo>
                    <a:pt x="0" y="204264"/>
                  </a:lnTo>
                  <a:lnTo>
                    <a:pt x="4136" y="247757"/>
                  </a:lnTo>
                  <a:lnTo>
                    <a:pt x="5813" y="278216"/>
                  </a:lnTo>
                  <a:lnTo>
                    <a:pt x="5191" y="279328"/>
                  </a:lnTo>
                  <a:lnTo>
                    <a:pt x="4072" y="278658"/>
                  </a:lnTo>
                  <a:lnTo>
                    <a:pt x="2619" y="276800"/>
                  </a:lnTo>
                  <a:lnTo>
                    <a:pt x="5123" y="231511"/>
                  </a:lnTo>
                  <a:lnTo>
                    <a:pt x="7057" y="196047"/>
                  </a:lnTo>
                  <a:lnTo>
                    <a:pt x="12621" y="149710"/>
                  </a:lnTo>
                  <a:lnTo>
                    <a:pt x="17916" y="104187"/>
                  </a:lnTo>
                  <a:lnTo>
                    <a:pt x="21916" y="63964"/>
                  </a:lnTo>
                  <a:lnTo>
                    <a:pt x="26366" y="16922"/>
                  </a:lnTo>
                  <a:lnTo>
                    <a:pt x="28065" y="11293"/>
                  </a:lnTo>
                  <a:lnTo>
                    <a:pt x="31316" y="6835"/>
                  </a:lnTo>
                  <a:lnTo>
                    <a:pt x="40572" y="0"/>
                  </a:lnTo>
                  <a:lnTo>
                    <a:pt x="45297" y="717"/>
                  </a:lnTo>
                  <a:lnTo>
                    <a:pt x="54310" y="9040"/>
                  </a:lnTo>
                  <a:lnTo>
                    <a:pt x="67320" y="39705"/>
                  </a:lnTo>
                  <a:lnTo>
                    <a:pt x="73370" y="80072"/>
                  </a:lnTo>
                  <a:lnTo>
                    <a:pt x="65048" y="119940"/>
                  </a:lnTo>
                  <a:lnTo>
                    <a:pt x="39615" y="160493"/>
                  </a:lnTo>
                  <a:lnTo>
                    <a:pt x="28972" y="175772"/>
                  </a:lnTo>
                  <a:lnTo>
                    <a:pt x="24159" y="179282"/>
                  </a:lnTo>
                  <a:lnTo>
                    <a:pt x="19540" y="180210"/>
                  </a:lnTo>
                  <a:lnTo>
                    <a:pt x="15048" y="179419"/>
                  </a:lnTo>
                  <a:lnTo>
                    <a:pt x="12759" y="175363"/>
                  </a:lnTo>
                  <a:lnTo>
                    <a:pt x="12416" y="1460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29">
              <a:extLst>
                <a:ext uri="{FF2B5EF4-FFF2-40B4-BE49-F238E27FC236}">
                  <a16:creationId xmlns:a16="http://schemas.microsoft.com/office/drawing/2014/main" xmlns="" id="{EE46974F-561D-4CC4-B478-53ABAA0A1A6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896100" y="4540250"/>
              <a:ext cx="55591" cy="254001"/>
            </a:xfrm>
            <a:custGeom>
              <a:avLst/>
              <a:gdLst/>
              <a:ahLst/>
              <a:cxnLst/>
              <a:rect l="0" t="0" r="0" b="0"/>
              <a:pathLst>
                <a:path w="55591" h="254001">
                  <a:moveTo>
                    <a:pt x="25400" y="0"/>
                  </a:moveTo>
                  <a:lnTo>
                    <a:pt x="25400" y="0"/>
                  </a:lnTo>
                  <a:lnTo>
                    <a:pt x="32142" y="3371"/>
                  </a:lnTo>
                  <a:lnTo>
                    <a:pt x="43076" y="22322"/>
                  </a:lnTo>
                  <a:lnTo>
                    <a:pt x="51882" y="57022"/>
                  </a:lnTo>
                  <a:lnTo>
                    <a:pt x="55590" y="101954"/>
                  </a:lnTo>
                  <a:lnTo>
                    <a:pt x="49946" y="147644"/>
                  </a:lnTo>
                  <a:lnTo>
                    <a:pt x="39336" y="189091"/>
                  </a:lnTo>
                  <a:lnTo>
                    <a:pt x="18745" y="22947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721">
            <a:extLst>
              <a:ext uri="{FF2B5EF4-FFF2-40B4-BE49-F238E27FC236}">
                <a16:creationId xmlns:a16="http://schemas.microsoft.com/office/drawing/2014/main" xmlns="" id="{A3B6F4D9-2259-47AB-B5BE-8F4374B2999C}"/>
              </a:ext>
            </a:extLst>
          </p:cNvPr>
          <p:cNvGrpSpPr/>
          <p:nvPr/>
        </p:nvGrpSpPr>
        <p:grpSpPr>
          <a:xfrm>
            <a:off x="7180648" y="4533900"/>
            <a:ext cx="496503" cy="342901"/>
            <a:chOff x="7180648" y="4533900"/>
            <a:chExt cx="496503" cy="342901"/>
          </a:xfrm>
        </p:grpSpPr>
        <p:sp>
          <p:nvSpPr>
            <p:cNvPr id="166" name="SMARTInkShape-3430">
              <a:extLst>
                <a:ext uri="{FF2B5EF4-FFF2-40B4-BE49-F238E27FC236}">
                  <a16:creationId xmlns:a16="http://schemas.microsoft.com/office/drawing/2014/main" xmlns="" id="{309B9C9F-42DE-43B2-BBD4-2165800644D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80648" y="4626534"/>
              <a:ext cx="83753" cy="250267"/>
            </a:xfrm>
            <a:custGeom>
              <a:avLst/>
              <a:gdLst/>
              <a:ahLst/>
              <a:cxnLst/>
              <a:rect l="0" t="0" r="0" b="0"/>
              <a:pathLst>
                <a:path w="83753" h="250267">
                  <a:moveTo>
                    <a:pt x="32952" y="34366"/>
                  </a:moveTo>
                  <a:lnTo>
                    <a:pt x="32952" y="34366"/>
                  </a:lnTo>
                  <a:lnTo>
                    <a:pt x="39040" y="5166"/>
                  </a:lnTo>
                  <a:lnTo>
                    <a:pt x="39224" y="0"/>
                  </a:lnTo>
                  <a:lnTo>
                    <a:pt x="38545" y="167"/>
                  </a:lnTo>
                  <a:lnTo>
                    <a:pt x="23715" y="24383"/>
                  </a:lnTo>
                  <a:lnTo>
                    <a:pt x="10067" y="66216"/>
                  </a:lnTo>
                  <a:lnTo>
                    <a:pt x="3261" y="100732"/>
                  </a:lnTo>
                  <a:lnTo>
                    <a:pt x="0" y="135829"/>
                  </a:lnTo>
                  <a:lnTo>
                    <a:pt x="6099" y="181943"/>
                  </a:lnTo>
                  <a:lnTo>
                    <a:pt x="13020" y="206965"/>
                  </a:lnTo>
                  <a:lnTo>
                    <a:pt x="26445" y="226083"/>
                  </a:lnTo>
                  <a:lnTo>
                    <a:pt x="34964" y="234144"/>
                  </a:lnTo>
                  <a:lnTo>
                    <a:pt x="53837" y="243100"/>
                  </a:lnTo>
                  <a:lnTo>
                    <a:pt x="83752" y="250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431">
              <a:extLst>
                <a:ext uri="{FF2B5EF4-FFF2-40B4-BE49-F238E27FC236}">
                  <a16:creationId xmlns:a16="http://schemas.microsoft.com/office/drawing/2014/main" xmlns="" id="{B74EC3B6-80C0-41D2-9655-DEFBAEE616C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24790" y="4699000"/>
              <a:ext cx="22161" cy="133351"/>
            </a:xfrm>
            <a:custGeom>
              <a:avLst/>
              <a:gdLst/>
              <a:ahLst/>
              <a:cxnLst/>
              <a:rect l="0" t="0" r="0" b="0"/>
              <a:pathLst>
                <a:path w="22161" h="13335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705"/>
                  </a:lnTo>
                  <a:lnTo>
                    <a:pt x="4434" y="1882"/>
                  </a:lnTo>
                  <a:lnTo>
                    <a:pt x="0" y="18951"/>
                  </a:lnTo>
                  <a:lnTo>
                    <a:pt x="2470" y="59639"/>
                  </a:lnTo>
                  <a:lnTo>
                    <a:pt x="9751" y="102797"/>
                  </a:lnTo>
                  <a:lnTo>
                    <a:pt x="15896" y="121710"/>
                  </a:lnTo>
                  <a:lnTo>
                    <a:pt x="2216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432">
              <a:extLst>
                <a:ext uri="{FF2B5EF4-FFF2-40B4-BE49-F238E27FC236}">
                  <a16:creationId xmlns:a16="http://schemas.microsoft.com/office/drawing/2014/main" xmlns="" id="{0F7F27B7-6B40-4872-9E4E-C9FE577C158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72350" y="4737100"/>
              <a:ext cx="82551" cy="50801"/>
            </a:xfrm>
            <a:custGeom>
              <a:avLst/>
              <a:gdLst/>
              <a:ahLst/>
              <a:cxnLst/>
              <a:rect l="0" t="0" r="0" b="0"/>
              <a:pathLst>
                <a:path w="82551" h="50801">
                  <a:moveTo>
                    <a:pt x="0" y="50800"/>
                  </a:moveTo>
                  <a:lnTo>
                    <a:pt x="0" y="50800"/>
                  </a:lnTo>
                  <a:lnTo>
                    <a:pt x="8788" y="36985"/>
                  </a:lnTo>
                  <a:lnTo>
                    <a:pt x="27136" y="20946"/>
                  </a:lnTo>
                  <a:lnTo>
                    <a:pt x="73596" y="305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433">
              <a:extLst>
                <a:ext uri="{FF2B5EF4-FFF2-40B4-BE49-F238E27FC236}">
                  <a16:creationId xmlns:a16="http://schemas.microsoft.com/office/drawing/2014/main" xmlns="" id="{CDBD2801-59BD-4B00-B0A4-3F2E6071232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89968" y="4566125"/>
              <a:ext cx="129707" cy="309750"/>
            </a:xfrm>
            <a:custGeom>
              <a:avLst/>
              <a:gdLst/>
              <a:ahLst/>
              <a:cxnLst/>
              <a:rect l="0" t="0" r="0" b="0"/>
              <a:pathLst>
                <a:path w="129707" h="309750">
                  <a:moveTo>
                    <a:pt x="15732" y="120175"/>
                  </a:moveTo>
                  <a:lnTo>
                    <a:pt x="15732" y="120175"/>
                  </a:lnTo>
                  <a:lnTo>
                    <a:pt x="15732" y="157751"/>
                  </a:lnTo>
                  <a:lnTo>
                    <a:pt x="15732" y="192457"/>
                  </a:lnTo>
                  <a:lnTo>
                    <a:pt x="15026" y="233000"/>
                  </a:lnTo>
                  <a:lnTo>
                    <a:pt x="10663" y="270727"/>
                  </a:lnTo>
                  <a:lnTo>
                    <a:pt x="4175" y="308228"/>
                  </a:lnTo>
                  <a:lnTo>
                    <a:pt x="3089" y="309749"/>
                  </a:lnTo>
                  <a:lnTo>
                    <a:pt x="1658" y="309352"/>
                  </a:lnTo>
                  <a:lnTo>
                    <a:pt x="0" y="307676"/>
                  </a:lnTo>
                  <a:lnTo>
                    <a:pt x="3113" y="266678"/>
                  </a:lnTo>
                  <a:lnTo>
                    <a:pt x="9183" y="229267"/>
                  </a:lnTo>
                  <a:lnTo>
                    <a:pt x="12776" y="206309"/>
                  </a:lnTo>
                  <a:lnTo>
                    <a:pt x="16585" y="181125"/>
                  </a:lnTo>
                  <a:lnTo>
                    <a:pt x="20534" y="154459"/>
                  </a:lnTo>
                  <a:lnTo>
                    <a:pt x="26694" y="128919"/>
                  </a:lnTo>
                  <a:lnTo>
                    <a:pt x="34329" y="104133"/>
                  </a:lnTo>
                  <a:lnTo>
                    <a:pt x="50808" y="60128"/>
                  </a:lnTo>
                  <a:lnTo>
                    <a:pt x="71281" y="18344"/>
                  </a:lnTo>
                  <a:lnTo>
                    <a:pt x="81812" y="4831"/>
                  </a:lnTo>
                  <a:lnTo>
                    <a:pt x="87302" y="1652"/>
                  </a:lnTo>
                  <a:lnTo>
                    <a:pt x="99046" y="0"/>
                  </a:lnTo>
                  <a:lnTo>
                    <a:pt x="105141" y="3369"/>
                  </a:lnTo>
                  <a:lnTo>
                    <a:pt x="117558" y="16520"/>
                  </a:lnTo>
                  <a:lnTo>
                    <a:pt x="129706" y="53871"/>
                  </a:lnTo>
                  <a:lnTo>
                    <a:pt x="127770" y="86473"/>
                  </a:lnTo>
                  <a:lnTo>
                    <a:pt x="118444" y="120013"/>
                  </a:lnTo>
                  <a:lnTo>
                    <a:pt x="94769" y="160579"/>
                  </a:lnTo>
                  <a:lnTo>
                    <a:pt x="68973" y="190558"/>
                  </a:lnTo>
                  <a:lnTo>
                    <a:pt x="53832" y="202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434">
              <a:extLst>
                <a:ext uri="{FF2B5EF4-FFF2-40B4-BE49-F238E27FC236}">
                  <a16:creationId xmlns:a16="http://schemas.microsoft.com/office/drawing/2014/main" xmlns="" id="{527A16E0-600D-4F66-942D-0540AE8FDFA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81900" y="4533900"/>
              <a:ext cx="95251" cy="298451"/>
            </a:xfrm>
            <a:custGeom>
              <a:avLst/>
              <a:gdLst/>
              <a:ahLst/>
              <a:cxnLst/>
              <a:rect l="0" t="0" r="0" b="0"/>
              <a:pathLst>
                <a:path w="95251" h="298451">
                  <a:moveTo>
                    <a:pt x="95250" y="0"/>
                  </a:moveTo>
                  <a:lnTo>
                    <a:pt x="95250" y="0"/>
                  </a:lnTo>
                  <a:lnTo>
                    <a:pt x="95250" y="40181"/>
                  </a:lnTo>
                  <a:lnTo>
                    <a:pt x="95250" y="70775"/>
                  </a:lnTo>
                  <a:lnTo>
                    <a:pt x="95250" y="107891"/>
                  </a:lnTo>
                  <a:lnTo>
                    <a:pt x="93369" y="146024"/>
                  </a:lnTo>
                  <a:lnTo>
                    <a:pt x="86653" y="184843"/>
                  </a:lnTo>
                  <a:lnTo>
                    <a:pt x="69556" y="225615"/>
                  </a:lnTo>
                  <a:lnTo>
                    <a:pt x="29389" y="27138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722">
            <a:extLst>
              <a:ext uri="{FF2B5EF4-FFF2-40B4-BE49-F238E27FC236}">
                <a16:creationId xmlns:a16="http://schemas.microsoft.com/office/drawing/2014/main" xmlns="" id="{B3A765F9-E342-45A6-97CF-E4DB1AAB3EEE}"/>
              </a:ext>
            </a:extLst>
          </p:cNvPr>
          <p:cNvGrpSpPr/>
          <p:nvPr/>
        </p:nvGrpSpPr>
        <p:grpSpPr>
          <a:xfrm>
            <a:off x="5768779" y="6242050"/>
            <a:ext cx="225622" cy="124355"/>
            <a:chOff x="5768779" y="6242050"/>
            <a:chExt cx="225622" cy="124355"/>
          </a:xfrm>
        </p:grpSpPr>
        <p:sp>
          <p:nvSpPr>
            <p:cNvPr id="172" name="SMARTInkShape-3435">
              <a:extLst>
                <a:ext uri="{FF2B5EF4-FFF2-40B4-BE49-F238E27FC236}">
                  <a16:creationId xmlns:a16="http://schemas.microsoft.com/office/drawing/2014/main" xmlns="" id="{2F978CFA-DD41-4233-B369-C8BCCF83B09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68779" y="6242050"/>
              <a:ext cx="193872" cy="19051"/>
            </a:xfrm>
            <a:custGeom>
              <a:avLst/>
              <a:gdLst/>
              <a:ahLst/>
              <a:cxnLst/>
              <a:rect l="0" t="0" r="0" b="0"/>
              <a:pathLst>
                <a:path w="1938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981"/>
                  </a:lnTo>
                  <a:lnTo>
                    <a:pt x="4646" y="10211"/>
                  </a:lnTo>
                  <a:lnTo>
                    <a:pt x="18330" y="7493"/>
                  </a:lnTo>
                  <a:lnTo>
                    <a:pt x="63815" y="6501"/>
                  </a:lnTo>
                  <a:lnTo>
                    <a:pt x="103360" y="6395"/>
                  </a:lnTo>
                  <a:lnTo>
                    <a:pt x="148944" y="4482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436">
              <a:extLst>
                <a:ext uri="{FF2B5EF4-FFF2-40B4-BE49-F238E27FC236}">
                  <a16:creationId xmlns:a16="http://schemas.microsoft.com/office/drawing/2014/main" xmlns="" id="{F17EE91A-17E4-4DF4-9B43-DAB01E3B2D8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81208" y="6343650"/>
              <a:ext cx="213193" cy="22755"/>
            </a:xfrm>
            <a:custGeom>
              <a:avLst/>
              <a:gdLst/>
              <a:ahLst/>
              <a:cxnLst/>
              <a:rect l="0" t="0" r="0" b="0"/>
              <a:pathLst>
                <a:path w="213193" h="22755">
                  <a:moveTo>
                    <a:pt x="16342" y="0"/>
                  </a:moveTo>
                  <a:lnTo>
                    <a:pt x="16342" y="0"/>
                  </a:lnTo>
                  <a:lnTo>
                    <a:pt x="2858" y="3371"/>
                  </a:lnTo>
                  <a:lnTo>
                    <a:pt x="298" y="6480"/>
                  </a:lnTo>
                  <a:lnTo>
                    <a:pt x="0" y="10670"/>
                  </a:lnTo>
                  <a:lnTo>
                    <a:pt x="1215" y="15579"/>
                  </a:lnTo>
                  <a:lnTo>
                    <a:pt x="7668" y="18854"/>
                  </a:lnTo>
                  <a:lnTo>
                    <a:pt x="47953" y="22754"/>
                  </a:lnTo>
                  <a:lnTo>
                    <a:pt x="94361" y="21167"/>
                  </a:lnTo>
                  <a:lnTo>
                    <a:pt x="118449" y="19755"/>
                  </a:lnTo>
                  <a:lnTo>
                    <a:pt x="165910" y="16306"/>
                  </a:lnTo>
                  <a:lnTo>
                    <a:pt x="21319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723">
            <a:extLst>
              <a:ext uri="{FF2B5EF4-FFF2-40B4-BE49-F238E27FC236}">
                <a16:creationId xmlns:a16="http://schemas.microsoft.com/office/drawing/2014/main" xmlns="" id="{D27E108C-58BD-4EC1-9B28-61EB54740010}"/>
              </a:ext>
            </a:extLst>
          </p:cNvPr>
          <p:cNvGrpSpPr/>
          <p:nvPr/>
        </p:nvGrpSpPr>
        <p:grpSpPr>
          <a:xfrm>
            <a:off x="6429420" y="5870679"/>
            <a:ext cx="1716006" cy="643459"/>
            <a:chOff x="6429420" y="5870679"/>
            <a:chExt cx="1716006" cy="643459"/>
          </a:xfrm>
        </p:grpSpPr>
        <p:sp>
          <p:nvSpPr>
            <p:cNvPr id="175" name="SMARTInkShape-3437">
              <a:extLst>
                <a:ext uri="{FF2B5EF4-FFF2-40B4-BE49-F238E27FC236}">
                  <a16:creationId xmlns:a16="http://schemas.microsoft.com/office/drawing/2014/main" xmlns="" id="{B0F76565-C997-4B6C-9298-9C65CE677A6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29420" y="6140842"/>
              <a:ext cx="142831" cy="267014"/>
            </a:xfrm>
            <a:custGeom>
              <a:avLst/>
              <a:gdLst/>
              <a:ahLst/>
              <a:cxnLst/>
              <a:rect l="0" t="0" r="0" b="0"/>
              <a:pathLst>
                <a:path w="142831" h="267014">
                  <a:moveTo>
                    <a:pt x="98380" y="31358"/>
                  </a:moveTo>
                  <a:lnTo>
                    <a:pt x="98380" y="31358"/>
                  </a:lnTo>
                  <a:lnTo>
                    <a:pt x="98379" y="19149"/>
                  </a:lnTo>
                  <a:lnTo>
                    <a:pt x="100261" y="13466"/>
                  </a:lnTo>
                  <a:lnTo>
                    <a:pt x="102744" y="8589"/>
                  </a:lnTo>
                  <a:lnTo>
                    <a:pt x="103847" y="4070"/>
                  </a:lnTo>
                  <a:lnTo>
                    <a:pt x="103436" y="2583"/>
                  </a:lnTo>
                  <a:lnTo>
                    <a:pt x="102456" y="1591"/>
                  </a:lnTo>
                  <a:lnTo>
                    <a:pt x="99486" y="489"/>
                  </a:lnTo>
                  <a:lnTo>
                    <a:pt x="95814" y="0"/>
                  </a:lnTo>
                  <a:lnTo>
                    <a:pt x="89949" y="3544"/>
                  </a:lnTo>
                  <a:lnTo>
                    <a:pt x="47969" y="41681"/>
                  </a:lnTo>
                  <a:lnTo>
                    <a:pt x="22256" y="80538"/>
                  </a:lnTo>
                  <a:lnTo>
                    <a:pt x="5270" y="119464"/>
                  </a:lnTo>
                  <a:lnTo>
                    <a:pt x="0" y="158828"/>
                  </a:lnTo>
                  <a:lnTo>
                    <a:pt x="1269" y="187024"/>
                  </a:lnTo>
                  <a:lnTo>
                    <a:pt x="9829" y="212257"/>
                  </a:lnTo>
                  <a:lnTo>
                    <a:pt x="34949" y="250456"/>
                  </a:lnTo>
                  <a:lnTo>
                    <a:pt x="51373" y="261145"/>
                  </a:lnTo>
                  <a:lnTo>
                    <a:pt x="69726" y="266836"/>
                  </a:lnTo>
                  <a:lnTo>
                    <a:pt x="87292" y="267013"/>
                  </a:lnTo>
                  <a:lnTo>
                    <a:pt x="142830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438">
              <a:extLst>
                <a:ext uri="{FF2B5EF4-FFF2-40B4-BE49-F238E27FC236}">
                  <a16:creationId xmlns:a16="http://schemas.microsoft.com/office/drawing/2014/main" xmlns="" id="{9C87C999-581F-4DEA-99D5-DAF50D4198D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67571" y="6188180"/>
              <a:ext cx="6280" cy="153292"/>
            </a:xfrm>
            <a:custGeom>
              <a:avLst/>
              <a:gdLst/>
              <a:ahLst/>
              <a:cxnLst/>
              <a:rect l="0" t="0" r="0" b="0"/>
              <a:pathLst>
                <a:path w="6280" h="153292">
                  <a:moveTo>
                    <a:pt x="6279" y="9420"/>
                  </a:moveTo>
                  <a:lnTo>
                    <a:pt x="6279" y="9420"/>
                  </a:lnTo>
                  <a:lnTo>
                    <a:pt x="2908" y="6049"/>
                  </a:lnTo>
                  <a:lnTo>
                    <a:pt x="1252" y="2513"/>
                  </a:lnTo>
                  <a:lnTo>
                    <a:pt x="811" y="581"/>
                  </a:lnTo>
                  <a:lnTo>
                    <a:pt x="517" y="0"/>
                  </a:lnTo>
                  <a:lnTo>
                    <a:pt x="321" y="318"/>
                  </a:lnTo>
                  <a:lnTo>
                    <a:pt x="190" y="1235"/>
                  </a:lnTo>
                  <a:lnTo>
                    <a:pt x="5419" y="39537"/>
                  </a:lnTo>
                  <a:lnTo>
                    <a:pt x="1745" y="82187"/>
                  </a:lnTo>
                  <a:lnTo>
                    <a:pt x="288" y="125002"/>
                  </a:lnTo>
                  <a:lnTo>
                    <a:pt x="0" y="151097"/>
                  </a:lnTo>
                  <a:lnTo>
                    <a:pt x="682" y="153261"/>
                  </a:lnTo>
                  <a:lnTo>
                    <a:pt x="1843" y="153291"/>
                  </a:lnTo>
                  <a:lnTo>
                    <a:pt x="6279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439">
              <a:extLst>
                <a:ext uri="{FF2B5EF4-FFF2-40B4-BE49-F238E27FC236}">
                  <a16:creationId xmlns:a16="http://schemas.microsoft.com/office/drawing/2014/main" xmlns="" id="{B011493C-70CF-46D4-BA1A-10D46DBE3F9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69100" y="6267450"/>
              <a:ext cx="152401" cy="10009"/>
            </a:xfrm>
            <a:custGeom>
              <a:avLst/>
              <a:gdLst/>
              <a:ahLst/>
              <a:cxnLst/>
              <a:rect l="0" t="0" r="0" b="0"/>
              <a:pathLst>
                <a:path w="152401" h="10009">
                  <a:moveTo>
                    <a:pt x="0" y="6350"/>
                  </a:moveTo>
                  <a:lnTo>
                    <a:pt x="0" y="6350"/>
                  </a:lnTo>
                  <a:lnTo>
                    <a:pt x="40094" y="10008"/>
                  </a:lnTo>
                  <a:lnTo>
                    <a:pt x="76478" y="7042"/>
                  </a:lnTo>
                  <a:lnTo>
                    <a:pt x="123292" y="16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440">
              <a:extLst>
                <a:ext uri="{FF2B5EF4-FFF2-40B4-BE49-F238E27FC236}">
                  <a16:creationId xmlns:a16="http://schemas.microsoft.com/office/drawing/2014/main" xmlns="" id="{54AB098B-C082-4894-ACFA-60D3DA835FF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97700" y="6176725"/>
              <a:ext cx="130304" cy="292966"/>
            </a:xfrm>
            <a:custGeom>
              <a:avLst/>
              <a:gdLst/>
              <a:ahLst/>
              <a:cxnLst/>
              <a:rect l="0" t="0" r="0" b="0"/>
              <a:pathLst>
                <a:path w="130304" h="292966">
                  <a:moveTo>
                    <a:pt x="0" y="33575"/>
                  </a:moveTo>
                  <a:lnTo>
                    <a:pt x="0" y="33575"/>
                  </a:lnTo>
                  <a:lnTo>
                    <a:pt x="8838" y="57994"/>
                  </a:lnTo>
                  <a:lnTo>
                    <a:pt x="17007" y="100096"/>
                  </a:lnTo>
                  <a:lnTo>
                    <a:pt x="22599" y="141636"/>
                  </a:lnTo>
                  <a:lnTo>
                    <a:pt x="24155" y="173089"/>
                  </a:lnTo>
                  <a:lnTo>
                    <a:pt x="22965" y="205883"/>
                  </a:lnTo>
                  <a:lnTo>
                    <a:pt x="18328" y="250434"/>
                  </a:lnTo>
                  <a:lnTo>
                    <a:pt x="10440" y="286980"/>
                  </a:lnTo>
                  <a:lnTo>
                    <a:pt x="8372" y="290706"/>
                  </a:lnTo>
                  <a:lnTo>
                    <a:pt x="6286" y="292484"/>
                  </a:lnTo>
                  <a:lnTo>
                    <a:pt x="4190" y="292965"/>
                  </a:lnTo>
                  <a:lnTo>
                    <a:pt x="2794" y="290462"/>
                  </a:lnTo>
                  <a:lnTo>
                    <a:pt x="368" y="248374"/>
                  </a:lnTo>
                  <a:lnTo>
                    <a:pt x="2045" y="214179"/>
                  </a:lnTo>
                  <a:lnTo>
                    <a:pt x="5142" y="172404"/>
                  </a:lnTo>
                  <a:lnTo>
                    <a:pt x="8870" y="125615"/>
                  </a:lnTo>
                  <a:lnTo>
                    <a:pt x="14760" y="87887"/>
                  </a:lnTo>
                  <a:lnTo>
                    <a:pt x="24130" y="46609"/>
                  </a:lnTo>
                  <a:lnTo>
                    <a:pt x="36986" y="10750"/>
                  </a:lnTo>
                  <a:lnTo>
                    <a:pt x="42296" y="5658"/>
                  </a:lnTo>
                  <a:lnTo>
                    <a:pt x="55722" y="0"/>
                  </a:lnTo>
                  <a:lnTo>
                    <a:pt x="72978" y="1249"/>
                  </a:lnTo>
                  <a:lnTo>
                    <a:pt x="82519" y="3557"/>
                  </a:lnTo>
                  <a:lnTo>
                    <a:pt x="98765" y="13649"/>
                  </a:lnTo>
                  <a:lnTo>
                    <a:pt x="112333" y="28247"/>
                  </a:lnTo>
                  <a:lnTo>
                    <a:pt x="123068" y="46494"/>
                  </a:lnTo>
                  <a:lnTo>
                    <a:pt x="130303" y="76600"/>
                  </a:lnTo>
                  <a:lnTo>
                    <a:pt x="126351" y="95501"/>
                  </a:lnTo>
                  <a:lnTo>
                    <a:pt x="106568" y="130630"/>
                  </a:lnTo>
                  <a:lnTo>
                    <a:pt x="78377" y="152879"/>
                  </a:lnTo>
                  <a:lnTo>
                    <a:pt x="41064" y="172878"/>
                  </a:lnTo>
                  <a:lnTo>
                    <a:pt x="23660" y="176626"/>
                  </a:lnTo>
                  <a:lnTo>
                    <a:pt x="17184" y="176214"/>
                  </a:lnTo>
                  <a:lnTo>
                    <a:pt x="12162" y="174529"/>
                  </a:lnTo>
                  <a:lnTo>
                    <a:pt x="0" y="166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441">
              <a:extLst>
                <a:ext uri="{FF2B5EF4-FFF2-40B4-BE49-F238E27FC236}">
                  <a16:creationId xmlns:a16="http://schemas.microsoft.com/office/drawing/2014/main" xmlns="" id="{7188BE1C-3818-4549-AD40-34DF6BE07DB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88200" y="6134100"/>
              <a:ext cx="65902" cy="234951"/>
            </a:xfrm>
            <a:custGeom>
              <a:avLst/>
              <a:gdLst/>
              <a:ahLst/>
              <a:cxnLst/>
              <a:rect l="0" t="0" r="0" b="0"/>
              <a:pathLst>
                <a:path w="65902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35974" y="24419"/>
                  </a:lnTo>
                  <a:lnTo>
                    <a:pt x="56520" y="57643"/>
                  </a:lnTo>
                  <a:lnTo>
                    <a:pt x="65901" y="98767"/>
                  </a:lnTo>
                  <a:lnTo>
                    <a:pt x="65308" y="145602"/>
                  </a:lnTo>
                  <a:lnTo>
                    <a:pt x="53922" y="188485"/>
                  </a:lnTo>
                  <a:lnTo>
                    <a:pt x="39253" y="209360"/>
                  </a:lnTo>
                  <a:lnTo>
                    <a:pt x="127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442">
              <a:extLst>
                <a:ext uri="{FF2B5EF4-FFF2-40B4-BE49-F238E27FC236}">
                  <a16:creationId xmlns:a16="http://schemas.microsoft.com/office/drawing/2014/main" xmlns="" id="{0379F083-4905-4F1B-9902-33DB2E18263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46950" y="600075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1537" y="6480"/>
                  </a:lnTo>
                  <a:lnTo>
                    <a:pt x="18297" y="15579"/>
                  </a:lnTo>
                  <a:lnTo>
                    <a:pt x="26666" y="39346"/>
                  </a:lnTo>
                  <a:lnTo>
                    <a:pt x="26381" y="78275"/>
                  </a:lnTo>
                  <a:lnTo>
                    <a:pt x="26397" y="103077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443">
              <a:extLst>
                <a:ext uri="{FF2B5EF4-FFF2-40B4-BE49-F238E27FC236}">
                  <a16:creationId xmlns:a16="http://schemas.microsoft.com/office/drawing/2014/main" xmlns="" id="{9D844EC2-24C4-4F99-865F-D9801505D04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366000" y="5870679"/>
              <a:ext cx="36828" cy="45911"/>
            </a:xfrm>
            <a:custGeom>
              <a:avLst/>
              <a:gdLst/>
              <a:ahLst/>
              <a:cxnLst/>
              <a:rect l="0" t="0" r="0" b="0"/>
              <a:pathLst>
                <a:path w="36828" h="45911">
                  <a:moveTo>
                    <a:pt x="19050" y="9421"/>
                  </a:moveTo>
                  <a:lnTo>
                    <a:pt x="19050" y="9421"/>
                  </a:lnTo>
                  <a:lnTo>
                    <a:pt x="15679" y="6050"/>
                  </a:lnTo>
                  <a:lnTo>
                    <a:pt x="14024" y="2514"/>
                  </a:lnTo>
                  <a:lnTo>
                    <a:pt x="13582" y="582"/>
                  </a:lnTo>
                  <a:lnTo>
                    <a:pt x="12582" y="0"/>
                  </a:lnTo>
                  <a:lnTo>
                    <a:pt x="11210" y="318"/>
                  </a:lnTo>
                  <a:lnTo>
                    <a:pt x="9590" y="1236"/>
                  </a:lnTo>
                  <a:lnTo>
                    <a:pt x="3939" y="9269"/>
                  </a:lnTo>
                  <a:lnTo>
                    <a:pt x="3332" y="12848"/>
                  </a:lnTo>
                  <a:lnTo>
                    <a:pt x="4538" y="20586"/>
                  </a:lnTo>
                  <a:lnTo>
                    <a:pt x="12555" y="32876"/>
                  </a:lnTo>
                  <a:lnTo>
                    <a:pt x="22837" y="43897"/>
                  </a:lnTo>
                  <a:lnTo>
                    <a:pt x="27318" y="45910"/>
                  </a:lnTo>
                  <a:lnTo>
                    <a:pt x="29501" y="45036"/>
                  </a:lnTo>
                  <a:lnTo>
                    <a:pt x="33807" y="40301"/>
                  </a:lnTo>
                  <a:lnTo>
                    <a:pt x="36192" y="31612"/>
                  </a:lnTo>
                  <a:lnTo>
                    <a:pt x="36827" y="26332"/>
                  </a:lnTo>
                  <a:lnTo>
                    <a:pt x="35841" y="22106"/>
                  </a:lnTo>
                  <a:lnTo>
                    <a:pt x="28415" y="12787"/>
                  </a:lnTo>
                  <a:lnTo>
                    <a:pt x="23683" y="7860"/>
                  </a:lnTo>
                  <a:lnTo>
                    <a:pt x="20727" y="7674"/>
                  </a:lnTo>
                  <a:lnTo>
                    <a:pt x="13681" y="11232"/>
                  </a:lnTo>
                  <a:lnTo>
                    <a:pt x="0" y="2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444">
              <a:extLst>
                <a:ext uri="{FF2B5EF4-FFF2-40B4-BE49-F238E27FC236}">
                  <a16:creationId xmlns:a16="http://schemas.microsoft.com/office/drawing/2014/main" xmlns="" id="{F80F80AF-FF7B-4D61-847B-051D8915462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499350" y="6064250"/>
              <a:ext cx="139701" cy="3659"/>
            </a:xfrm>
            <a:custGeom>
              <a:avLst/>
              <a:gdLst/>
              <a:ahLst/>
              <a:cxnLst/>
              <a:rect l="0" t="0" r="0" b="0"/>
              <a:pathLst>
                <a:path w="139701" h="3659">
                  <a:moveTo>
                    <a:pt x="0" y="0"/>
                  </a:moveTo>
                  <a:lnTo>
                    <a:pt x="0" y="0"/>
                  </a:lnTo>
                  <a:lnTo>
                    <a:pt x="38988" y="705"/>
                  </a:lnTo>
                  <a:lnTo>
                    <a:pt x="81010" y="365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445">
              <a:extLst>
                <a:ext uri="{FF2B5EF4-FFF2-40B4-BE49-F238E27FC236}">
                  <a16:creationId xmlns:a16="http://schemas.microsoft.com/office/drawing/2014/main" xmlns="" id="{0D4B9C08-F90F-4612-8C70-F752BA4833D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96200" y="597535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3370" y="42716"/>
                  </a:lnTo>
                  <a:lnTo>
                    <a:pt x="14490" y="84742"/>
                  </a:lnTo>
                  <a:lnTo>
                    <a:pt x="21820" y="130852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446">
              <a:extLst>
                <a:ext uri="{FF2B5EF4-FFF2-40B4-BE49-F238E27FC236}">
                  <a16:creationId xmlns:a16="http://schemas.microsoft.com/office/drawing/2014/main" xmlns="" id="{525D1606-D9C3-418F-8E17-1F18BE54EE0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32241" y="6280149"/>
              <a:ext cx="10010" cy="6352"/>
            </a:xfrm>
            <a:custGeom>
              <a:avLst/>
              <a:gdLst/>
              <a:ahLst/>
              <a:cxnLst/>
              <a:rect l="0" t="0" r="0" b="0"/>
              <a:pathLst>
                <a:path w="10010" h="6352">
                  <a:moveTo>
                    <a:pt x="3659" y="1"/>
                  </a:moveTo>
                  <a:lnTo>
                    <a:pt x="3659" y="1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2" y="3372"/>
                  </a:lnTo>
                  <a:lnTo>
                    <a:pt x="2967" y="4365"/>
                  </a:lnTo>
                  <a:lnTo>
                    <a:pt x="10009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447">
              <a:extLst>
                <a:ext uri="{FF2B5EF4-FFF2-40B4-BE49-F238E27FC236}">
                  <a16:creationId xmlns:a16="http://schemas.microsoft.com/office/drawing/2014/main" xmlns="" id="{3EA7E221-8B25-425C-BE56-822017EB171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943850" y="6123384"/>
              <a:ext cx="201576" cy="390754"/>
            </a:xfrm>
            <a:custGeom>
              <a:avLst/>
              <a:gdLst/>
              <a:ahLst/>
              <a:cxnLst/>
              <a:rect l="0" t="0" r="0" b="0"/>
              <a:pathLst>
                <a:path w="201576" h="390754">
                  <a:moveTo>
                    <a:pt x="44450" y="118666"/>
                  </a:moveTo>
                  <a:lnTo>
                    <a:pt x="44450" y="118666"/>
                  </a:lnTo>
                  <a:lnTo>
                    <a:pt x="44450" y="158346"/>
                  </a:lnTo>
                  <a:lnTo>
                    <a:pt x="44450" y="195726"/>
                  </a:lnTo>
                  <a:lnTo>
                    <a:pt x="44450" y="238787"/>
                  </a:lnTo>
                  <a:lnTo>
                    <a:pt x="44450" y="270596"/>
                  </a:lnTo>
                  <a:lnTo>
                    <a:pt x="42568" y="303547"/>
                  </a:lnTo>
                  <a:lnTo>
                    <a:pt x="37542" y="348188"/>
                  </a:lnTo>
                  <a:lnTo>
                    <a:pt x="31807" y="388492"/>
                  </a:lnTo>
                  <a:lnTo>
                    <a:pt x="30377" y="390272"/>
                  </a:lnTo>
                  <a:lnTo>
                    <a:pt x="28718" y="390753"/>
                  </a:lnTo>
                  <a:lnTo>
                    <a:pt x="27612" y="388252"/>
                  </a:lnTo>
                  <a:lnTo>
                    <a:pt x="26300" y="342560"/>
                  </a:lnTo>
                  <a:lnTo>
                    <a:pt x="30464" y="297417"/>
                  </a:lnTo>
                  <a:lnTo>
                    <a:pt x="34867" y="254320"/>
                  </a:lnTo>
                  <a:lnTo>
                    <a:pt x="42531" y="210425"/>
                  </a:lnTo>
                  <a:lnTo>
                    <a:pt x="48742" y="169216"/>
                  </a:lnTo>
                  <a:lnTo>
                    <a:pt x="55756" y="122277"/>
                  </a:lnTo>
                  <a:lnTo>
                    <a:pt x="65752" y="78892"/>
                  </a:lnTo>
                  <a:lnTo>
                    <a:pt x="74202" y="48633"/>
                  </a:lnTo>
                  <a:lnTo>
                    <a:pt x="81427" y="35565"/>
                  </a:lnTo>
                  <a:lnTo>
                    <a:pt x="100169" y="16903"/>
                  </a:lnTo>
                  <a:lnTo>
                    <a:pt x="126968" y="4710"/>
                  </a:lnTo>
                  <a:lnTo>
                    <a:pt x="150509" y="0"/>
                  </a:lnTo>
                  <a:lnTo>
                    <a:pt x="167518" y="1975"/>
                  </a:lnTo>
                  <a:lnTo>
                    <a:pt x="176993" y="8947"/>
                  </a:lnTo>
                  <a:lnTo>
                    <a:pt x="181496" y="13770"/>
                  </a:lnTo>
                  <a:lnTo>
                    <a:pt x="191202" y="37413"/>
                  </a:lnTo>
                  <a:lnTo>
                    <a:pt x="200098" y="82076"/>
                  </a:lnTo>
                  <a:lnTo>
                    <a:pt x="201575" y="118407"/>
                  </a:lnTo>
                  <a:lnTo>
                    <a:pt x="199420" y="140893"/>
                  </a:lnTo>
                  <a:lnTo>
                    <a:pt x="192349" y="158884"/>
                  </a:lnTo>
                  <a:lnTo>
                    <a:pt x="187498" y="166644"/>
                  </a:lnTo>
                  <a:lnTo>
                    <a:pt x="170821" y="179030"/>
                  </a:lnTo>
                  <a:lnTo>
                    <a:pt x="160448" y="184309"/>
                  </a:lnTo>
                  <a:lnTo>
                    <a:pt x="130106" y="186411"/>
                  </a:lnTo>
                  <a:lnTo>
                    <a:pt x="91692" y="181230"/>
                  </a:lnTo>
                  <a:lnTo>
                    <a:pt x="46396" y="169520"/>
                  </a:lnTo>
                  <a:lnTo>
                    <a:pt x="0" y="156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3334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8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41D1343-5B24-4F00-A491-1FE30C1CF859}"/>
                  </a:ext>
                </a:extLst>
              </p14:cNvPr>
              <p14:cNvContentPartPr/>
              <p14:nvPr/>
            </p14:nvContentPartPr>
            <p14:xfrm>
              <a:off x="9486720" y="125712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241D1343-5B24-4F00-A491-1FE30C1CF859}"/>
                  </a:ext>
                </a:extLst>
              </p:cNvPr>
              <p:cNvPicPr/>
              <p:nvPr/>
            </p:nvPicPr>
            <p:blipFill>
              <a:blip r:embed="rId82" cstate="print"/>
              <a:stretch>
                <a:fillRect/>
              </a:stretch>
            </p:blipFill>
            <p:spPr>
              <a:xfrm>
                <a:off x="9477360" y="124776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SMARTInkShape-Group724">
            <a:extLst>
              <a:ext uri="{FF2B5EF4-FFF2-40B4-BE49-F238E27FC236}">
                <a16:creationId xmlns:a16="http://schemas.microsoft.com/office/drawing/2014/main" xmlns="" id="{4875C251-9D07-4CE1-BFB4-9BFB6C4DA9EA}"/>
              </a:ext>
            </a:extLst>
          </p:cNvPr>
          <p:cNvGrpSpPr/>
          <p:nvPr/>
        </p:nvGrpSpPr>
        <p:grpSpPr>
          <a:xfrm>
            <a:off x="1466183" y="930079"/>
            <a:ext cx="991210" cy="699206"/>
            <a:chOff x="1466183" y="930079"/>
            <a:chExt cx="991210" cy="699206"/>
          </a:xfrm>
        </p:grpSpPr>
        <p:sp>
          <p:nvSpPr>
            <p:cNvPr id="3" name="SMARTInkShape-3448">
              <a:extLst>
                <a:ext uri="{FF2B5EF4-FFF2-40B4-BE49-F238E27FC236}">
                  <a16:creationId xmlns:a16="http://schemas.microsoft.com/office/drawing/2014/main" xmlns="" id="{DEB0C60A-2B80-470C-8BC9-3B149E5E233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349500" y="930079"/>
              <a:ext cx="107893" cy="352622"/>
            </a:xfrm>
            <a:custGeom>
              <a:avLst/>
              <a:gdLst/>
              <a:ahLst/>
              <a:cxnLst/>
              <a:rect l="0" t="0" r="0" b="0"/>
              <a:pathLst>
                <a:path w="107893" h="352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526" y="2108"/>
                  </a:lnTo>
                  <a:lnTo>
                    <a:pt x="42095" y="21701"/>
                  </a:lnTo>
                  <a:lnTo>
                    <a:pt x="70642" y="61484"/>
                  </a:lnTo>
                  <a:lnTo>
                    <a:pt x="90193" y="99284"/>
                  </a:lnTo>
                  <a:lnTo>
                    <a:pt x="105702" y="142660"/>
                  </a:lnTo>
                  <a:lnTo>
                    <a:pt x="107892" y="190161"/>
                  </a:lnTo>
                  <a:lnTo>
                    <a:pt x="94754" y="237613"/>
                  </a:lnTo>
                  <a:lnTo>
                    <a:pt x="71041" y="281751"/>
                  </a:lnTo>
                  <a:lnTo>
                    <a:pt x="39335" y="317830"/>
                  </a:lnTo>
                  <a:lnTo>
                    <a:pt x="635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449">
              <a:extLst>
                <a:ext uri="{FF2B5EF4-FFF2-40B4-BE49-F238E27FC236}">
                  <a16:creationId xmlns:a16="http://schemas.microsoft.com/office/drawing/2014/main" xmlns="" id="{3FF9D3B1-9EEC-46F0-81EB-186FD0F5750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230615" y="996950"/>
              <a:ext cx="49483" cy="48774"/>
            </a:xfrm>
            <a:custGeom>
              <a:avLst/>
              <a:gdLst/>
              <a:ahLst/>
              <a:cxnLst/>
              <a:rect l="0" t="0" r="0" b="0"/>
              <a:pathLst>
                <a:path w="49483" h="48774">
                  <a:moveTo>
                    <a:pt x="10935" y="31750"/>
                  </a:moveTo>
                  <a:lnTo>
                    <a:pt x="10935" y="31750"/>
                  </a:lnTo>
                  <a:lnTo>
                    <a:pt x="4193" y="31750"/>
                  </a:lnTo>
                  <a:lnTo>
                    <a:pt x="2207" y="32455"/>
                  </a:lnTo>
                  <a:lnTo>
                    <a:pt x="883" y="33631"/>
                  </a:lnTo>
                  <a:lnTo>
                    <a:pt x="0" y="35121"/>
                  </a:lnTo>
                  <a:lnTo>
                    <a:pt x="901" y="40539"/>
                  </a:lnTo>
                  <a:lnTo>
                    <a:pt x="2129" y="43959"/>
                  </a:lnTo>
                  <a:lnTo>
                    <a:pt x="5770" y="46240"/>
                  </a:lnTo>
                  <a:lnTo>
                    <a:pt x="17341" y="48773"/>
                  </a:lnTo>
                  <a:lnTo>
                    <a:pt x="30010" y="46136"/>
                  </a:lnTo>
                  <a:lnTo>
                    <a:pt x="41285" y="40261"/>
                  </a:lnTo>
                  <a:lnTo>
                    <a:pt x="48648" y="32945"/>
                  </a:lnTo>
                  <a:lnTo>
                    <a:pt x="49482" y="28314"/>
                  </a:lnTo>
                  <a:lnTo>
                    <a:pt x="46647" y="17523"/>
                  </a:lnTo>
                  <a:lnTo>
                    <a:pt x="40683" y="9434"/>
                  </a:lnTo>
                  <a:lnTo>
                    <a:pt x="29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450">
              <a:extLst>
                <a:ext uri="{FF2B5EF4-FFF2-40B4-BE49-F238E27FC236}">
                  <a16:creationId xmlns:a16="http://schemas.microsoft.com/office/drawing/2014/main" xmlns="" id="{5074C5FA-C073-465B-A35A-EF1FC75DCB9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213302" y="1123950"/>
              <a:ext cx="15549" cy="139701"/>
            </a:xfrm>
            <a:custGeom>
              <a:avLst/>
              <a:gdLst/>
              <a:ahLst/>
              <a:cxnLst/>
              <a:rect l="0" t="0" r="0" b="0"/>
              <a:pathLst>
                <a:path w="15549" h="139701">
                  <a:moveTo>
                    <a:pt x="15548" y="0"/>
                  </a:moveTo>
                  <a:lnTo>
                    <a:pt x="15548" y="0"/>
                  </a:lnTo>
                  <a:lnTo>
                    <a:pt x="8806" y="6742"/>
                  </a:lnTo>
                  <a:lnTo>
                    <a:pt x="5496" y="19459"/>
                  </a:lnTo>
                  <a:lnTo>
                    <a:pt x="0" y="56368"/>
                  </a:lnTo>
                  <a:lnTo>
                    <a:pt x="2259" y="101289"/>
                  </a:lnTo>
                  <a:lnTo>
                    <a:pt x="919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51">
              <a:extLst>
                <a:ext uri="{FF2B5EF4-FFF2-40B4-BE49-F238E27FC236}">
                  <a16:creationId xmlns:a16="http://schemas.microsoft.com/office/drawing/2014/main" xmlns="" id="{DE408FFF-992F-4D4A-9D85-CC79ABF441E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017093" y="961400"/>
              <a:ext cx="103808" cy="308601"/>
            </a:xfrm>
            <a:custGeom>
              <a:avLst/>
              <a:gdLst/>
              <a:ahLst/>
              <a:cxnLst/>
              <a:rect l="0" t="0" r="0" b="0"/>
              <a:pathLst>
                <a:path w="103808" h="308601">
                  <a:moveTo>
                    <a:pt x="103807" y="29200"/>
                  </a:moveTo>
                  <a:lnTo>
                    <a:pt x="103807" y="29200"/>
                  </a:lnTo>
                  <a:lnTo>
                    <a:pt x="98032" y="14697"/>
                  </a:lnTo>
                  <a:lnTo>
                    <a:pt x="91597" y="6056"/>
                  </a:lnTo>
                  <a:lnTo>
                    <a:pt x="84034" y="1275"/>
                  </a:lnTo>
                  <a:lnTo>
                    <a:pt x="80042" y="0"/>
                  </a:lnTo>
                  <a:lnTo>
                    <a:pt x="66198" y="4228"/>
                  </a:lnTo>
                  <a:lnTo>
                    <a:pt x="57568" y="8318"/>
                  </a:lnTo>
                  <a:lnTo>
                    <a:pt x="31937" y="37673"/>
                  </a:lnTo>
                  <a:lnTo>
                    <a:pt x="16832" y="75064"/>
                  </a:lnTo>
                  <a:lnTo>
                    <a:pt x="5179" y="120845"/>
                  </a:lnTo>
                  <a:lnTo>
                    <a:pt x="0" y="167063"/>
                  </a:lnTo>
                  <a:lnTo>
                    <a:pt x="3343" y="207830"/>
                  </a:lnTo>
                  <a:lnTo>
                    <a:pt x="14001" y="242647"/>
                  </a:lnTo>
                  <a:lnTo>
                    <a:pt x="32849" y="269880"/>
                  </a:lnTo>
                  <a:lnTo>
                    <a:pt x="57218" y="288098"/>
                  </a:lnTo>
                  <a:lnTo>
                    <a:pt x="97457" y="30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452">
              <a:extLst>
                <a:ext uri="{FF2B5EF4-FFF2-40B4-BE49-F238E27FC236}">
                  <a16:creationId xmlns:a16="http://schemas.microsoft.com/office/drawing/2014/main" xmlns="" id="{0A4CF66D-1CB4-49F7-9C7D-4DFDF124C0F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708150" y="1247292"/>
              <a:ext cx="139701" cy="181459"/>
            </a:xfrm>
            <a:custGeom>
              <a:avLst/>
              <a:gdLst/>
              <a:ahLst/>
              <a:cxnLst/>
              <a:rect l="0" t="0" r="0" b="0"/>
              <a:pathLst>
                <a:path w="139701" h="181459">
                  <a:moveTo>
                    <a:pt x="139700" y="3658"/>
                  </a:moveTo>
                  <a:lnTo>
                    <a:pt x="139700" y="3658"/>
                  </a:lnTo>
                  <a:lnTo>
                    <a:pt x="139700" y="287"/>
                  </a:lnTo>
                  <a:lnTo>
                    <a:pt x="138994" y="0"/>
                  </a:lnTo>
                  <a:lnTo>
                    <a:pt x="136329" y="1562"/>
                  </a:lnTo>
                  <a:lnTo>
                    <a:pt x="107375" y="38538"/>
                  </a:lnTo>
                  <a:lnTo>
                    <a:pt x="72267" y="84548"/>
                  </a:lnTo>
                  <a:lnTo>
                    <a:pt x="46230" y="118631"/>
                  </a:lnTo>
                  <a:lnTo>
                    <a:pt x="15266" y="160648"/>
                  </a:lnTo>
                  <a:lnTo>
                    <a:pt x="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453">
              <a:extLst>
                <a:ext uri="{FF2B5EF4-FFF2-40B4-BE49-F238E27FC236}">
                  <a16:creationId xmlns:a16="http://schemas.microsoft.com/office/drawing/2014/main" xmlns="" id="{F7647989-6D6F-42A8-AA54-D99B759361D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708150" y="1257300"/>
              <a:ext cx="139701" cy="127001"/>
            </a:xfrm>
            <a:custGeom>
              <a:avLst/>
              <a:gdLst/>
              <a:ahLst/>
              <a:cxnLst/>
              <a:rect l="0" t="0" r="0" b="0"/>
              <a:pathLst>
                <a:path w="139701" h="1270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3763" y="13815"/>
                  </a:lnTo>
                  <a:lnTo>
                    <a:pt x="36871" y="44153"/>
                  </a:lnTo>
                  <a:lnTo>
                    <a:pt x="80557" y="76559"/>
                  </a:lnTo>
                  <a:lnTo>
                    <a:pt x="114415" y="101707"/>
                  </a:lnTo>
                  <a:lnTo>
                    <a:pt x="139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454">
              <a:extLst>
                <a:ext uri="{FF2B5EF4-FFF2-40B4-BE49-F238E27FC236}">
                  <a16:creationId xmlns:a16="http://schemas.microsoft.com/office/drawing/2014/main" xmlns="" id="{D00EB47F-4DC1-4087-BBA4-371D9C7F518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466183" y="954059"/>
              <a:ext cx="233419" cy="675226"/>
            </a:xfrm>
            <a:custGeom>
              <a:avLst/>
              <a:gdLst/>
              <a:ahLst/>
              <a:cxnLst/>
              <a:rect l="0" t="0" r="0" b="0"/>
              <a:pathLst>
                <a:path w="233419" h="675226">
                  <a:moveTo>
                    <a:pt x="13367" y="220691"/>
                  </a:moveTo>
                  <a:lnTo>
                    <a:pt x="13367" y="220691"/>
                  </a:lnTo>
                  <a:lnTo>
                    <a:pt x="9996" y="220691"/>
                  </a:lnTo>
                  <a:lnTo>
                    <a:pt x="9003" y="219985"/>
                  </a:lnTo>
                  <a:lnTo>
                    <a:pt x="8341" y="218809"/>
                  </a:lnTo>
                  <a:lnTo>
                    <a:pt x="7900" y="217320"/>
                  </a:lnTo>
                  <a:lnTo>
                    <a:pt x="7605" y="217033"/>
                  </a:lnTo>
                  <a:lnTo>
                    <a:pt x="7409" y="217547"/>
                  </a:lnTo>
                  <a:lnTo>
                    <a:pt x="7279" y="218595"/>
                  </a:lnTo>
                  <a:lnTo>
                    <a:pt x="17208" y="254222"/>
                  </a:lnTo>
                  <a:lnTo>
                    <a:pt x="24717" y="290392"/>
                  </a:lnTo>
                  <a:lnTo>
                    <a:pt x="29400" y="313725"/>
                  </a:lnTo>
                  <a:lnTo>
                    <a:pt x="34639" y="339864"/>
                  </a:lnTo>
                  <a:lnTo>
                    <a:pt x="40248" y="367873"/>
                  </a:lnTo>
                  <a:lnTo>
                    <a:pt x="44693" y="398540"/>
                  </a:lnTo>
                  <a:lnTo>
                    <a:pt x="48362" y="430979"/>
                  </a:lnTo>
                  <a:lnTo>
                    <a:pt x="51514" y="464600"/>
                  </a:lnTo>
                  <a:lnTo>
                    <a:pt x="55026" y="496186"/>
                  </a:lnTo>
                  <a:lnTo>
                    <a:pt x="58779" y="526415"/>
                  </a:lnTo>
                  <a:lnTo>
                    <a:pt x="62692" y="555741"/>
                  </a:lnTo>
                  <a:lnTo>
                    <a:pt x="66005" y="581641"/>
                  </a:lnTo>
                  <a:lnTo>
                    <a:pt x="71569" y="627352"/>
                  </a:lnTo>
                  <a:lnTo>
                    <a:pt x="76169" y="673892"/>
                  </a:lnTo>
                  <a:lnTo>
                    <a:pt x="76402" y="675225"/>
                  </a:lnTo>
                  <a:lnTo>
                    <a:pt x="69987" y="643391"/>
                  </a:lnTo>
                  <a:lnTo>
                    <a:pt x="66636" y="621024"/>
                  </a:lnTo>
                  <a:lnTo>
                    <a:pt x="62991" y="593414"/>
                  </a:lnTo>
                  <a:lnTo>
                    <a:pt x="59150" y="562306"/>
                  </a:lnTo>
                  <a:lnTo>
                    <a:pt x="55178" y="525340"/>
                  </a:lnTo>
                  <a:lnTo>
                    <a:pt x="51119" y="484468"/>
                  </a:lnTo>
                  <a:lnTo>
                    <a:pt x="47001" y="440992"/>
                  </a:lnTo>
                  <a:lnTo>
                    <a:pt x="44257" y="395781"/>
                  </a:lnTo>
                  <a:lnTo>
                    <a:pt x="42427" y="349412"/>
                  </a:lnTo>
                  <a:lnTo>
                    <a:pt x="41207" y="302272"/>
                  </a:lnTo>
                  <a:lnTo>
                    <a:pt x="41099" y="259556"/>
                  </a:lnTo>
                  <a:lnTo>
                    <a:pt x="41733" y="219790"/>
                  </a:lnTo>
                  <a:lnTo>
                    <a:pt x="42861" y="181990"/>
                  </a:lnTo>
                  <a:lnTo>
                    <a:pt x="45024" y="149029"/>
                  </a:lnTo>
                  <a:lnTo>
                    <a:pt x="47877" y="119294"/>
                  </a:lnTo>
                  <a:lnTo>
                    <a:pt x="51190" y="91710"/>
                  </a:lnTo>
                  <a:lnTo>
                    <a:pt x="64279" y="49772"/>
                  </a:lnTo>
                  <a:lnTo>
                    <a:pt x="82561" y="19843"/>
                  </a:lnTo>
                  <a:lnTo>
                    <a:pt x="104798" y="1838"/>
                  </a:lnTo>
                  <a:lnTo>
                    <a:pt x="118065" y="0"/>
                  </a:lnTo>
                  <a:lnTo>
                    <a:pt x="147859" y="7365"/>
                  </a:lnTo>
                  <a:lnTo>
                    <a:pt x="181797" y="35569"/>
                  </a:lnTo>
                  <a:lnTo>
                    <a:pt x="213108" y="75620"/>
                  </a:lnTo>
                  <a:lnTo>
                    <a:pt x="231728" y="119291"/>
                  </a:lnTo>
                  <a:lnTo>
                    <a:pt x="233418" y="164570"/>
                  </a:lnTo>
                  <a:lnTo>
                    <a:pt x="229918" y="187511"/>
                  </a:lnTo>
                  <a:lnTo>
                    <a:pt x="205332" y="231814"/>
                  </a:lnTo>
                  <a:lnTo>
                    <a:pt x="166418" y="272201"/>
                  </a:lnTo>
                  <a:lnTo>
                    <a:pt x="142212" y="288898"/>
                  </a:lnTo>
                  <a:lnTo>
                    <a:pt x="116197" y="304262"/>
                  </a:lnTo>
                  <a:lnTo>
                    <a:pt x="70358" y="323215"/>
                  </a:lnTo>
                  <a:lnTo>
                    <a:pt x="32346" y="331168"/>
                  </a:lnTo>
                  <a:lnTo>
                    <a:pt x="6045" y="327648"/>
                  </a:lnTo>
                  <a:lnTo>
                    <a:pt x="724" y="323040"/>
                  </a:lnTo>
                  <a:lnTo>
                    <a:pt x="0" y="317146"/>
                  </a:lnTo>
                  <a:lnTo>
                    <a:pt x="2339" y="310394"/>
                  </a:lnTo>
                  <a:lnTo>
                    <a:pt x="23753" y="299129"/>
                  </a:lnTo>
                  <a:lnTo>
                    <a:pt x="70517" y="284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725">
            <a:extLst>
              <a:ext uri="{FF2B5EF4-FFF2-40B4-BE49-F238E27FC236}">
                <a16:creationId xmlns:a16="http://schemas.microsoft.com/office/drawing/2014/main" xmlns="" id="{D1855649-C453-4E38-BAE0-221FC7DF3D6C}"/>
              </a:ext>
            </a:extLst>
          </p:cNvPr>
          <p:cNvGrpSpPr/>
          <p:nvPr/>
        </p:nvGrpSpPr>
        <p:grpSpPr>
          <a:xfrm>
            <a:off x="2787650" y="1104900"/>
            <a:ext cx="171451" cy="113418"/>
            <a:chOff x="2787650" y="1104900"/>
            <a:chExt cx="171451" cy="113418"/>
          </a:xfrm>
        </p:grpSpPr>
        <p:sp>
          <p:nvSpPr>
            <p:cNvPr id="11" name="SMARTInkShape-3455">
              <a:extLst>
                <a:ext uri="{FF2B5EF4-FFF2-40B4-BE49-F238E27FC236}">
                  <a16:creationId xmlns:a16="http://schemas.microsoft.com/office/drawing/2014/main" xmlns="" id="{6F97D7EE-D1B9-4255-B8E6-669FD5F2031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803329" y="1200150"/>
              <a:ext cx="155772" cy="18168"/>
            </a:xfrm>
            <a:custGeom>
              <a:avLst/>
              <a:gdLst/>
              <a:ahLst/>
              <a:cxnLst/>
              <a:rect l="0" t="0" r="0" b="0"/>
              <a:pathLst>
                <a:path w="1557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829" y="17064"/>
                  </a:lnTo>
                  <a:lnTo>
                    <a:pt x="11388" y="18167"/>
                  </a:lnTo>
                  <a:lnTo>
                    <a:pt x="52862" y="12046"/>
                  </a:lnTo>
                  <a:lnTo>
                    <a:pt x="91924" y="7000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56">
              <a:extLst>
                <a:ext uri="{FF2B5EF4-FFF2-40B4-BE49-F238E27FC236}">
                  <a16:creationId xmlns:a16="http://schemas.microsoft.com/office/drawing/2014/main" xmlns="" id="{FBB68401-218A-4D77-AE2B-059F9B18A8C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787650" y="11049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42095" y="883"/>
                  </a:lnTo>
                  <a:lnTo>
                    <a:pt x="84125" y="261"/>
                  </a:lnTo>
                  <a:lnTo>
                    <a:pt x="115941" y="1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726">
            <a:extLst>
              <a:ext uri="{FF2B5EF4-FFF2-40B4-BE49-F238E27FC236}">
                <a16:creationId xmlns:a16="http://schemas.microsoft.com/office/drawing/2014/main" xmlns="" id="{64FC6638-FF71-41E7-9013-EE67FB0E18F5}"/>
              </a:ext>
            </a:extLst>
          </p:cNvPr>
          <p:cNvGrpSpPr/>
          <p:nvPr/>
        </p:nvGrpSpPr>
        <p:grpSpPr>
          <a:xfrm>
            <a:off x="3335274" y="657802"/>
            <a:ext cx="1306577" cy="723830"/>
            <a:chOff x="3335274" y="657802"/>
            <a:chExt cx="1306577" cy="723830"/>
          </a:xfrm>
        </p:grpSpPr>
        <p:sp>
          <p:nvSpPr>
            <p:cNvPr id="14" name="SMARTInkShape-3457">
              <a:extLst>
                <a:ext uri="{FF2B5EF4-FFF2-40B4-BE49-F238E27FC236}">
                  <a16:creationId xmlns:a16="http://schemas.microsoft.com/office/drawing/2014/main" xmlns="" id="{FBB73E6B-75DE-467E-B6AD-F48FE73DD11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616450" y="1063142"/>
              <a:ext cx="25401" cy="3659"/>
            </a:xfrm>
            <a:custGeom>
              <a:avLst/>
              <a:gdLst/>
              <a:ahLst/>
              <a:cxnLst/>
              <a:rect l="0" t="0" r="0" b="0"/>
              <a:pathLst>
                <a:path w="25401" h="3659">
                  <a:moveTo>
                    <a:pt x="25400" y="3658"/>
                  </a:moveTo>
                  <a:lnTo>
                    <a:pt x="25400" y="3658"/>
                  </a:lnTo>
                  <a:lnTo>
                    <a:pt x="15287" y="287"/>
                  </a:lnTo>
                  <a:lnTo>
                    <a:pt x="11602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58">
              <a:extLst>
                <a:ext uri="{FF2B5EF4-FFF2-40B4-BE49-F238E27FC236}">
                  <a16:creationId xmlns:a16="http://schemas.microsoft.com/office/drawing/2014/main" xmlns="" id="{8F20FCA3-684F-41BB-B0EC-89FEB95A0AB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521461" y="723900"/>
              <a:ext cx="6090" cy="127001"/>
            </a:xfrm>
            <a:custGeom>
              <a:avLst/>
              <a:gdLst/>
              <a:ahLst/>
              <a:cxnLst/>
              <a:rect l="0" t="0" r="0" b="0"/>
              <a:pathLst>
                <a:path w="6090" h="127001">
                  <a:moveTo>
                    <a:pt x="6089" y="0"/>
                  </a:moveTo>
                  <a:lnTo>
                    <a:pt x="6089" y="0"/>
                  </a:lnTo>
                  <a:lnTo>
                    <a:pt x="1063" y="22604"/>
                  </a:lnTo>
                  <a:lnTo>
                    <a:pt x="0" y="60361"/>
                  </a:lnTo>
                  <a:lnTo>
                    <a:pt x="3187" y="99572"/>
                  </a:lnTo>
                  <a:lnTo>
                    <a:pt x="608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59">
              <a:extLst>
                <a:ext uri="{FF2B5EF4-FFF2-40B4-BE49-F238E27FC236}">
                  <a16:creationId xmlns:a16="http://schemas.microsoft.com/office/drawing/2014/main" xmlns="" id="{B45E4923-1E8F-4014-B570-530168F6A31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330700" y="8064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36885" y="216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60">
              <a:extLst>
                <a:ext uri="{FF2B5EF4-FFF2-40B4-BE49-F238E27FC236}">
                  <a16:creationId xmlns:a16="http://schemas.microsoft.com/office/drawing/2014/main" xmlns="" id="{DACB368A-A02B-434E-8E79-02159602ED8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26967" y="657802"/>
              <a:ext cx="29228" cy="47049"/>
            </a:xfrm>
            <a:custGeom>
              <a:avLst/>
              <a:gdLst/>
              <a:ahLst/>
              <a:cxnLst/>
              <a:rect l="0" t="0" r="0" b="0"/>
              <a:pathLst>
                <a:path w="29228" h="47049">
                  <a:moveTo>
                    <a:pt x="27533" y="8948"/>
                  </a:moveTo>
                  <a:lnTo>
                    <a:pt x="27533" y="8948"/>
                  </a:lnTo>
                  <a:lnTo>
                    <a:pt x="20791" y="2206"/>
                  </a:lnTo>
                  <a:lnTo>
                    <a:pt x="17394" y="926"/>
                  </a:lnTo>
                  <a:lnTo>
                    <a:pt x="9856" y="1384"/>
                  </a:lnTo>
                  <a:lnTo>
                    <a:pt x="6576" y="3905"/>
                  </a:lnTo>
                  <a:lnTo>
                    <a:pt x="1051" y="12351"/>
                  </a:lnTo>
                  <a:lnTo>
                    <a:pt x="0" y="16861"/>
                  </a:lnTo>
                  <a:lnTo>
                    <a:pt x="715" y="25635"/>
                  </a:lnTo>
                  <a:lnTo>
                    <a:pt x="5084" y="38508"/>
                  </a:lnTo>
                  <a:lnTo>
                    <a:pt x="8334" y="41355"/>
                  </a:lnTo>
                  <a:lnTo>
                    <a:pt x="17589" y="44518"/>
                  </a:lnTo>
                  <a:lnTo>
                    <a:pt x="24995" y="44042"/>
                  </a:lnTo>
                  <a:lnTo>
                    <a:pt x="27957" y="42927"/>
                  </a:lnTo>
                  <a:lnTo>
                    <a:pt x="29227" y="39362"/>
                  </a:lnTo>
                  <a:lnTo>
                    <a:pt x="28756" y="27875"/>
                  </a:lnTo>
                  <a:lnTo>
                    <a:pt x="22433" y="15243"/>
                  </a:lnTo>
                  <a:lnTo>
                    <a:pt x="10735" y="1876"/>
                  </a:lnTo>
                  <a:lnTo>
                    <a:pt x="7868" y="0"/>
                  </a:lnTo>
                  <a:lnTo>
                    <a:pt x="5250" y="866"/>
                  </a:lnTo>
                  <a:lnTo>
                    <a:pt x="461" y="7473"/>
                  </a:lnTo>
                  <a:lnTo>
                    <a:pt x="1625" y="21227"/>
                  </a:lnTo>
                  <a:lnTo>
                    <a:pt x="8483" y="47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61">
              <a:extLst>
                <a:ext uri="{FF2B5EF4-FFF2-40B4-BE49-F238E27FC236}">
                  <a16:creationId xmlns:a16="http://schemas.microsoft.com/office/drawing/2014/main" xmlns="" id="{90AB23A1-1C3D-42AE-BA98-D22FB6B63FE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222750" y="8001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839" y="47660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62">
              <a:extLst>
                <a:ext uri="{FF2B5EF4-FFF2-40B4-BE49-F238E27FC236}">
                  <a16:creationId xmlns:a16="http://schemas.microsoft.com/office/drawing/2014/main" xmlns="" id="{563725A9-AAD7-4D5A-932C-94D106E4A7D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006850" y="946150"/>
              <a:ext cx="158558" cy="279401"/>
            </a:xfrm>
            <a:custGeom>
              <a:avLst/>
              <a:gdLst/>
              <a:ahLst/>
              <a:cxnLst/>
              <a:rect l="0" t="0" r="0" b="0"/>
              <a:pathLst>
                <a:path w="158558" h="279401">
                  <a:moveTo>
                    <a:pt x="133350" y="0"/>
                  </a:moveTo>
                  <a:lnTo>
                    <a:pt x="133350" y="0"/>
                  </a:lnTo>
                  <a:lnTo>
                    <a:pt x="149046" y="38919"/>
                  </a:lnTo>
                  <a:lnTo>
                    <a:pt x="157259" y="74447"/>
                  </a:lnTo>
                  <a:lnTo>
                    <a:pt x="158557" y="116108"/>
                  </a:lnTo>
                  <a:lnTo>
                    <a:pt x="151138" y="156731"/>
                  </a:lnTo>
                  <a:lnTo>
                    <a:pt x="145209" y="176454"/>
                  </a:lnTo>
                  <a:lnTo>
                    <a:pt x="119806" y="211539"/>
                  </a:lnTo>
                  <a:lnTo>
                    <a:pt x="84292" y="240773"/>
                  </a:lnTo>
                  <a:lnTo>
                    <a:pt x="42637" y="260821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63">
              <a:extLst>
                <a:ext uri="{FF2B5EF4-FFF2-40B4-BE49-F238E27FC236}">
                  <a16:creationId xmlns:a16="http://schemas.microsoft.com/office/drawing/2014/main" xmlns="" id="{0D01FBAE-DA5D-4B87-9DE4-4E7C84B3731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898900" y="994145"/>
              <a:ext cx="141034" cy="387487"/>
            </a:xfrm>
            <a:custGeom>
              <a:avLst/>
              <a:gdLst/>
              <a:ahLst/>
              <a:cxnLst/>
              <a:rect l="0" t="0" r="0" b="0"/>
              <a:pathLst>
                <a:path w="141034" h="387487">
                  <a:moveTo>
                    <a:pt x="31750" y="104405"/>
                  </a:moveTo>
                  <a:lnTo>
                    <a:pt x="31750" y="104405"/>
                  </a:lnTo>
                  <a:lnTo>
                    <a:pt x="28379" y="146500"/>
                  </a:lnTo>
                  <a:lnTo>
                    <a:pt x="26283" y="191902"/>
                  </a:lnTo>
                  <a:lnTo>
                    <a:pt x="23911" y="231017"/>
                  </a:lnTo>
                  <a:lnTo>
                    <a:pt x="21210" y="273566"/>
                  </a:lnTo>
                  <a:lnTo>
                    <a:pt x="20010" y="315995"/>
                  </a:lnTo>
                  <a:lnTo>
                    <a:pt x="17595" y="350845"/>
                  </a:lnTo>
                  <a:lnTo>
                    <a:pt x="13667" y="387486"/>
                  </a:lnTo>
                  <a:lnTo>
                    <a:pt x="12639" y="386259"/>
                  </a:lnTo>
                  <a:lnTo>
                    <a:pt x="8527" y="360778"/>
                  </a:lnTo>
                  <a:lnTo>
                    <a:pt x="7317" y="325828"/>
                  </a:lnTo>
                  <a:lnTo>
                    <a:pt x="9111" y="299293"/>
                  </a:lnTo>
                  <a:lnTo>
                    <a:pt x="12424" y="267491"/>
                  </a:lnTo>
                  <a:lnTo>
                    <a:pt x="16749" y="232179"/>
                  </a:lnTo>
                  <a:lnTo>
                    <a:pt x="20338" y="197349"/>
                  </a:lnTo>
                  <a:lnTo>
                    <a:pt x="23437" y="162840"/>
                  </a:lnTo>
                  <a:lnTo>
                    <a:pt x="26208" y="128545"/>
                  </a:lnTo>
                  <a:lnTo>
                    <a:pt x="30172" y="100037"/>
                  </a:lnTo>
                  <a:lnTo>
                    <a:pt x="40221" y="53310"/>
                  </a:lnTo>
                  <a:lnTo>
                    <a:pt x="57778" y="12125"/>
                  </a:lnTo>
                  <a:lnTo>
                    <a:pt x="65330" y="5490"/>
                  </a:lnTo>
                  <a:lnTo>
                    <a:pt x="83128" y="0"/>
                  </a:lnTo>
                  <a:lnTo>
                    <a:pt x="104679" y="7438"/>
                  </a:lnTo>
                  <a:lnTo>
                    <a:pt x="116353" y="14360"/>
                  </a:lnTo>
                  <a:lnTo>
                    <a:pt x="133086" y="38985"/>
                  </a:lnTo>
                  <a:lnTo>
                    <a:pt x="139524" y="54442"/>
                  </a:lnTo>
                  <a:lnTo>
                    <a:pt x="141033" y="88549"/>
                  </a:lnTo>
                  <a:lnTo>
                    <a:pt x="138472" y="106534"/>
                  </a:lnTo>
                  <a:lnTo>
                    <a:pt x="120574" y="139688"/>
                  </a:lnTo>
                  <a:lnTo>
                    <a:pt x="93805" y="168770"/>
                  </a:lnTo>
                  <a:lnTo>
                    <a:pt x="63093" y="191102"/>
                  </a:lnTo>
                  <a:lnTo>
                    <a:pt x="36273" y="201028"/>
                  </a:lnTo>
                  <a:lnTo>
                    <a:pt x="0" y="206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64">
              <a:extLst>
                <a:ext uri="{FF2B5EF4-FFF2-40B4-BE49-F238E27FC236}">
                  <a16:creationId xmlns:a16="http://schemas.microsoft.com/office/drawing/2014/main" xmlns="" id="{E482A04C-ADE5-4DB2-AFF5-A147C85466B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663950" y="11430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008"/>
                  </a:lnTo>
                  <a:lnTo>
                    <a:pt x="1881" y="19817"/>
                  </a:lnTo>
                  <a:lnTo>
                    <a:pt x="3371" y="17444"/>
                  </a:lnTo>
                  <a:lnTo>
                    <a:pt x="15580" y="10735"/>
                  </a:lnTo>
                  <a:lnTo>
                    <a:pt x="55288" y="285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465">
              <a:extLst>
                <a:ext uri="{FF2B5EF4-FFF2-40B4-BE49-F238E27FC236}">
                  <a16:creationId xmlns:a16="http://schemas.microsoft.com/office/drawing/2014/main" xmlns="" id="{CFD94D61-8EA8-4178-819D-DE08D442975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570882" y="1046783"/>
              <a:ext cx="42269" cy="191468"/>
            </a:xfrm>
            <a:custGeom>
              <a:avLst/>
              <a:gdLst/>
              <a:ahLst/>
              <a:cxnLst/>
              <a:rect l="0" t="0" r="0" b="0"/>
              <a:pathLst>
                <a:path w="42269" h="191468">
                  <a:moveTo>
                    <a:pt x="29568" y="7317"/>
                  </a:moveTo>
                  <a:lnTo>
                    <a:pt x="29568" y="7317"/>
                  </a:lnTo>
                  <a:lnTo>
                    <a:pt x="22826" y="575"/>
                  </a:lnTo>
                  <a:lnTo>
                    <a:pt x="20134" y="0"/>
                  </a:lnTo>
                  <a:lnTo>
                    <a:pt x="17635" y="1028"/>
                  </a:lnTo>
                  <a:lnTo>
                    <a:pt x="15262" y="3124"/>
                  </a:lnTo>
                  <a:lnTo>
                    <a:pt x="5182" y="29672"/>
                  </a:lnTo>
                  <a:lnTo>
                    <a:pt x="0" y="75559"/>
                  </a:lnTo>
                  <a:lnTo>
                    <a:pt x="8577" y="122630"/>
                  </a:lnTo>
                  <a:lnTo>
                    <a:pt x="27896" y="164486"/>
                  </a:lnTo>
                  <a:lnTo>
                    <a:pt x="42268" y="191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66">
              <a:extLst>
                <a:ext uri="{FF2B5EF4-FFF2-40B4-BE49-F238E27FC236}">
                  <a16:creationId xmlns:a16="http://schemas.microsoft.com/office/drawing/2014/main" xmlns="" id="{92211D9B-231C-4F1A-8DF9-0D86252033D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335274" y="992006"/>
              <a:ext cx="112777" cy="258945"/>
            </a:xfrm>
            <a:custGeom>
              <a:avLst/>
              <a:gdLst/>
              <a:ahLst/>
              <a:cxnLst/>
              <a:rect l="0" t="0" r="0" b="0"/>
              <a:pathLst>
                <a:path w="112777" h="258945">
                  <a:moveTo>
                    <a:pt x="112776" y="17644"/>
                  </a:moveTo>
                  <a:lnTo>
                    <a:pt x="112776" y="17644"/>
                  </a:lnTo>
                  <a:lnTo>
                    <a:pt x="112776" y="10902"/>
                  </a:lnTo>
                  <a:lnTo>
                    <a:pt x="111364" y="8210"/>
                  </a:lnTo>
                  <a:lnTo>
                    <a:pt x="106034" y="3338"/>
                  </a:lnTo>
                  <a:lnTo>
                    <a:pt x="97079" y="702"/>
                  </a:lnTo>
                  <a:lnTo>
                    <a:pt x="91728" y="0"/>
                  </a:lnTo>
                  <a:lnTo>
                    <a:pt x="74493" y="8626"/>
                  </a:lnTo>
                  <a:lnTo>
                    <a:pt x="63971" y="15865"/>
                  </a:lnTo>
                  <a:lnTo>
                    <a:pt x="32306" y="59764"/>
                  </a:lnTo>
                  <a:lnTo>
                    <a:pt x="14923" y="99393"/>
                  </a:lnTo>
                  <a:lnTo>
                    <a:pt x="2963" y="142172"/>
                  </a:lnTo>
                  <a:lnTo>
                    <a:pt x="0" y="184703"/>
                  </a:lnTo>
                  <a:lnTo>
                    <a:pt x="10442" y="217716"/>
                  </a:lnTo>
                  <a:lnTo>
                    <a:pt x="19153" y="231459"/>
                  </a:lnTo>
                  <a:lnTo>
                    <a:pt x="32016" y="240621"/>
                  </a:lnTo>
                  <a:lnTo>
                    <a:pt x="76774" y="253515"/>
                  </a:lnTo>
                  <a:lnTo>
                    <a:pt x="100076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3467">
            <a:extLst>
              <a:ext uri="{FF2B5EF4-FFF2-40B4-BE49-F238E27FC236}">
                <a16:creationId xmlns:a16="http://schemas.microsoft.com/office/drawing/2014/main" xmlns="" id="{5853A751-529B-4A4C-AA4B-516D4F345A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46650" y="1004904"/>
            <a:ext cx="229747" cy="481007"/>
          </a:xfrm>
          <a:custGeom>
            <a:avLst/>
            <a:gdLst/>
            <a:ahLst/>
            <a:cxnLst/>
            <a:rect l="0" t="0" r="0" b="0"/>
            <a:pathLst>
              <a:path w="229747" h="481007">
                <a:moveTo>
                  <a:pt x="57150" y="157146"/>
                </a:moveTo>
                <a:lnTo>
                  <a:pt x="57150" y="157146"/>
                </a:lnTo>
                <a:lnTo>
                  <a:pt x="60521" y="191678"/>
                </a:lnTo>
                <a:lnTo>
                  <a:pt x="62176" y="223058"/>
                </a:lnTo>
                <a:lnTo>
                  <a:pt x="62912" y="261935"/>
                </a:lnTo>
                <a:lnTo>
                  <a:pt x="63238" y="307435"/>
                </a:lnTo>
                <a:lnTo>
                  <a:pt x="61502" y="353999"/>
                </a:lnTo>
                <a:lnTo>
                  <a:pt x="59084" y="398447"/>
                </a:lnTo>
                <a:lnTo>
                  <a:pt x="58010" y="437017"/>
                </a:lnTo>
                <a:lnTo>
                  <a:pt x="52956" y="478894"/>
                </a:lnTo>
                <a:lnTo>
                  <a:pt x="52238" y="481006"/>
                </a:lnTo>
                <a:lnTo>
                  <a:pt x="51758" y="481003"/>
                </a:lnTo>
                <a:lnTo>
                  <a:pt x="50989" y="436208"/>
                </a:lnTo>
                <a:lnTo>
                  <a:pt x="50884" y="390064"/>
                </a:lnTo>
                <a:lnTo>
                  <a:pt x="52267" y="358991"/>
                </a:lnTo>
                <a:lnTo>
                  <a:pt x="54601" y="323460"/>
                </a:lnTo>
                <a:lnTo>
                  <a:pt x="57567" y="284955"/>
                </a:lnTo>
                <a:lnTo>
                  <a:pt x="63072" y="243763"/>
                </a:lnTo>
                <a:lnTo>
                  <a:pt x="70271" y="200780"/>
                </a:lnTo>
                <a:lnTo>
                  <a:pt x="78597" y="156602"/>
                </a:lnTo>
                <a:lnTo>
                  <a:pt x="86970" y="120094"/>
                </a:lnTo>
                <a:lnTo>
                  <a:pt x="95375" y="88700"/>
                </a:lnTo>
                <a:lnTo>
                  <a:pt x="103800" y="60716"/>
                </a:lnTo>
                <a:lnTo>
                  <a:pt x="120686" y="23977"/>
                </a:lnTo>
                <a:lnTo>
                  <a:pt x="129141" y="11217"/>
                </a:lnTo>
                <a:lnTo>
                  <a:pt x="139011" y="4121"/>
                </a:lnTo>
                <a:lnTo>
                  <a:pt x="149824" y="801"/>
                </a:lnTo>
                <a:lnTo>
                  <a:pt x="161266" y="0"/>
                </a:lnTo>
                <a:lnTo>
                  <a:pt x="185268" y="12279"/>
                </a:lnTo>
                <a:lnTo>
                  <a:pt x="197595" y="22468"/>
                </a:lnTo>
                <a:lnTo>
                  <a:pt x="216937" y="52604"/>
                </a:lnTo>
                <a:lnTo>
                  <a:pt x="229061" y="89516"/>
                </a:lnTo>
                <a:lnTo>
                  <a:pt x="229746" y="129440"/>
                </a:lnTo>
                <a:lnTo>
                  <a:pt x="215940" y="166940"/>
                </a:lnTo>
                <a:lnTo>
                  <a:pt x="205343" y="184842"/>
                </a:lnTo>
                <a:lnTo>
                  <a:pt x="170991" y="214140"/>
                </a:lnTo>
                <a:lnTo>
                  <a:pt x="126796" y="236805"/>
                </a:lnTo>
                <a:lnTo>
                  <a:pt x="102170" y="244824"/>
                </a:lnTo>
                <a:lnTo>
                  <a:pt x="56697" y="255381"/>
                </a:lnTo>
                <a:lnTo>
                  <a:pt x="0" y="2587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728">
            <a:extLst>
              <a:ext uri="{FF2B5EF4-FFF2-40B4-BE49-F238E27FC236}">
                <a16:creationId xmlns:a16="http://schemas.microsoft.com/office/drawing/2014/main" xmlns="" id="{13DC775F-9550-4DFB-A437-280B44B8EF64}"/>
              </a:ext>
            </a:extLst>
          </p:cNvPr>
          <p:cNvGrpSpPr/>
          <p:nvPr/>
        </p:nvGrpSpPr>
        <p:grpSpPr>
          <a:xfrm>
            <a:off x="1735033" y="2197100"/>
            <a:ext cx="976418" cy="482010"/>
            <a:chOff x="1735033" y="2197100"/>
            <a:chExt cx="976418" cy="482010"/>
          </a:xfrm>
        </p:grpSpPr>
        <p:sp>
          <p:nvSpPr>
            <p:cNvPr id="26" name="SMARTInkShape-3468">
              <a:extLst>
                <a:ext uri="{FF2B5EF4-FFF2-40B4-BE49-F238E27FC236}">
                  <a16:creationId xmlns:a16="http://schemas.microsoft.com/office/drawing/2014/main" xmlns="" id="{A351485F-F4C2-493D-9054-3EE7AEC2AB2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01900" y="2446388"/>
              <a:ext cx="209551" cy="135953"/>
            </a:xfrm>
            <a:custGeom>
              <a:avLst/>
              <a:gdLst/>
              <a:ahLst/>
              <a:cxnLst/>
              <a:rect l="0" t="0" r="0" b="0"/>
              <a:pathLst>
                <a:path w="209551" h="135953">
                  <a:moveTo>
                    <a:pt x="0" y="36462"/>
                  </a:moveTo>
                  <a:lnTo>
                    <a:pt x="0" y="36462"/>
                  </a:lnTo>
                  <a:lnTo>
                    <a:pt x="0" y="26349"/>
                  </a:lnTo>
                  <a:lnTo>
                    <a:pt x="3763" y="17621"/>
                  </a:lnTo>
                  <a:lnTo>
                    <a:pt x="6742" y="13318"/>
                  </a:lnTo>
                  <a:lnTo>
                    <a:pt x="15696" y="6655"/>
                  </a:lnTo>
                  <a:lnTo>
                    <a:pt x="28143" y="2048"/>
                  </a:lnTo>
                  <a:lnTo>
                    <a:pt x="45434" y="0"/>
                  </a:lnTo>
                  <a:lnTo>
                    <a:pt x="71631" y="5589"/>
                  </a:lnTo>
                  <a:lnTo>
                    <a:pt x="84988" y="14274"/>
                  </a:lnTo>
                  <a:lnTo>
                    <a:pt x="90525" y="19553"/>
                  </a:lnTo>
                  <a:lnTo>
                    <a:pt x="93511" y="26601"/>
                  </a:lnTo>
                  <a:lnTo>
                    <a:pt x="94947" y="43838"/>
                  </a:lnTo>
                  <a:lnTo>
                    <a:pt x="87590" y="61378"/>
                  </a:lnTo>
                  <a:lnTo>
                    <a:pt x="52613" y="103426"/>
                  </a:lnTo>
                  <a:lnTo>
                    <a:pt x="31403" y="127379"/>
                  </a:lnTo>
                  <a:lnTo>
                    <a:pt x="29402" y="130940"/>
                  </a:lnTo>
                  <a:lnTo>
                    <a:pt x="30185" y="133314"/>
                  </a:lnTo>
                  <a:lnTo>
                    <a:pt x="32823" y="134897"/>
                  </a:lnTo>
                  <a:lnTo>
                    <a:pt x="36699" y="135952"/>
                  </a:lnTo>
                  <a:lnTo>
                    <a:pt x="75453" y="132576"/>
                  </a:lnTo>
                  <a:lnTo>
                    <a:pt x="106912" y="129039"/>
                  </a:lnTo>
                  <a:lnTo>
                    <a:pt x="145824" y="126996"/>
                  </a:lnTo>
                  <a:lnTo>
                    <a:pt x="209550" y="12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69">
              <a:extLst>
                <a:ext uri="{FF2B5EF4-FFF2-40B4-BE49-F238E27FC236}">
                  <a16:creationId xmlns:a16="http://schemas.microsoft.com/office/drawing/2014/main" xmlns="" id="{8092BCE3-4804-4289-953B-3808EF44665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419350" y="2209800"/>
              <a:ext cx="101601" cy="336551"/>
            </a:xfrm>
            <a:custGeom>
              <a:avLst/>
              <a:gdLst/>
              <a:ahLst/>
              <a:cxnLst/>
              <a:rect l="0" t="0" r="0" b="0"/>
              <a:pathLst>
                <a:path w="101601" h="336551">
                  <a:moveTo>
                    <a:pt x="101600" y="0"/>
                  </a:moveTo>
                  <a:lnTo>
                    <a:pt x="101600" y="0"/>
                  </a:lnTo>
                  <a:lnTo>
                    <a:pt x="89391" y="39999"/>
                  </a:lnTo>
                  <a:lnTo>
                    <a:pt x="78064" y="73751"/>
                  </a:lnTo>
                  <a:lnTo>
                    <a:pt x="63623" y="114623"/>
                  </a:lnTo>
                  <a:lnTo>
                    <a:pt x="47797" y="158658"/>
                  </a:lnTo>
                  <a:lnTo>
                    <a:pt x="31356" y="205981"/>
                  </a:lnTo>
                  <a:lnTo>
                    <a:pt x="16758" y="253119"/>
                  </a:lnTo>
                  <a:lnTo>
                    <a:pt x="7919" y="295236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70">
              <a:extLst>
                <a:ext uri="{FF2B5EF4-FFF2-40B4-BE49-F238E27FC236}">
                  <a16:creationId xmlns:a16="http://schemas.microsoft.com/office/drawing/2014/main" xmlns="" id="{C790671D-61D0-46DC-9E50-94085A03F9D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358542" y="2197100"/>
              <a:ext cx="22709" cy="209551"/>
            </a:xfrm>
            <a:custGeom>
              <a:avLst/>
              <a:gdLst/>
              <a:ahLst/>
              <a:cxnLst/>
              <a:rect l="0" t="0" r="0" b="0"/>
              <a:pathLst>
                <a:path w="22709" h="2095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2117"/>
                  </a:lnTo>
                  <a:lnTo>
                    <a:pt x="9779" y="39999"/>
                  </a:lnTo>
                  <a:lnTo>
                    <a:pt x="17780" y="86876"/>
                  </a:lnTo>
                  <a:lnTo>
                    <a:pt x="20517" y="120691"/>
                  </a:lnTo>
                  <a:lnTo>
                    <a:pt x="22059" y="167699"/>
                  </a:lnTo>
                  <a:lnTo>
                    <a:pt x="2270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471">
              <a:extLst>
                <a:ext uri="{FF2B5EF4-FFF2-40B4-BE49-F238E27FC236}">
                  <a16:creationId xmlns:a16="http://schemas.microsoft.com/office/drawing/2014/main" xmlns="" id="{5552F00F-8086-4B5B-ABD1-1C42D56CA65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062783" y="2406650"/>
              <a:ext cx="153368" cy="46419"/>
            </a:xfrm>
            <a:custGeom>
              <a:avLst/>
              <a:gdLst/>
              <a:ahLst/>
              <a:cxnLst/>
              <a:rect l="0" t="0" r="0" b="0"/>
              <a:pathLst>
                <a:path w="153368" h="46419">
                  <a:moveTo>
                    <a:pt x="7317" y="25400"/>
                  </a:moveTo>
                  <a:lnTo>
                    <a:pt x="7317" y="25400"/>
                  </a:lnTo>
                  <a:lnTo>
                    <a:pt x="575" y="35513"/>
                  </a:lnTo>
                  <a:lnTo>
                    <a:pt x="0" y="39197"/>
                  </a:lnTo>
                  <a:lnTo>
                    <a:pt x="1028" y="42359"/>
                  </a:lnTo>
                  <a:lnTo>
                    <a:pt x="3124" y="45173"/>
                  </a:lnTo>
                  <a:lnTo>
                    <a:pt x="16742" y="46418"/>
                  </a:lnTo>
                  <a:lnTo>
                    <a:pt x="51973" y="39388"/>
                  </a:lnTo>
                  <a:lnTo>
                    <a:pt x="82903" y="28795"/>
                  </a:lnTo>
                  <a:lnTo>
                    <a:pt x="129667" y="9786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72">
              <a:extLst>
                <a:ext uri="{FF2B5EF4-FFF2-40B4-BE49-F238E27FC236}">
                  <a16:creationId xmlns:a16="http://schemas.microsoft.com/office/drawing/2014/main" xmlns="" id="{AC343347-D02B-467E-B5FA-D85A5371D4F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071825" y="2336800"/>
              <a:ext cx="99876" cy="12701"/>
            </a:xfrm>
            <a:custGeom>
              <a:avLst/>
              <a:gdLst/>
              <a:ahLst/>
              <a:cxnLst/>
              <a:rect l="0" t="0" r="0" b="0"/>
              <a:pathLst>
                <a:path w="99876" h="12701">
                  <a:moveTo>
                    <a:pt x="10975" y="12700"/>
                  </a:moveTo>
                  <a:lnTo>
                    <a:pt x="10975" y="12700"/>
                  </a:lnTo>
                  <a:lnTo>
                    <a:pt x="862" y="12700"/>
                  </a:lnTo>
                  <a:lnTo>
                    <a:pt x="0" y="11994"/>
                  </a:lnTo>
                  <a:lnTo>
                    <a:pt x="4686" y="9329"/>
                  </a:lnTo>
                  <a:lnTo>
                    <a:pt x="45219" y="2574"/>
                  </a:lnTo>
                  <a:lnTo>
                    <a:pt x="99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473">
              <a:extLst>
                <a:ext uri="{FF2B5EF4-FFF2-40B4-BE49-F238E27FC236}">
                  <a16:creationId xmlns:a16="http://schemas.microsoft.com/office/drawing/2014/main" xmlns="" id="{AC6C4EE4-7E13-4D75-9CBB-B9F27582861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735033" y="2225357"/>
              <a:ext cx="191477" cy="453753"/>
            </a:xfrm>
            <a:custGeom>
              <a:avLst/>
              <a:gdLst/>
              <a:ahLst/>
              <a:cxnLst/>
              <a:rect l="0" t="0" r="0" b="0"/>
              <a:pathLst>
                <a:path w="191477" h="453753">
                  <a:moveTo>
                    <a:pt x="17567" y="155893"/>
                  </a:moveTo>
                  <a:lnTo>
                    <a:pt x="17567" y="155893"/>
                  </a:lnTo>
                  <a:lnTo>
                    <a:pt x="20938" y="190425"/>
                  </a:lnTo>
                  <a:lnTo>
                    <a:pt x="22593" y="223687"/>
                  </a:lnTo>
                  <a:lnTo>
                    <a:pt x="23328" y="264340"/>
                  </a:lnTo>
                  <a:lnTo>
                    <a:pt x="23656" y="308279"/>
                  </a:lnTo>
                  <a:lnTo>
                    <a:pt x="23801" y="351796"/>
                  </a:lnTo>
                  <a:lnTo>
                    <a:pt x="23865" y="391833"/>
                  </a:lnTo>
                  <a:lnTo>
                    <a:pt x="23901" y="434646"/>
                  </a:lnTo>
                  <a:lnTo>
                    <a:pt x="23207" y="451956"/>
                  </a:lnTo>
                  <a:lnTo>
                    <a:pt x="22032" y="453457"/>
                  </a:lnTo>
                  <a:lnTo>
                    <a:pt x="20544" y="453752"/>
                  </a:lnTo>
                  <a:lnTo>
                    <a:pt x="11707" y="430571"/>
                  </a:lnTo>
                  <a:lnTo>
                    <a:pt x="6025" y="392742"/>
                  </a:lnTo>
                  <a:lnTo>
                    <a:pt x="3523" y="368826"/>
                  </a:lnTo>
                  <a:lnTo>
                    <a:pt x="1854" y="340182"/>
                  </a:lnTo>
                  <a:lnTo>
                    <a:pt x="742" y="308385"/>
                  </a:lnTo>
                  <a:lnTo>
                    <a:pt x="0" y="274488"/>
                  </a:lnTo>
                  <a:lnTo>
                    <a:pt x="1622" y="239190"/>
                  </a:lnTo>
                  <a:lnTo>
                    <a:pt x="4821" y="202958"/>
                  </a:lnTo>
                  <a:lnTo>
                    <a:pt x="9069" y="166103"/>
                  </a:lnTo>
                  <a:lnTo>
                    <a:pt x="16135" y="133772"/>
                  </a:lnTo>
                  <a:lnTo>
                    <a:pt x="25079" y="104457"/>
                  </a:lnTo>
                  <a:lnTo>
                    <a:pt x="35275" y="77152"/>
                  </a:lnTo>
                  <a:lnTo>
                    <a:pt x="56011" y="37406"/>
                  </a:lnTo>
                  <a:lnTo>
                    <a:pt x="66480" y="21868"/>
                  </a:lnTo>
                  <a:lnTo>
                    <a:pt x="89400" y="4604"/>
                  </a:lnTo>
                  <a:lnTo>
                    <a:pt x="101439" y="0"/>
                  </a:lnTo>
                  <a:lnTo>
                    <a:pt x="127986" y="530"/>
                  </a:lnTo>
                  <a:lnTo>
                    <a:pt x="141980" y="3634"/>
                  </a:lnTo>
                  <a:lnTo>
                    <a:pt x="166936" y="22135"/>
                  </a:lnTo>
                  <a:lnTo>
                    <a:pt x="178529" y="34971"/>
                  </a:lnTo>
                  <a:lnTo>
                    <a:pt x="189530" y="66167"/>
                  </a:lnTo>
                  <a:lnTo>
                    <a:pt x="191476" y="83375"/>
                  </a:lnTo>
                  <a:lnTo>
                    <a:pt x="178586" y="119430"/>
                  </a:lnTo>
                  <a:lnTo>
                    <a:pt x="153336" y="154504"/>
                  </a:lnTo>
                  <a:lnTo>
                    <a:pt x="106949" y="195228"/>
                  </a:lnTo>
                  <a:lnTo>
                    <a:pt x="76584" y="214663"/>
                  </a:lnTo>
                  <a:lnTo>
                    <a:pt x="71729" y="215534"/>
                  </a:lnTo>
                  <a:lnTo>
                    <a:pt x="62017" y="213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729">
            <a:extLst>
              <a:ext uri="{FF2B5EF4-FFF2-40B4-BE49-F238E27FC236}">
                <a16:creationId xmlns:a16="http://schemas.microsoft.com/office/drawing/2014/main" xmlns="" id="{A43E13E3-DA2D-4276-ACCE-8DA6A0DA3519}"/>
              </a:ext>
            </a:extLst>
          </p:cNvPr>
          <p:cNvGrpSpPr/>
          <p:nvPr/>
        </p:nvGrpSpPr>
        <p:grpSpPr>
          <a:xfrm>
            <a:off x="2311682" y="3211196"/>
            <a:ext cx="1739619" cy="681355"/>
            <a:chOff x="2311682" y="3211196"/>
            <a:chExt cx="1739619" cy="681355"/>
          </a:xfrm>
        </p:grpSpPr>
        <p:sp>
          <p:nvSpPr>
            <p:cNvPr id="33" name="SMARTInkShape-3474">
              <a:extLst>
                <a:ext uri="{FF2B5EF4-FFF2-40B4-BE49-F238E27FC236}">
                  <a16:creationId xmlns:a16="http://schemas.microsoft.com/office/drawing/2014/main" xmlns="" id="{BA778A10-D094-4346-9202-954B2EA0EAA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36724" y="3302000"/>
              <a:ext cx="214577" cy="590551"/>
            </a:xfrm>
            <a:custGeom>
              <a:avLst/>
              <a:gdLst/>
              <a:ahLst/>
              <a:cxnLst/>
              <a:rect l="0" t="0" r="0" b="0"/>
              <a:pathLst>
                <a:path w="214577" h="590551">
                  <a:moveTo>
                    <a:pt x="138376" y="0"/>
                  </a:moveTo>
                  <a:lnTo>
                    <a:pt x="138376" y="0"/>
                  </a:lnTo>
                  <a:lnTo>
                    <a:pt x="135005" y="0"/>
                  </a:lnTo>
                  <a:lnTo>
                    <a:pt x="119425" y="6742"/>
                  </a:lnTo>
                  <a:lnTo>
                    <a:pt x="93564" y="31161"/>
                  </a:lnTo>
                  <a:lnTo>
                    <a:pt x="60187" y="78691"/>
                  </a:lnTo>
                  <a:lnTo>
                    <a:pt x="39655" y="122933"/>
                  </a:lnTo>
                  <a:lnTo>
                    <a:pt x="30229" y="147572"/>
                  </a:lnTo>
                  <a:lnTo>
                    <a:pt x="21828" y="175287"/>
                  </a:lnTo>
                  <a:lnTo>
                    <a:pt x="14111" y="205052"/>
                  </a:lnTo>
                  <a:lnTo>
                    <a:pt x="6849" y="236184"/>
                  </a:lnTo>
                  <a:lnTo>
                    <a:pt x="2714" y="267523"/>
                  </a:lnTo>
                  <a:lnTo>
                    <a:pt x="662" y="298999"/>
                  </a:lnTo>
                  <a:lnTo>
                    <a:pt x="0" y="330565"/>
                  </a:lnTo>
                  <a:lnTo>
                    <a:pt x="1675" y="360783"/>
                  </a:lnTo>
                  <a:lnTo>
                    <a:pt x="4909" y="390099"/>
                  </a:lnTo>
                  <a:lnTo>
                    <a:pt x="9181" y="418816"/>
                  </a:lnTo>
                  <a:lnTo>
                    <a:pt x="17674" y="445017"/>
                  </a:lnTo>
                  <a:lnTo>
                    <a:pt x="28980" y="469538"/>
                  </a:lnTo>
                  <a:lnTo>
                    <a:pt x="58711" y="512778"/>
                  </a:lnTo>
                  <a:lnTo>
                    <a:pt x="97795" y="546107"/>
                  </a:lnTo>
                  <a:lnTo>
                    <a:pt x="142918" y="567505"/>
                  </a:lnTo>
                  <a:lnTo>
                    <a:pt x="182728" y="580307"/>
                  </a:lnTo>
                  <a:lnTo>
                    <a:pt x="214576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475">
              <a:extLst>
                <a:ext uri="{FF2B5EF4-FFF2-40B4-BE49-F238E27FC236}">
                  <a16:creationId xmlns:a16="http://schemas.microsoft.com/office/drawing/2014/main" xmlns="" id="{F901C506-62DD-405A-B7DD-9D3DD0E3352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55419" y="3606800"/>
              <a:ext cx="189482" cy="11646"/>
            </a:xfrm>
            <a:custGeom>
              <a:avLst/>
              <a:gdLst/>
              <a:ahLst/>
              <a:cxnLst/>
              <a:rect l="0" t="0" r="0" b="0"/>
              <a:pathLst>
                <a:path w="189482" h="11646">
                  <a:moveTo>
                    <a:pt x="11681" y="0"/>
                  </a:moveTo>
                  <a:lnTo>
                    <a:pt x="11681" y="0"/>
                  </a:lnTo>
                  <a:lnTo>
                    <a:pt x="1568" y="6742"/>
                  </a:lnTo>
                  <a:lnTo>
                    <a:pt x="0" y="8728"/>
                  </a:lnTo>
                  <a:lnTo>
                    <a:pt x="366" y="10052"/>
                  </a:lnTo>
                  <a:lnTo>
                    <a:pt x="2021" y="10935"/>
                  </a:lnTo>
                  <a:lnTo>
                    <a:pt x="38622" y="11645"/>
                  </a:lnTo>
                  <a:lnTo>
                    <a:pt x="74925" y="9174"/>
                  </a:lnTo>
                  <a:lnTo>
                    <a:pt x="118812" y="7605"/>
                  </a:lnTo>
                  <a:lnTo>
                    <a:pt x="158072" y="6908"/>
                  </a:lnTo>
                  <a:lnTo>
                    <a:pt x="18948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76">
              <a:extLst>
                <a:ext uri="{FF2B5EF4-FFF2-40B4-BE49-F238E27FC236}">
                  <a16:creationId xmlns:a16="http://schemas.microsoft.com/office/drawing/2014/main" xmlns="" id="{9FA4D312-2191-428F-9DEF-DC8FB3A6F3C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422650" y="3500144"/>
              <a:ext cx="184151" cy="5057"/>
            </a:xfrm>
            <a:custGeom>
              <a:avLst/>
              <a:gdLst/>
              <a:ahLst/>
              <a:cxnLst/>
              <a:rect l="0" t="0" r="0" b="0"/>
              <a:pathLst>
                <a:path w="184151" h="5057">
                  <a:moveTo>
                    <a:pt x="0" y="5056"/>
                  </a:moveTo>
                  <a:lnTo>
                    <a:pt x="0" y="5056"/>
                  </a:lnTo>
                  <a:lnTo>
                    <a:pt x="39999" y="1685"/>
                  </a:lnTo>
                  <a:lnTo>
                    <a:pt x="73751" y="30"/>
                  </a:lnTo>
                  <a:lnTo>
                    <a:pt x="112506" y="0"/>
                  </a:lnTo>
                  <a:lnTo>
                    <a:pt x="148546" y="2338"/>
                  </a:lnTo>
                  <a:lnTo>
                    <a:pt x="1841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77">
              <a:extLst>
                <a:ext uri="{FF2B5EF4-FFF2-40B4-BE49-F238E27FC236}">
                  <a16:creationId xmlns:a16="http://schemas.microsoft.com/office/drawing/2014/main" xmlns="" id="{2FF49947-F31A-49CE-89F9-E56C507A18D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111500" y="3297415"/>
              <a:ext cx="94180" cy="372886"/>
            </a:xfrm>
            <a:custGeom>
              <a:avLst/>
              <a:gdLst/>
              <a:ahLst/>
              <a:cxnLst/>
              <a:rect l="0" t="0" r="0" b="0"/>
              <a:pathLst>
                <a:path w="94180" h="372886">
                  <a:moveTo>
                    <a:pt x="19050" y="10935"/>
                  </a:moveTo>
                  <a:lnTo>
                    <a:pt x="19050" y="10935"/>
                  </a:lnTo>
                  <a:lnTo>
                    <a:pt x="19050" y="4193"/>
                  </a:lnTo>
                  <a:lnTo>
                    <a:pt x="20461" y="2207"/>
                  </a:lnTo>
                  <a:lnTo>
                    <a:pt x="22813" y="883"/>
                  </a:lnTo>
                  <a:lnTo>
                    <a:pt x="25792" y="0"/>
                  </a:lnTo>
                  <a:lnTo>
                    <a:pt x="36628" y="6545"/>
                  </a:lnTo>
                  <a:lnTo>
                    <a:pt x="50851" y="21684"/>
                  </a:lnTo>
                  <a:lnTo>
                    <a:pt x="74020" y="64057"/>
                  </a:lnTo>
                  <a:lnTo>
                    <a:pt x="87931" y="103454"/>
                  </a:lnTo>
                  <a:lnTo>
                    <a:pt x="93644" y="148715"/>
                  </a:lnTo>
                  <a:lnTo>
                    <a:pt x="94179" y="172639"/>
                  </a:lnTo>
                  <a:lnTo>
                    <a:pt x="91011" y="219916"/>
                  </a:lnTo>
                  <a:lnTo>
                    <a:pt x="82077" y="264682"/>
                  </a:lnTo>
                  <a:lnTo>
                    <a:pt x="63995" y="303393"/>
                  </a:lnTo>
                  <a:lnTo>
                    <a:pt x="26644" y="346807"/>
                  </a:lnTo>
                  <a:lnTo>
                    <a:pt x="0" y="37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78">
              <a:extLst>
                <a:ext uri="{FF2B5EF4-FFF2-40B4-BE49-F238E27FC236}">
                  <a16:creationId xmlns:a16="http://schemas.microsoft.com/office/drawing/2014/main" xmlns="" id="{A44B0467-3281-45F4-A224-B65B772357A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023483" y="336550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6510"/>
                  </a:lnTo>
                  <a:lnTo>
                    <a:pt x="411" y="4340"/>
                  </a:lnTo>
                  <a:lnTo>
                    <a:pt x="1391" y="289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79">
              <a:extLst>
                <a:ext uri="{FF2B5EF4-FFF2-40B4-BE49-F238E27FC236}">
                  <a16:creationId xmlns:a16="http://schemas.microsoft.com/office/drawing/2014/main" xmlns="" id="{0282E596-2A68-4113-93B8-8CD2B32FB4E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04059" y="3505200"/>
              <a:ext cx="12192" cy="127001"/>
            </a:xfrm>
            <a:custGeom>
              <a:avLst/>
              <a:gdLst/>
              <a:ahLst/>
              <a:cxnLst/>
              <a:rect l="0" t="0" r="0" b="0"/>
              <a:pathLst>
                <a:path w="12192" h="127001">
                  <a:moveTo>
                    <a:pt x="12191" y="0"/>
                  </a:moveTo>
                  <a:lnTo>
                    <a:pt x="12191" y="0"/>
                  </a:lnTo>
                  <a:lnTo>
                    <a:pt x="2065" y="38268"/>
                  </a:lnTo>
                  <a:lnTo>
                    <a:pt x="0" y="78951"/>
                  </a:lnTo>
                  <a:lnTo>
                    <a:pt x="1523" y="107589"/>
                  </a:lnTo>
                  <a:lnTo>
                    <a:pt x="584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80">
              <a:extLst>
                <a:ext uri="{FF2B5EF4-FFF2-40B4-BE49-F238E27FC236}">
                  <a16:creationId xmlns:a16="http://schemas.microsoft.com/office/drawing/2014/main" xmlns="" id="{16CB6B38-1BA2-4A72-861D-8BDB59C0091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789942" y="3291065"/>
              <a:ext cx="131059" cy="341136"/>
            </a:xfrm>
            <a:custGeom>
              <a:avLst/>
              <a:gdLst/>
              <a:ahLst/>
              <a:cxnLst/>
              <a:rect l="0" t="0" r="0" b="0"/>
              <a:pathLst>
                <a:path w="131059" h="341136">
                  <a:moveTo>
                    <a:pt x="131058" y="10935"/>
                  </a:moveTo>
                  <a:lnTo>
                    <a:pt x="131058" y="10935"/>
                  </a:lnTo>
                  <a:lnTo>
                    <a:pt x="127687" y="4193"/>
                  </a:lnTo>
                  <a:lnTo>
                    <a:pt x="124577" y="2207"/>
                  </a:lnTo>
                  <a:lnTo>
                    <a:pt x="115478" y="0"/>
                  </a:lnTo>
                  <a:lnTo>
                    <a:pt x="88342" y="12242"/>
                  </a:lnTo>
                  <a:lnTo>
                    <a:pt x="50119" y="47227"/>
                  </a:lnTo>
                  <a:lnTo>
                    <a:pt x="29468" y="83039"/>
                  </a:lnTo>
                  <a:lnTo>
                    <a:pt x="13940" y="126237"/>
                  </a:lnTo>
                  <a:lnTo>
                    <a:pt x="7824" y="150597"/>
                  </a:lnTo>
                  <a:lnTo>
                    <a:pt x="2335" y="176009"/>
                  </a:lnTo>
                  <a:lnTo>
                    <a:pt x="0" y="221180"/>
                  </a:lnTo>
                  <a:lnTo>
                    <a:pt x="5782" y="260305"/>
                  </a:lnTo>
                  <a:lnTo>
                    <a:pt x="20111" y="291805"/>
                  </a:lnTo>
                  <a:lnTo>
                    <a:pt x="40121" y="314272"/>
                  </a:lnTo>
                  <a:lnTo>
                    <a:pt x="51383" y="323226"/>
                  </a:lnTo>
                  <a:lnTo>
                    <a:pt x="77067" y="333175"/>
                  </a:lnTo>
                  <a:lnTo>
                    <a:pt x="118358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81">
              <a:extLst>
                <a:ext uri="{FF2B5EF4-FFF2-40B4-BE49-F238E27FC236}">
                  <a16:creationId xmlns:a16="http://schemas.microsoft.com/office/drawing/2014/main" xmlns="" id="{0B7F80E5-1B43-4713-A75D-96169F16998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40000" y="3511657"/>
              <a:ext cx="133351" cy="184044"/>
            </a:xfrm>
            <a:custGeom>
              <a:avLst/>
              <a:gdLst/>
              <a:ahLst/>
              <a:cxnLst/>
              <a:rect l="0" t="0" r="0" b="0"/>
              <a:pathLst>
                <a:path w="133351" h="184044">
                  <a:moveTo>
                    <a:pt x="133350" y="25293"/>
                  </a:moveTo>
                  <a:lnTo>
                    <a:pt x="133350" y="25293"/>
                  </a:lnTo>
                  <a:lnTo>
                    <a:pt x="127883" y="53"/>
                  </a:lnTo>
                  <a:lnTo>
                    <a:pt x="126177" y="0"/>
                  </a:lnTo>
                  <a:lnTo>
                    <a:pt x="120520" y="5585"/>
                  </a:lnTo>
                  <a:lnTo>
                    <a:pt x="93839" y="43037"/>
                  </a:lnTo>
                  <a:lnTo>
                    <a:pt x="61906" y="86602"/>
                  </a:lnTo>
                  <a:lnTo>
                    <a:pt x="31199" y="130399"/>
                  </a:lnTo>
                  <a:lnTo>
                    <a:pt x="0" y="18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82">
              <a:extLst>
                <a:ext uri="{FF2B5EF4-FFF2-40B4-BE49-F238E27FC236}">
                  <a16:creationId xmlns:a16="http://schemas.microsoft.com/office/drawing/2014/main" xmlns="" id="{7049E9BB-4FE1-4552-B34D-934BA2FBDA7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95550" y="3563233"/>
              <a:ext cx="139701" cy="81668"/>
            </a:xfrm>
            <a:custGeom>
              <a:avLst/>
              <a:gdLst/>
              <a:ahLst/>
              <a:cxnLst/>
              <a:rect l="0" t="0" r="0" b="0"/>
              <a:pathLst>
                <a:path w="139701" h="81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47702" y="5772"/>
                  </a:lnTo>
                  <a:lnTo>
                    <a:pt x="82103" y="20844"/>
                  </a:lnTo>
                  <a:lnTo>
                    <a:pt x="110091" y="43576"/>
                  </a:lnTo>
                  <a:lnTo>
                    <a:pt x="13970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83">
              <a:extLst>
                <a:ext uri="{FF2B5EF4-FFF2-40B4-BE49-F238E27FC236}">
                  <a16:creationId xmlns:a16="http://schemas.microsoft.com/office/drawing/2014/main" xmlns="" id="{01DE4C42-3B70-4134-B2C6-E9AB5198532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311682" y="3211196"/>
              <a:ext cx="184212" cy="642726"/>
            </a:xfrm>
            <a:custGeom>
              <a:avLst/>
              <a:gdLst/>
              <a:ahLst/>
              <a:cxnLst/>
              <a:rect l="0" t="0" r="0" b="0"/>
              <a:pathLst>
                <a:path w="184212" h="642726">
                  <a:moveTo>
                    <a:pt x="18768" y="167004"/>
                  </a:moveTo>
                  <a:lnTo>
                    <a:pt x="18768" y="167004"/>
                  </a:lnTo>
                  <a:lnTo>
                    <a:pt x="15397" y="201535"/>
                  </a:lnTo>
                  <a:lnTo>
                    <a:pt x="9979" y="238560"/>
                  </a:lnTo>
                  <a:lnTo>
                    <a:pt x="6559" y="261275"/>
                  </a:lnTo>
                  <a:lnTo>
                    <a:pt x="4984" y="287001"/>
                  </a:lnTo>
                  <a:lnTo>
                    <a:pt x="4640" y="314735"/>
                  </a:lnTo>
                  <a:lnTo>
                    <a:pt x="5116" y="343808"/>
                  </a:lnTo>
                  <a:lnTo>
                    <a:pt x="6139" y="373774"/>
                  </a:lnTo>
                  <a:lnTo>
                    <a:pt x="7526" y="404333"/>
                  </a:lnTo>
                  <a:lnTo>
                    <a:pt x="9157" y="435290"/>
                  </a:lnTo>
                  <a:lnTo>
                    <a:pt x="10244" y="465101"/>
                  </a:lnTo>
                  <a:lnTo>
                    <a:pt x="10969" y="494146"/>
                  </a:lnTo>
                  <a:lnTo>
                    <a:pt x="11452" y="522682"/>
                  </a:lnTo>
                  <a:lnTo>
                    <a:pt x="11068" y="548056"/>
                  </a:lnTo>
                  <a:lnTo>
                    <a:pt x="8761" y="593182"/>
                  </a:lnTo>
                  <a:lnTo>
                    <a:pt x="5894" y="639948"/>
                  </a:lnTo>
                  <a:lnTo>
                    <a:pt x="4541" y="642461"/>
                  </a:lnTo>
                  <a:lnTo>
                    <a:pt x="2934" y="642725"/>
                  </a:lnTo>
                  <a:lnTo>
                    <a:pt x="353" y="598360"/>
                  </a:lnTo>
                  <a:lnTo>
                    <a:pt x="0" y="552275"/>
                  </a:lnTo>
                  <a:lnTo>
                    <a:pt x="612" y="520512"/>
                  </a:lnTo>
                  <a:lnTo>
                    <a:pt x="1725" y="483815"/>
                  </a:lnTo>
                  <a:lnTo>
                    <a:pt x="3173" y="443829"/>
                  </a:lnTo>
                  <a:lnTo>
                    <a:pt x="5549" y="400237"/>
                  </a:lnTo>
                  <a:lnTo>
                    <a:pt x="8544" y="354243"/>
                  </a:lnTo>
                  <a:lnTo>
                    <a:pt x="11952" y="306646"/>
                  </a:lnTo>
                  <a:lnTo>
                    <a:pt x="17046" y="262215"/>
                  </a:lnTo>
                  <a:lnTo>
                    <a:pt x="23264" y="219895"/>
                  </a:lnTo>
                  <a:lnTo>
                    <a:pt x="30232" y="178981"/>
                  </a:lnTo>
                  <a:lnTo>
                    <a:pt x="36994" y="144650"/>
                  </a:lnTo>
                  <a:lnTo>
                    <a:pt x="43619" y="114707"/>
                  </a:lnTo>
                  <a:lnTo>
                    <a:pt x="50152" y="87689"/>
                  </a:lnTo>
                  <a:lnTo>
                    <a:pt x="63055" y="46381"/>
                  </a:lnTo>
                  <a:lnTo>
                    <a:pt x="77257" y="17438"/>
                  </a:lnTo>
                  <a:lnTo>
                    <a:pt x="95328" y="2223"/>
                  </a:lnTo>
                  <a:lnTo>
                    <a:pt x="105086" y="0"/>
                  </a:lnTo>
                  <a:lnTo>
                    <a:pt x="125335" y="3174"/>
                  </a:lnTo>
                  <a:lnTo>
                    <a:pt x="134263" y="11923"/>
                  </a:lnTo>
                  <a:lnTo>
                    <a:pt x="149827" y="40459"/>
                  </a:lnTo>
                  <a:lnTo>
                    <a:pt x="167563" y="86067"/>
                  </a:lnTo>
                  <a:lnTo>
                    <a:pt x="177231" y="113046"/>
                  </a:lnTo>
                  <a:lnTo>
                    <a:pt x="182266" y="140204"/>
                  </a:lnTo>
                  <a:lnTo>
                    <a:pt x="184211" y="167482"/>
                  </a:lnTo>
                  <a:lnTo>
                    <a:pt x="184096" y="194839"/>
                  </a:lnTo>
                  <a:lnTo>
                    <a:pt x="172681" y="242169"/>
                  </a:lnTo>
                  <a:lnTo>
                    <a:pt x="150674" y="282255"/>
                  </a:lnTo>
                  <a:lnTo>
                    <a:pt x="117374" y="314183"/>
                  </a:lnTo>
                  <a:lnTo>
                    <a:pt x="82819" y="334957"/>
                  </a:lnTo>
                  <a:lnTo>
                    <a:pt x="51468" y="345366"/>
                  </a:lnTo>
                  <a:lnTo>
                    <a:pt x="28128" y="342937"/>
                  </a:lnTo>
                  <a:lnTo>
                    <a:pt x="22891" y="338621"/>
                  </a:lnTo>
                  <a:lnTo>
                    <a:pt x="21517" y="332921"/>
                  </a:lnTo>
                  <a:lnTo>
                    <a:pt x="25118" y="313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730">
            <a:extLst>
              <a:ext uri="{FF2B5EF4-FFF2-40B4-BE49-F238E27FC236}">
                <a16:creationId xmlns:a16="http://schemas.microsoft.com/office/drawing/2014/main" xmlns="" id="{93334A1A-82B6-4B61-AD6E-A01139C6DED9}"/>
              </a:ext>
            </a:extLst>
          </p:cNvPr>
          <p:cNvGrpSpPr/>
          <p:nvPr/>
        </p:nvGrpSpPr>
        <p:grpSpPr>
          <a:xfrm>
            <a:off x="4049363" y="2922765"/>
            <a:ext cx="998888" cy="942855"/>
            <a:chOff x="4049363" y="2922765"/>
            <a:chExt cx="998888" cy="942855"/>
          </a:xfrm>
        </p:grpSpPr>
        <p:sp>
          <p:nvSpPr>
            <p:cNvPr id="44" name="SMARTInkShape-3484">
              <a:extLst>
                <a:ext uri="{FF2B5EF4-FFF2-40B4-BE49-F238E27FC236}">
                  <a16:creationId xmlns:a16="http://schemas.microsoft.com/office/drawing/2014/main" xmlns="" id="{64543668-2F9D-4461-948F-7ABFA10DCB7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41900" y="3038279"/>
              <a:ext cx="6351" cy="155772"/>
            </a:xfrm>
            <a:custGeom>
              <a:avLst/>
              <a:gdLst/>
              <a:ahLst/>
              <a:cxnLst/>
              <a:rect l="0" t="0" r="0" b="0"/>
              <a:pathLst>
                <a:path w="6351" h="15577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4469" y="47353"/>
                  </a:lnTo>
                  <a:lnTo>
                    <a:pt x="1324" y="85782"/>
                  </a:lnTo>
                  <a:lnTo>
                    <a:pt x="261" y="133323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485">
              <a:extLst>
                <a:ext uri="{FF2B5EF4-FFF2-40B4-BE49-F238E27FC236}">
                  <a16:creationId xmlns:a16="http://schemas.microsoft.com/office/drawing/2014/main" xmlns="" id="{62724EF9-A2B0-4685-B3CF-2E9FFAA6287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809929" y="3136900"/>
              <a:ext cx="117672" cy="19051"/>
            </a:xfrm>
            <a:custGeom>
              <a:avLst/>
              <a:gdLst/>
              <a:ahLst/>
              <a:cxnLst/>
              <a:rect l="0" t="0" r="0" b="0"/>
              <a:pathLst>
                <a:path w="1176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980"/>
                  </a:lnTo>
                  <a:lnTo>
                    <a:pt x="4646" y="10212"/>
                  </a:lnTo>
                  <a:lnTo>
                    <a:pt x="43590" y="4977"/>
                  </a:lnTo>
                  <a:lnTo>
                    <a:pt x="90965" y="983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486">
              <a:extLst>
                <a:ext uri="{FF2B5EF4-FFF2-40B4-BE49-F238E27FC236}">
                  <a16:creationId xmlns:a16="http://schemas.microsoft.com/office/drawing/2014/main" xmlns="" id="{4D0709D9-8163-489F-A52E-698CFD6B11B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669227" y="2922765"/>
              <a:ext cx="79568" cy="45779"/>
            </a:xfrm>
            <a:custGeom>
              <a:avLst/>
              <a:gdLst/>
              <a:ahLst/>
              <a:cxnLst/>
              <a:rect l="0" t="0" r="0" b="0"/>
              <a:pathLst>
                <a:path w="79568" h="45779">
                  <a:moveTo>
                    <a:pt x="48823" y="10935"/>
                  </a:moveTo>
                  <a:lnTo>
                    <a:pt x="48823" y="10935"/>
                  </a:lnTo>
                  <a:lnTo>
                    <a:pt x="29250" y="2207"/>
                  </a:lnTo>
                  <a:lnTo>
                    <a:pt x="16840" y="0"/>
                  </a:lnTo>
                  <a:lnTo>
                    <a:pt x="11979" y="1529"/>
                  </a:lnTo>
                  <a:lnTo>
                    <a:pt x="8033" y="4664"/>
                  </a:lnTo>
                  <a:lnTo>
                    <a:pt x="4696" y="8871"/>
                  </a:lnTo>
                  <a:lnTo>
                    <a:pt x="989" y="19190"/>
                  </a:lnTo>
                  <a:lnTo>
                    <a:pt x="0" y="24905"/>
                  </a:lnTo>
                  <a:lnTo>
                    <a:pt x="1458" y="30126"/>
                  </a:lnTo>
                  <a:lnTo>
                    <a:pt x="8722" y="39691"/>
                  </a:lnTo>
                  <a:lnTo>
                    <a:pt x="22769" y="44882"/>
                  </a:lnTo>
                  <a:lnTo>
                    <a:pt x="40771" y="45778"/>
                  </a:lnTo>
                  <a:lnTo>
                    <a:pt x="60531" y="41473"/>
                  </a:lnTo>
                  <a:lnTo>
                    <a:pt x="73547" y="32974"/>
                  </a:lnTo>
                  <a:lnTo>
                    <a:pt x="78005" y="27744"/>
                  </a:lnTo>
                  <a:lnTo>
                    <a:pt x="79567" y="22847"/>
                  </a:lnTo>
                  <a:lnTo>
                    <a:pt x="79197" y="18171"/>
                  </a:lnTo>
                  <a:lnTo>
                    <a:pt x="77539" y="13642"/>
                  </a:lnTo>
                  <a:lnTo>
                    <a:pt x="74316" y="11328"/>
                  </a:lnTo>
                  <a:lnTo>
                    <a:pt x="65092" y="10639"/>
                  </a:lnTo>
                  <a:lnTo>
                    <a:pt x="61080" y="12855"/>
                  </a:lnTo>
                  <a:lnTo>
                    <a:pt x="48823" y="2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487">
              <a:extLst>
                <a:ext uri="{FF2B5EF4-FFF2-40B4-BE49-F238E27FC236}">
                  <a16:creationId xmlns:a16="http://schemas.microsoft.com/office/drawing/2014/main" xmlns="" id="{95EEAB45-E655-45BF-9C08-80ACCD45BD9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667250" y="307975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10831" y="79686"/>
                  </a:lnTo>
                  <a:lnTo>
                    <a:pt x="17828" y="126675"/>
                  </a:lnTo>
                  <a:lnTo>
                    <a:pt x="20388" y="135792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488">
              <a:extLst>
                <a:ext uri="{FF2B5EF4-FFF2-40B4-BE49-F238E27FC236}">
                  <a16:creationId xmlns:a16="http://schemas.microsoft.com/office/drawing/2014/main" xmlns="" id="{5C349855-E6B9-4569-ACFD-C82F8F99651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470400" y="3326433"/>
              <a:ext cx="175512" cy="489918"/>
            </a:xfrm>
            <a:custGeom>
              <a:avLst/>
              <a:gdLst/>
              <a:ahLst/>
              <a:cxnLst/>
              <a:rect l="0" t="0" r="0" b="0"/>
              <a:pathLst>
                <a:path w="175512" h="489918">
                  <a:moveTo>
                    <a:pt x="120650" y="7317"/>
                  </a:moveTo>
                  <a:lnTo>
                    <a:pt x="120650" y="7317"/>
                  </a:lnTo>
                  <a:lnTo>
                    <a:pt x="120650" y="575"/>
                  </a:lnTo>
                  <a:lnTo>
                    <a:pt x="121355" y="0"/>
                  </a:lnTo>
                  <a:lnTo>
                    <a:pt x="122531" y="1028"/>
                  </a:lnTo>
                  <a:lnTo>
                    <a:pt x="124021" y="3124"/>
                  </a:lnTo>
                  <a:lnTo>
                    <a:pt x="138668" y="44798"/>
                  </a:lnTo>
                  <a:lnTo>
                    <a:pt x="154528" y="82301"/>
                  </a:lnTo>
                  <a:lnTo>
                    <a:pt x="161579" y="105284"/>
                  </a:lnTo>
                  <a:lnTo>
                    <a:pt x="167692" y="130484"/>
                  </a:lnTo>
                  <a:lnTo>
                    <a:pt x="173178" y="157161"/>
                  </a:lnTo>
                  <a:lnTo>
                    <a:pt x="175424" y="184824"/>
                  </a:lnTo>
                  <a:lnTo>
                    <a:pt x="175511" y="213144"/>
                  </a:lnTo>
                  <a:lnTo>
                    <a:pt x="174157" y="241902"/>
                  </a:lnTo>
                  <a:lnTo>
                    <a:pt x="169021" y="270951"/>
                  </a:lnTo>
                  <a:lnTo>
                    <a:pt x="161364" y="300196"/>
                  </a:lnTo>
                  <a:lnTo>
                    <a:pt x="152026" y="329569"/>
                  </a:lnTo>
                  <a:lnTo>
                    <a:pt x="140157" y="355502"/>
                  </a:lnTo>
                  <a:lnTo>
                    <a:pt x="111916" y="401249"/>
                  </a:lnTo>
                  <a:lnTo>
                    <a:pt x="82431" y="437104"/>
                  </a:lnTo>
                  <a:lnTo>
                    <a:pt x="53569" y="463622"/>
                  </a:lnTo>
                  <a:lnTo>
                    <a:pt x="0" y="48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489">
              <a:extLst>
                <a:ext uri="{FF2B5EF4-FFF2-40B4-BE49-F238E27FC236}">
                  <a16:creationId xmlns:a16="http://schemas.microsoft.com/office/drawing/2014/main" xmlns="" id="{2457DC95-C268-4B04-933D-6AE6CA6D871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85114" y="3716609"/>
              <a:ext cx="228137" cy="149011"/>
            </a:xfrm>
            <a:custGeom>
              <a:avLst/>
              <a:gdLst/>
              <a:ahLst/>
              <a:cxnLst/>
              <a:rect l="0" t="0" r="0" b="0"/>
              <a:pathLst>
                <a:path w="228137" h="149011">
                  <a:moveTo>
                    <a:pt x="12236" y="55291"/>
                  </a:moveTo>
                  <a:lnTo>
                    <a:pt x="12236" y="55291"/>
                  </a:lnTo>
                  <a:lnTo>
                    <a:pt x="7210" y="43358"/>
                  </a:lnTo>
                  <a:lnTo>
                    <a:pt x="6148" y="30905"/>
                  </a:lnTo>
                  <a:lnTo>
                    <a:pt x="12705" y="15610"/>
                  </a:lnTo>
                  <a:lnTo>
                    <a:pt x="21617" y="7551"/>
                  </a:lnTo>
                  <a:lnTo>
                    <a:pt x="33339" y="2323"/>
                  </a:lnTo>
                  <a:lnTo>
                    <a:pt x="47956" y="0"/>
                  </a:lnTo>
                  <a:lnTo>
                    <a:pt x="61978" y="2730"/>
                  </a:lnTo>
                  <a:lnTo>
                    <a:pt x="68681" y="5434"/>
                  </a:lnTo>
                  <a:lnTo>
                    <a:pt x="73149" y="10058"/>
                  </a:lnTo>
                  <a:lnTo>
                    <a:pt x="78114" y="22723"/>
                  </a:lnTo>
                  <a:lnTo>
                    <a:pt x="74676" y="41521"/>
                  </a:lnTo>
                  <a:lnTo>
                    <a:pt x="51851" y="88084"/>
                  </a:lnTo>
                  <a:lnTo>
                    <a:pt x="10615" y="133100"/>
                  </a:lnTo>
                  <a:lnTo>
                    <a:pt x="1638" y="142789"/>
                  </a:lnTo>
                  <a:lnTo>
                    <a:pt x="232" y="145373"/>
                  </a:lnTo>
                  <a:lnTo>
                    <a:pt x="0" y="147096"/>
                  </a:lnTo>
                  <a:lnTo>
                    <a:pt x="9150" y="149010"/>
                  </a:lnTo>
                  <a:lnTo>
                    <a:pt x="27092" y="148449"/>
                  </a:lnTo>
                  <a:lnTo>
                    <a:pt x="72455" y="140200"/>
                  </a:lnTo>
                  <a:lnTo>
                    <a:pt x="117552" y="132775"/>
                  </a:lnTo>
                  <a:lnTo>
                    <a:pt x="162524" y="124770"/>
                  </a:lnTo>
                  <a:lnTo>
                    <a:pt x="228136" y="112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490">
              <a:extLst>
                <a:ext uri="{FF2B5EF4-FFF2-40B4-BE49-F238E27FC236}">
                  <a16:creationId xmlns:a16="http://schemas.microsoft.com/office/drawing/2014/main" xmlns="" id="{4DFDA4CE-0DF3-40CB-A22C-A4DA6576FEA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049363" y="3594100"/>
              <a:ext cx="313088" cy="68968"/>
            </a:xfrm>
            <a:custGeom>
              <a:avLst/>
              <a:gdLst/>
              <a:ahLst/>
              <a:cxnLst/>
              <a:rect l="0" t="0" r="0" b="0"/>
              <a:pathLst>
                <a:path w="313088" h="68968">
                  <a:moveTo>
                    <a:pt x="27337" y="63500"/>
                  </a:moveTo>
                  <a:lnTo>
                    <a:pt x="27337" y="63500"/>
                  </a:lnTo>
                  <a:lnTo>
                    <a:pt x="0" y="68967"/>
                  </a:lnTo>
                  <a:lnTo>
                    <a:pt x="27451" y="58831"/>
                  </a:lnTo>
                  <a:lnTo>
                    <a:pt x="67134" y="48725"/>
                  </a:lnTo>
                  <a:lnTo>
                    <a:pt x="91968" y="43066"/>
                  </a:lnTo>
                  <a:lnTo>
                    <a:pt x="119108" y="37177"/>
                  </a:lnTo>
                  <a:lnTo>
                    <a:pt x="147784" y="31135"/>
                  </a:lnTo>
                  <a:lnTo>
                    <a:pt x="174663" y="25695"/>
                  </a:lnTo>
                  <a:lnTo>
                    <a:pt x="200343" y="20658"/>
                  </a:lnTo>
                  <a:lnTo>
                    <a:pt x="246045" y="12004"/>
                  </a:lnTo>
                  <a:lnTo>
                    <a:pt x="291341" y="3870"/>
                  </a:lnTo>
                  <a:lnTo>
                    <a:pt x="3130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91">
              <a:extLst>
                <a:ext uri="{FF2B5EF4-FFF2-40B4-BE49-F238E27FC236}">
                  <a16:creationId xmlns:a16="http://schemas.microsoft.com/office/drawing/2014/main" xmlns="" id="{5D3108E1-5777-44E3-A23C-8103B80DACD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84650" y="3306574"/>
              <a:ext cx="37015" cy="243077"/>
            </a:xfrm>
            <a:custGeom>
              <a:avLst/>
              <a:gdLst/>
              <a:ahLst/>
              <a:cxnLst/>
              <a:rect l="0" t="0" r="0" b="0"/>
              <a:pathLst>
                <a:path w="37015" h="243077">
                  <a:moveTo>
                    <a:pt x="0" y="14476"/>
                  </a:moveTo>
                  <a:lnTo>
                    <a:pt x="0" y="14476"/>
                  </a:lnTo>
                  <a:lnTo>
                    <a:pt x="13815" y="2543"/>
                  </a:lnTo>
                  <a:lnTo>
                    <a:pt x="17677" y="171"/>
                  </a:lnTo>
                  <a:lnTo>
                    <a:pt x="21662" y="0"/>
                  </a:lnTo>
                  <a:lnTo>
                    <a:pt x="29854" y="3574"/>
                  </a:lnTo>
                  <a:lnTo>
                    <a:pt x="34435" y="23036"/>
                  </a:lnTo>
                  <a:lnTo>
                    <a:pt x="37014" y="69693"/>
                  </a:lnTo>
                  <a:lnTo>
                    <a:pt x="36912" y="106044"/>
                  </a:lnTo>
                  <a:lnTo>
                    <a:pt x="34514" y="145720"/>
                  </a:lnTo>
                  <a:lnTo>
                    <a:pt x="29215" y="184990"/>
                  </a:lnTo>
                  <a:lnTo>
                    <a:pt x="19050" y="243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3492">
            <a:extLst>
              <a:ext uri="{FF2B5EF4-FFF2-40B4-BE49-F238E27FC236}">
                <a16:creationId xmlns:a16="http://schemas.microsoft.com/office/drawing/2014/main" xmlns="" id="{FC507972-468E-458C-BBC6-527F45142E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27650" y="3562350"/>
            <a:ext cx="19051" cy="6351"/>
          </a:xfrm>
          <a:custGeom>
            <a:avLst/>
            <a:gdLst/>
            <a:ahLst/>
            <a:cxnLst/>
            <a:rect l="0" t="0" r="0" b="0"/>
            <a:pathLst>
              <a:path w="19051" h="6351">
                <a:moveTo>
                  <a:pt x="19050" y="6350"/>
                </a:moveTo>
                <a:lnTo>
                  <a:pt x="19050" y="6350"/>
                </a:lnTo>
                <a:lnTo>
                  <a:pt x="12308" y="6350"/>
                </a:lnTo>
                <a:lnTo>
                  <a:pt x="7117" y="446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732">
            <a:extLst>
              <a:ext uri="{FF2B5EF4-FFF2-40B4-BE49-F238E27FC236}">
                <a16:creationId xmlns:a16="http://schemas.microsoft.com/office/drawing/2014/main" xmlns="" id="{F0E698B6-20EA-4D3F-8A11-C23B71AAA702}"/>
              </a:ext>
            </a:extLst>
          </p:cNvPr>
          <p:cNvGrpSpPr/>
          <p:nvPr/>
        </p:nvGrpSpPr>
        <p:grpSpPr>
          <a:xfrm>
            <a:off x="5715000" y="3308350"/>
            <a:ext cx="342901" cy="639234"/>
            <a:chOff x="5715000" y="3308350"/>
            <a:chExt cx="342901" cy="639234"/>
          </a:xfrm>
        </p:grpSpPr>
        <p:sp>
          <p:nvSpPr>
            <p:cNvPr id="54" name="SMARTInkShape-3493">
              <a:extLst>
                <a:ext uri="{FF2B5EF4-FFF2-40B4-BE49-F238E27FC236}">
                  <a16:creationId xmlns:a16="http://schemas.microsoft.com/office/drawing/2014/main" xmlns="" id="{FA9A27A4-7EE2-4BC4-A06A-ADE35427826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15000" y="3632200"/>
              <a:ext cx="279401" cy="50801"/>
            </a:xfrm>
            <a:custGeom>
              <a:avLst/>
              <a:gdLst/>
              <a:ahLst/>
              <a:cxnLst/>
              <a:rect l="0" t="0" r="0" b="0"/>
              <a:pathLst>
                <a:path w="2794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6742" y="38590"/>
                  </a:lnTo>
                  <a:lnTo>
                    <a:pt x="27789" y="27035"/>
                  </a:lnTo>
                  <a:lnTo>
                    <a:pt x="59623" y="20717"/>
                  </a:lnTo>
                  <a:lnTo>
                    <a:pt x="103405" y="14852"/>
                  </a:lnTo>
                  <a:lnTo>
                    <a:pt x="128908" y="11312"/>
                  </a:lnTo>
                  <a:lnTo>
                    <a:pt x="155789" y="7542"/>
                  </a:lnTo>
                  <a:lnTo>
                    <a:pt x="181470" y="5028"/>
                  </a:lnTo>
                  <a:lnTo>
                    <a:pt x="206352" y="3352"/>
                  </a:lnTo>
                  <a:lnTo>
                    <a:pt x="246934" y="1489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494">
              <a:extLst>
                <a:ext uri="{FF2B5EF4-FFF2-40B4-BE49-F238E27FC236}">
                  <a16:creationId xmlns:a16="http://schemas.microsoft.com/office/drawing/2014/main" xmlns="" id="{2BB55E38-F7A1-41C3-8BE2-77EF50C2475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810250" y="3308350"/>
              <a:ext cx="34478" cy="285751"/>
            </a:xfrm>
            <a:custGeom>
              <a:avLst/>
              <a:gdLst/>
              <a:ahLst/>
              <a:cxnLst/>
              <a:rect l="0" t="0" r="0" b="0"/>
              <a:pathLst>
                <a:path w="34478" h="285751">
                  <a:moveTo>
                    <a:pt x="0" y="0"/>
                  </a:moveTo>
                  <a:lnTo>
                    <a:pt x="0" y="0"/>
                  </a:lnTo>
                  <a:lnTo>
                    <a:pt x="10844" y="33239"/>
                  </a:lnTo>
                  <a:lnTo>
                    <a:pt x="21048" y="66514"/>
                  </a:lnTo>
                  <a:lnTo>
                    <a:pt x="26994" y="106702"/>
                  </a:lnTo>
                  <a:lnTo>
                    <a:pt x="30342" y="149023"/>
                  </a:lnTo>
                  <a:lnTo>
                    <a:pt x="34182" y="188999"/>
                  </a:lnTo>
                  <a:lnTo>
                    <a:pt x="34477" y="227933"/>
                  </a:lnTo>
                  <a:lnTo>
                    <a:pt x="317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495">
              <a:extLst>
                <a:ext uri="{FF2B5EF4-FFF2-40B4-BE49-F238E27FC236}">
                  <a16:creationId xmlns:a16="http://schemas.microsoft.com/office/drawing/2014/main" xmlns="" id="{CDBC2311-EF3D-4AA8-9823-5FD339515B4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02933" y="3782703"/>
              <a:ext cx="254968" cy="164881"/>
            </a:xfrm>
            <a:custGeom>
              <a:avLst/>
              <a:gdLst/>
              <a:ahLst/>
              <a:cxnLst/>
              <a:rect l="0" t="0" r="0" b="0"/>
              <a:pathLst>
                <a:path w="254968" h="164881">
                  <a:moveTo>
                    <a:pt x="7317" y="39997"/>
                  </a:moveTo>
                  <a:lnTo>
                    <a:pt x="7317" y="39997"/>
                  </a:lnTo>
                  <a:lnTo>
                    <a:pt x="575" y="36626"/>
                  </a:lnTo>
                  <a:lnTo>
                    <a:pt x="0" y="34222"/>
                  </a:lnTo>
                  <a:lnTo>
                    <a:pt x="3124" y="27788"/>
                  </a:lnTo>
                  <a:lnTo>
                    <a:pt x="19559" y="16232"/>
                  </a:lnTo>
                  <a:lnTo>
                    <a:pt x="64900" y="4754"/>
                  </a:lnTo>
                  <a:lnTo>
                    <a:pt x="100578" y="0"/>
                  </a:lnTo>
                  <a:lnTo>
                    <a:pt x="117911" y="3641"/>
                  </a:lnTo>
                  <a:lnTo>
                    <a:pt x="123380" y="7998"/>
                  </a:lnTo>
                  <a:lnTo>
                    <a:pt x="129455" y="20366"/>
                  </a:lnTo>
                  <a:lnTo>
                    <a:pt x="122748" y="40915"/>
                  </a:lnTo>
                  <a:lnTo>
                    <a:pt x="99140" y="80250"/>
                  </a:lnTo>
                  <a:lnTo>
                    <a:pt x="66298" y="124305"/>
                  </a:lnTo>
                  <a:lnTo>
                    <a:pt x="43629" y="156279"/>
                  </a:lnTo>
                  <a:lnTo>
                    <a:pt x="42108" y="159852"/>
                  </a:lnTo>
                  <a:lnTo>
                    <a:pt x="43211" y="162233"/>
                  </a:lnTo>
                  <a:lnTo>
                    <a:pt x="46063" y="163821"/>
                  </a:lnTo>
                  <a:lnTo>
                    <a:pt x="50081" y="164880"/>
                  </a:lnTo>
                  <a:lnTo>
                    <a:pt x="95545" y="156440"/>
                  </a:lnTo>
                  <a:lnTo>
                    <a:pt x="136135" y="149135"/>
                  </a:lnTo>
                  <a:lnTo>
                    <a:pt x="182397" y="141184"/>
                  </a:lnTo>
                  <a:lnTo>
                    <a:pt x="222713" y="134358"/>
                  </a:lnTo>
                  <a:lnTo>
                    <a:pt x="254967" y="128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733">
            <a:extLst>
              <a:ext uri="{FF2B5EF4-FFF2-40B4-BE49-F238E27FC236}">
                <a16:creationId xmlns:a16="http://schemas.microsoft.com/office/drawing/2014/main" xmlns="" id="{0011124E-61C3-4A76-BD2A-7767C6E42A0F}"/>
              </a:ext>
            </a:extLst>
          </p:cNvPr>
          <p:cNvGrpSpPr/>
          <p:nvPr/>
        </p:nvGrpSpPr>
        <p:grpSpPr>
          <a:xfrm>
            <a:off x="6546850" y="3606800"/>
            <a:ext cx="165101" cy="124022"/>
            <a:chOff x="6546850" y="3606800"/>
            <a:chExt cx="165101" cy="124022"/>
          </a:xfrm>
        </p:grpSpPr>
        <p:sp>
          <p:nvSpPr>
            <p:cNvPr id="58" name="SMARTInkShape-3496">
              <a:extLst>
                <a:ext uri="{FF2B5EF4-FFF2-40B4-BE49-F238E27FC236}">
                  <a16:creationId xmlns:a16="http://schemas.microsoft.com/office/drawing/2014/main" xmlns="" id="{7B0FAF4E-8ED1-4E5A-93CB-9F400E1ADB0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559550" y="3708400"/>
              <a:ext cx="152401" cy="22422"/>
            </a:xfrm>
            <a:custGeom>
              <a:avLst/>
              <a:gdLst/>
              <a:ahLst/>
              <a:cxnLst/>
              <a:rect l="0" t="0" r="0" b="0"/>
              <a:pathLst>
                <a:path w="152401" h="22422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526" y="22194"/>
                  </a:lnTo>
                  <a:lnTo>
                    <a:pt x="48837" y="16300"/>
                  </a:lnTo>
                  <a:lnTo>
                    <a:pt x="86616" y="1053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97">
              <a:extLst>
                <a:ext uri="{FF2B5EF4-FFF2-40B4-BE49-F238E27FC236}">
                  <a16:creationId xmlns:a16="http://schemas.microsoft.com/office/drawing/2014/main" xmlns="" id="{5DDAEE0A-ADDA-4016-BA31-B2913E21B9D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546850" y="36068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48182" y="13452"/>
                  </a:lnTo>
                  <a:lnTo>
                    <a:pt x="90398" y="508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734">
            <a:extLst>
              <a:ext uri="{FF2B5EF4-FFF2-40B4-BE49-F238E27FC236}">
                <a16:creationId xmlns:a16="http://schemas.microsoft.com/office/drawing/2014/main" xmlns="" id="{E1C1EE18-DEEE-41E2-B4A7-1AB49E8D294F}"/>
              </a:ext>
            </a:extLst>
          </p:cNvPr>
          <p:cNvGrpSpPr/>
          <p:nvPr/>
        </p:nvGrpSpPr>
        <p:grpSpPr>
          <a:xfrm>
            <a:off x="7068385" y="3092450"/>
            <a:ext cx="883533" cy="838201"/>
            <a:chOff x="7068385" y="3092450"/>
            <a:chExt cx="883533" cy="838201"/>
          </a:xfrm>
        </p:grpSpPr>
        <p:sp>
          <p:nvSpPr>
            <p:cNvPr id="61" name="SMARTInkShape-3498">
              <a:extLst>
                <a:ext uri="{FF2B5EF4-FFF2-40B4-BE49-F238E27FC236}">
                  <a16:creationId xmlns:a16="http://schemas.microsoft.com/office/drawing/2014/main" xmlns="" id="{3A2076DD-2360-44B1-A9E0-2B17CB347E9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861398" y="3092450"/>
              <a:ext cx="90520" cy="55235"/>
            </a:xfrm>
            <a:custGeom>
              <a:avLst/>
              <a:gdLst/>
              <a:ahLst/>
              <a:cxnLst/>
              <a:rect l="0" t="0" r="0" b="0"/>
              <a:pathLst>
                <a:path w="90520" h="55235">
                  <a:moveTo>
                    <a:pt x="50702" y="12700"/>
                  </a:moveTo>
                  <a:lnTo>
                    <a:pt x="50702" y="12700"/>
                  </a:lnTo>
                  <a:lnTo>
                    <a:pt x="30423" y="9042"/>
                  </a:lnTo>
                  <a:lnTo>
                    <a:pt x="15348" y="10604"/>
                  </a:lnTo>
                  <a:lnTo>
                    <a:pt x="9494" y="13419"/>
                  </a:lnTo>
                  <a:lnTo>
                    <a:pt x="1107" y="22192"/>
                  </a:lnTo>
                  <a:lnTo>
                    <a:pt x="0" y="27495"/>
                  </a:lnTo>
                  <a:lnTo>
                    <a:pt x="2532" y="39031"/>
                  </a:lnTo>
                  <a:lnTo>
                    <a:pt x="7300" y="43659"/>
                  </a:lnTo>
                  <a:lnTo>
                    <a:pt x="22005" y="50684"/>
                  </a:lnTo>
                  <a:lnTo>
                    <a:pt x="53489" y="55234"/>
                  </a:lnTo>
                  <a:lnTo>
                    <a:pt x="71696" y="50654"/>
                  </a:lnTo>
                  <a:lnTo>
                    <a:pt x="84726" y="42269"/>
                  </a:lnTo>
                  <a:lnTo>
                    <a:pt x="90519" y="33838"/>
                  </a:lnTo>
                  <a:lnTo>
                    <a:pt x="89241" y="29614"/>
                  </a:lnTo>
                  <a:lnTo>
                    <a:pt x="80295" y="21158"/>
                  </a:lnTo>
                  <a:lnTo>
                    <a:pt x="44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99">
              <a:extLst>
                <a:ext uri="{FF2B5EF4-FFF2-40B4-BE49-F238E27FC236}">
                  <a16:creationId xmlns:a16="http://schemas.microsoft.com/office/drawing/2014/main" xmlns="" id="{2C207E90-E1DE-4E0C-AC5E-0093D478132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865945" y="3219450"/>
              <a:ext cx="27106" cy="101601"/>
            </a:xfrm>
            <a:custGeom>
              <a:avLst/>
              <a:gdLst/>
              <a:ahLst/>
              <a:cxnLst/>
              <a:rect l="0" t="0" r="0" b="0"/>
              <a:pathLst>
                <a:path w="27106" h="101601">
                  <a:moveTo>
                    <a:pt x="27105" y="0"/>
                  </a:moveTo>
                  <a:lnTo>
                    <a:pt x="27105" y="0"/>
                  </a:lnTo>
                  <a:lnTo>
                    <a:pt x="16992" y="3371"/>
                  </a:lnTo>
                  <a:lnTo>
                    <a:pt x="10145" y="10670"/>
                  </a:lnTo>
                  <a:lnTo>
                    <a:pt x="0" y="35974"/>
                  </a:lnTo>
                  <a:lnTo>
                    <a:pt x="1183" y="53618"/>
                  </a:lnTo>
                  <a:lnTo>
                    <a:pt x="1440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00">
              <a:extLst>
                <a:ext uri="{FF2B5EF4-FFF2-40B4-BE49-F238E27FC236}">
                  <a16:creationId xmlns:a16="http://schemas.microsoft.com/office/drawing/2014/main" xmlns="" id="{83C90408-A830-4CCF-BF22-DDF7E52CDED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068385" y="3365500"/>
              <a:ext cx="265866" cy="520701"/>
            </a:xfrm>
            <a:custGeom>
              <a:avLst/>
              <a:gdLst/>
              <a:ahLst/>
              <a:cxnLst/>
              <a:rect l="0" t="0" r="0" b="0"/>
              <a:pathLst>
                <a:path w="265866" h="520701">
                  <a:moveTo>
                    <a:pt x="100765" y="0"/>
                  </a:moveTo>
                  <a:lnTo>
                    <a:pt x="100765" y="0"/>
                  </a:lnTo>
                  <a:lnTo>
                    <a:pt x="71254" y="45826"/>
                  </a:lnTo>
                  <a:lnTo>
                    <a:pt x="51665" y="86689"/>
                  </a:lnTo>
                  <a:lnTo>
                    <a:pt x="40515" y="111415"/>
                  </a:lnTo>
                  <a:lnTo>
                    <a:pt x="28848" y="137777"/>
                  </a:lnTo>
                  <a:lnTo>
                    <a:pt x="19659" y="165229"/>
                  </a:lnTo>
                  <a:lnTo>
                    <a:pt x="12122" y="193408"/>
                  </a:lnTo>
                  <a:lnTo>
                    <a:pt x="5686" y="222072"/>
                  </a:lnTo>
                  <a:lnTo>
                    <a:pt x="2101" y="250354"/>
                  </a:lnTo>
                  <a:lnTo>
                    <a:pt x="417" y="278380"/>
                  </a:lnTo>
                  <a:lnTo>
                    <a:pt x="0" y="306236"/>
                  </a:lnTo>
                  <a:lnTo>
                    <a:pt x="3955" y="333274"/>
                  </a:lnTo>
                  <a:lnTo>
                    <a:pt x="10825" y="359766"/>
                  </a:lnTo>
                  <a:lnTo>
                    <a:pt x="19638" y="385894"/>
                  </a:lnTo>
                  <a:lnTo>
                    <a:pt x="44482" y="429977"/>
                  </a:lnTo>
                  <a:lnTo>
                    <a:pt x="77162" y="466267"/>
                  </a:lnTo>
                  <a:lnTo>
                    <a:pt x="119908" y="494156"/>
                  </a:lnTo>
                  <a:lnTo>
                    <a:pt x="145982" y="503004"/>
                  </a:lnTo>
                  <a:lnTo>
                    <a:pt x="174654" y="508903"/>
                  </a:lnTo>
                  <a:lnTo>
                    <a:pt x="205057" y="512835"/>
                  </a:lnTo>
                  <a:lnTo>
                    <a:pt x="265865" y="52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01">
              <a:extLst>
                <a:ext uri="{FF2B5EF4-FFF2-40B4-BE49-F238E27FC236}">
                  <a16:creationId xmlns:a16="http://schemas.microsoft.com/office/drawing/2014/main" xmlns="" id="{20B5F5FA-65AB-4D81-AA79-5E881CD89FA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43800" y="3382730"/>
              <a:ext cx="220657" cy="547921"/>
            </a:xfrm>
            <a:custGeom>
              <a:avLst/>
              <a:gdLst/>
              <a:ahLst/>
              <a:cxnLst/>
              <a:rect l="0" t="0" r="0" b="0"/>
              <a:pathLst>
                <a:path w="220657" h="547921">
                  <a:moveTo>
                    <a:pt x="133350" y="8170"/>
                  </a:moveTo>
                  <a:lnTo>
                    <a:pt x="133350" y="8170"/>
                  </a:lnTo>
                  <a:lnTo>
                    <a:pt x="133350" y="1428"/>
                  </a:lnTo>
                  <a:lnTo>
                    <a:pt x="134761" y="147"/>
                  </a:lnTo>
                  <a:lnTo>
                    <a:pt x="137113" y="0"/>
                  </a:lnTo>
                  <a:lnTo>
                    <a:pt x="140091" y="606"/>
                  </a:lnTo>
                  <a:lnTo>
                    <a:pt x="166562" y="40595"/>
                  </a:lnTo>
                  <a:lnTo>
                    <a:pt x="187623" y="80437"/>
                  </a:lnTo>
                  <a:lnTo>
                    <a:pt x="197048" y="105031"/>
                  </a:lnTo>
                  <a:lnTo>
                    <a:pt x="205449" y="132010"/>
                  </a:lnTo>
                  <a:lnTo>
                    <a:pt x="213166" y="160580"/>
                  </a:lnTo>
                  <a:lnTo>
                    <a:pt x="217605" y="191621"/>
                  </a:lnTo>
                  <a:lnTo>
                    <a:pt x="219859" y="224310"/>
                  </a:lnTo>
                  <a:lnTo>
                    <a:pt x="220656" y="258097"/>
                  </a:lnTo>
                  <a:lnTo>
                    <a:pt x="217659" y="290499"/>
                  </a:lnTo>
                  <a:lnTo>
                    <a:pt x="212134" y="321978"/>
                  </a:lnTo>
                  <a:lnTo>
                    <a:pt x="204922" y="352842"/>
                  </a:lnTo>
                  <a:lnTo>
                    <a:pt x="194470" y="381179"/>
                  </a:lnTo>
                  <a:lnTo>
                    <a:pt x="181858" y="407832"/>
                  </a:lnTo>
                  <a:lnTo>
                    <a:pt x="167804" y="433361"/>
                  </a:lnTo>
                  <a:lnTo>
                    <a:pt x="129613" y="478660"/>
                  </a:lnTo>
                  <a:lnTo>
                    <a:pt x="85827" y="514315"/>
                  </a:lnTo>
                  <a:lnTo>
                    <a:pt x="42849" y="532514"/>
                  </a:lnTo>
                  <a:lnTo>
                    <a:pt x="0" y="54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02">
              <a:extLst>
                <a:ext uri="{FF2B5EF4-FFF2-40B4-BE49-F238E27FC236}">
                  <a16:creationId xmlns:a16="http://schemas.microsoft.com/office/drawing/2014/main" xmlns="" id="{5C9F4889-E9D9-4424-BACB-98A13CAD29E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66000" y="3761411"/>
              <a:ext cx="234951" cy="127872"/>
            </a:xfrm>
            <a:custGeom>
              <a:avLst/>
              <a:gdLst/>
              <a:ahLst/>
              <a:cxnLst/>
              <a:rect l="0" t="0" r="0" b="0"/>
              <a:pathLst>
                <a:path w="234951" h="127872">
                  <a:moveTo>
                    <a:pt x="0" y="42239"/>
                  </a:moveTo>
                  <a:lnTo>
                    <a:pt x="0" y="42239"/>
                  </a:lnTo>
                  <a:lnTo>
                    <a:pt x="3370" y="38868"/>
                  </a:lnTo>
                  <a:lnTo>
                    <a:pt x="3658" y="37169"/>
                  </a:lnTo>
                  <a:lnTo>
                    <a:pt x="3144" y="35332"/>
                  </a:lnTo>
                  <a:lnTo>
                    <a:pt x="2096" y="33401"/>
                  </a:lnTo>
                  <a:lnTo>
                    <a:pt x="2813" y="27492"/>
                  </a:lnTo>
                  <a:lnTo>
                    <a:pt x="3992" y="23941"/>
                  </a:lnTo>
                  <a:lnTo>
                    <a:pt x="9065" y="18114"/>
                  </a:lnTo>
                  <a:lnTo>
                    <a:pt x="30562" y="5253"/>
                  </a:lnTo>
                  <a:lnTo>
                    <a:pt x="50447" y="0"/>
                  </a:lnTo>
                  <a:lnTo>
                    <a:pt x="61461" y="2535"/>
                  </a:lnTo>
                  <a:lnTo>
                    <a:pt x="66374" y="5186"/>
                  </a:lnTo>
                  <a:lnTo>
                    <a:pt x="69649" y="9776"/>
                  </a:lnTo>
                  <a:lnTo>
                    <a:pt x="73289" y="22402"/>
                  </a:lnTo>
                  <a:lnTo>
                    <a:pt x="69262" y="39302"/>
                  </a:lnTo>
                  <a:lnTo>
                    <a:pt x="59005" y="57867"/>
                  </a:lnTo>
                  <a:lnTo>
                    <a:pt x="20409" y="101333"/>
                  </a:lnTo>
                  <a:lnTo>
                    <a:pt x="5469" y="123788"/>
                  </a:lnTo>
                  <a:lnTo>
                    <a:pt x="5056" y="126238"/>
                  </a:lnTo>
                  <a:lnTo>
                    <a:pt x="5487" y="127871"/>
                  </a:lnTo>
                  <a:lnTo>
                    <a:pt x="15374" y="127805"/>
                  </a:lnTo>
                  <a:lnTo>
                    <a:pt x="60578" y="122014"/>
                  </a:lnTo>
                  <a:lnTo>
                    <a:pt x="98891" y="116265"/>
                  </a:lnTo>
                  <a:lnTo>
                    <a:pt x="143435" y="108300"/>
                  </a:lnTo>
                  <a:lnTo>
                    <a:pt x="189102" y="97705"/>
                  </a:lnTo>
                  <a:lnTo>
                    <a:pt x="234950" y="8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03">
              <a:extLst>
                <a:ext uri="{FF2B5EF4-FFF2-40B4-BE49-F238E27FC236}">
                  <a16:creationId xmlns:a16="http://schemas.microsoft.com/office/drawing/2014/main" xmlns="" id="{B8F39855-1353-46FA-BEB2-C58DDA73999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79791" y="3657600"/>
              <a:ext cx="257660" cy="31751"/>
            </a:xfrm>
            <a:custGeom>
              <a:avLst/>
              <a:gdLst/>
              <a:ahLst/>
              <a:cxnLst/>
              <a:rect l="0" t="0" r="0" b="0"/>
              <a:pathLst>
                <a:path w="25766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562" y="31750"/>
                  </a:lnTo>
                  <a:lnTo>
                    <a:pt x="43671" y="20905"/>
                  </a:lnTo>
                  <a:lnTo>
                    <a:pt x="88940" y="10702"/>
                  </a:lnTo>
                  <a:lnTo>
                    <a:pt x="136341" y="4757"/>
                  </a:lnTo>
                  <a:lnTo>
                    <a:pt x="181162" y="2114"/>
                  </a:lnTo>
                  <a:lnTo>
                    <a:pt x="219898" y="939"/>
                  </a:lnTo>
                  <a:lnTo>
                    <a:pt x="257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04">
              <a:extLst>
                <a:ext uri="{FF2B5EF4-FFF2-40B4-BE49-F238E27FC236}">
                  <a16:creationId xmlns:a16="http://schemas.microsoft.com/office/drawing/2014/main" xmlns="" id="{95520128-56F8-46CC-A0C4-C62957CA79B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385050" y="3374829"/>
              <a:ext cx="15336" cy="225622"/>
            </a:xfrm>
            <a:custGeom>
              <a:avLst/>
              <a:gdLst/>
              <a:ahLst/>
              <a:cxnLst/>
              <a:rect l="0" t="0" r="0" b="0"/>
              <a:pathLst>
                <a:path w="15336" h="2256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1123"/>
                  </a:lnTo>
                  <a:lnTo>
                    <a:pt x="8838" y="8017"/>
                  </a:lnTo>
                  <a:lnTo>
                    <a:pt x="14926" y="40652"/>
                  </a:lnTo>
                  <a:lnTo>
                    <a:pt x="15335" y="72151"/>
                  </a:lnTo>
                  <a:lnTo>
                    <a:pt x="13870" y="107318"/>
                  </a:lnTo>
                  <a:lnTo>
                    <a:pt x="13221" y="144114"/>
                  </a:lnTo>
                  <a:lnTo>
                    <a:pt x="12931" y="177872"/>
                  </a:lnTo>
                  <a:lnTo>
                    <a:pt x="1270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735">
            <a:extLst>
              <a:ext uri="{FF2B5EF4-FFF2-40B4-BE49-F238E27FC236}">
                <a16:creationId xmlns:a16="http://schemas.microsoft.com/office/drawing/2014/main" xmlns="" id="{38F94F81-5FFD-4F83-A8DC-D21AF2577113}"/>
              </a:ext>
            </a:extLst>
          </p:cNvPr>
          <p:cNvGrpSpPr/>
          <p:nvPr/>
        </p:nvGrpSpPr>
        <p:grpSpPr>
          <a:xfrm>
            <a:off x="4462608" y="4640543"/>
            <a:ext cx="4192443" cy="1644814"/>
            <a:chOff x="4462608" y="4640543"/>
            <a:chExt cx="4192443" cy="1644814"/>
          </a:xfrm>
        </p:grpSpPr>
        <p:sp>
          <p:nvSpPr>
            <p:cNvPr id="69" name="SMARTInkShape-3505">
              <a:extLst>
                <a:ext uri="{FF2B5EF4-FFF2-40B4-BE49-F238E27FC236}">
                  <a16:creationId xmlns:a16="http://schemas.microsoft.com/office/drawing/2014/main" xmlns="" id="{A4D390CF-EEDB-430F-A0F3-AF7F7327DE0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00650" y="597535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0" y="0"/>
                  </a:moveTo>
                  <a:lnTo>
                    <a:pt x="0" y="0"/>
                  </a:lnTo>
                  <a:lnTo>
                    <a:pt x="1881" y="46139"/>
                  </a:lnTo>
                  <a:lnTo>
                    <a:pt x="8788" y="93164"/>
                  </a:lnTo>
                  <a:lnTo>
                    <a:pt x="15195" y="128189"/>
                  </a:lnTo>
                  <a:lnTo>
                    <a:pt x="20394" y="162571"/>
                  </a:lnTo>
                  <a:lnTo>
                    <a:pt x="23175" y="194786"/>
                  </a:lnTo>
                  <a:lnTo>
                    <a:pt x="2540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06">
              <a:extLst>
                <a:ext uri="{FF2B5EF4-FFF2-40B4-BE49-F238E27FC236}">
                  <a16:creationId xmlns:a16="http://schemas.microsoft.com/office/drawing/2014/main" xmlns="" id="{1DF3C026-B599-4A20-A07B-1148D23823F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01050" y="5797550"/>
              <a:ext cx="247208" cy="349251"/>
            </a:xfrm>
            <a:custGeom>
              <a:avLst/>
              <a:gdLst/>
              <a:ahLst/>
              <a:cxnLst/>
              <a:rect l="0" t="0" r="0" b="0"/>
              <a:pathLst>
                <a:path w="247208" h="349251">
                  <a:moveTo>
                    <a:pt x="76200" y="0"/>
                  </a:moveTo>
                  <a:lnTo>
                    <a:pt x="76200" y="0"/>
                  </a:lnTo>
                  <a:lnTo>
                    <a:pt x="76200" y="6742"/>
                  </a:lnTo>
                  <a:lnTo>
                    <a:pt x="86313" y="21048"/>
                  </a:lnTo>
                  <a:lnTo>
                    <a:pt x="125313" y="40480"/>
                  </a:lnTo>
                  <a:lnTo>
                    <a:pt x="169852" y="59267"/>
                  </a:lnTo>
                  <a:lnTo>
                    <a:pt x="215975" y="87253"/>
                  </a:lnTo>
                  <a:lnTo>
                    <a:pt x="238746" y="110041"/>
                  </a:lnTo>
                  <a:lnTo>
                    <a:pt x="244536" y="121338"/>
                  </a:lnTo>
                  <a:lnTo>
                    <a:pt x="247207" y="143298"/>
                  </a:lnTo>
                  <a:lnTo>
                    <a:pt x="238045" y="168580"/>
                  </a:lnTo>
                  <a:lnTo>
                    <a:pt x="219393" y="195574"/>
                  </a:lnTo>
                  <a:lnTo>
                    <a:pt x="173189" y="233867"/>
                  </a:lnTo>
                  <a:lnTo>
                    <a:pt x="137651" y="256811"/>
                  </a:lnTo>
                  <a:lnTo>
                    <a:pt x="102570" y="276887"/>
                  </a:lnTo>
                  <a:lnTo>
                    <a:pt x="69576" y="295216"/>
                  </a:lnTo>
                  <a:lnTo>
                    <a:pt x="30022" y="320697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07">
              <a:extLst>
                <a:ext uri="{FF2B5EF4-FFF2-40B4-BE49-F238E27FC236}">
                  <a16:creationId xmlns:a16="http://schemas.microsoft.com/office/drawing/2014/main" xmlns="" id="{B1A20801-2FFD-4879-8986-AF1AC0CCB95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822629" y="5973479"/>
              <a:ext cx="3832422" cy="160622"/>
            </a:xfrm>
            <a:custGeom>
              <a:avLst/>
              <a:gdLst/>
              <a:ahLst/>
              <a:cxnLst/>
              <a:rect l="0" t="0" r="0" b="0"/>
              <a:pathLst>
                <a:path w="3832422" h="160622">
                  <a:moveTo>
                    <a:pt x="3371" y="160621"/>
                  </a:moveTo>
                  <a:lnTo>
                    <a:pt x="3371" y="160621"/>
                  </a:lnTo>
                  <a:lnTo>
                    <a:pt x="0" y="150508"/>
                  </a:lnTo>
                  <a:lnTo>
                    <a:pt x="2108" y="139898"/>
                  </a:lnTo>
                  <a:lnTo>
                    <a:pt x="8454" y="128833"/>
                  </a:lnTo>
                  <a:lnTo>
                    <a:pt x="18330" y="119212"/>
                  </a:lnTo>
                  <a:lnTo>
                    <a:pt x="39161" y="109233"/>
                  </a:lnTo>
                  <a:lnTo>
                    <a:pt x="76692" y="105178"/>
                  </a:lnTo>
                  <a:lnTo>
                    <a:pt x="116862" y="102348"/>
                  </a:lnTo>
                  <a:lnTo>
                    <a:pt x="140415" y="100606"/>
                  </a:lnTo>
                  <a:lnTo>
                    <a:pt x="170934" y="98739"/>
                  </a:lnTo>
                  <a:lnTo>
                    <a:pt x="206096" y="96788"/>
                  </a:lnTo>
                  <a:lnTo>
                    <a:pt x="244354" y="94782"/>
                  </a:lnTo>
                  <a:lnTo>
                    <a:pt x="290321" y="92034"/>
                  </a:lnTo>
                  <a:lnTo>
                    <a:pt x="341426" y="88791"/>
                  </a:lnTo>
                  <a:lnTo>
                    <a:pt x="395958" y="85217"/>
                  </a:lnTo>
                  <a:lnTo>
                    <a:pt x="455595" y="82129"/>
                  </a:lnTo>
                  <a:lnTo>
                    <a:pt x="518637" y="79365"/>
                  </a:lnTo>
                  <a:lnTo>
                    <a:pt x="583948" y="76817"/>
                  </a:lnTo>
                  <a:lnTo>
                    <a:pt x="656417" y="73002"/>
                  </a:lnTo>
                  <a:lnTo>
                    <a:pt x="733657" y="68341"/>
                  </a:lnTo>
                  <a:lnTo>
                    <a:pt x="814078" y="63118"/>
                  </a:lnTo>
                  <a:lnTo>
                    <a:pt x="900853" y="57519"/>
                  </a:lnTo>
                  <a:lnTo>
                    <a:pt x="991865" y="51669"/>
                  </a:lnTo>
                  <a:lnTo>
                    <a:pt x="1085700" y="45653"/>
                  </a:lnTo>
                  <a:lnTo>
                    <a:pt x="1184240" y="39526"/>
                  </a:lnTo>
                  <a:lnTo>
                    <a:pt x="1285918" y="33324"/>
                  </a:lnTo>
                  <a:lnTo>
                    <a:pt x="1389685" y="27073"/>
                  </a:lnTo>
                  <a:lnTo>
                    <a:pt x="1494847" y="21494"/>
                  </a:lnTo>
                  <a:lnTo>
                    <a:pt x="1600939" y="16364"/>
                  </a:lnTo>
                  <a:lnTo>
                    <a:pt x="1707649" y="11533"/>
                  </a:lnTo>
                  <a:lnTo>
                    <a:pt x="1817595" y="7607"/>
                  </a:lnTo>
                  <a:lnTo>
                    <a:pt x="1929698" y="4284"/>
                  </a:lnTo>
                  <a:lnTo>
                    <a:pt x="2043240" y="1363"/>
                  </a:lnTo>
                  <a:lnTo>
                    <a:pt x="2155622" y="121"/>
                  </a:lnTo>
                  <a:lnTo>
                    <a:pt x="2267233" y="0"/>
                  </a:lnTo>
                  <a:lnTo>
                    <a:pt x="2378329" y="623"/>
                  </a:lnTo>
                  <a:lnTo>
                    <a:pt x="2485554" y="2450"/>
                  </a:lnTo>
                  <a:lnTo>
                    <a:pt x="2590198" y="5079"/>
                  </a:lnTo>
                  <a:lnTo>
                    <a:pt x="2693122" y="8243"/>
                  </a:lnTo>
                  <a:lnTo>
                    <a:pt x="2793488" y="11763"/>
                  </a:lnTo>
                  <a:lnTo>
                    <a:pt x="2892149" y="15521"/>
                  </a:lnTo>
                  <a:lnTo>
                    <a:pt x="2989673" y="19438"/>
                  </a:lnTo>
                  <a:lnTo>
                    <a:pt x="3080089" y="23460"/>
                  </a:lnTo>
                  <a:lnTo>
                    <a:pt x="3165766" y="27552"/>
                  </a:lnTo>
                  <a:lnTo>
                    <a:pt x="3248284" y="31692"/>
                  </a:lnTo>
                  <a:lnTo>
                    <a:pt x="3322346" y="35862"/>
                  </a:lnTo>
                  <a:lnTo>
                    <a:pt x="3390771" y="40054"/>
                  </a:lnTo>
                  <a:lnTo>
                    <a:pt x="3455438" y="44259"/>
                  </a:lnTo>
                  <a:lnTo>
                    <a:pt x="3513365" y="47769"/>
                  </a:lnTo>
                  <a:lnTo>
                    <a:pt x="3566801" y="50814"/>
                  </a:lnTo>
                  <a:lnTo>
                    <a:pt x="3617240" y="53550"/>
                  </a:lnTo>
                  <a:lnTo>
                    <a:pt x="3659334" y="55374"/>
                  </a:lnTo>
                  <a:lnTo>
                    <a:pt x="3695863" y="56589"/>
                  </a:lnTo>
                  <a:lnTo>
                    <a:pt x="3728682" y="57401"/>
                  </a:lnTo>
                  <a:lnTo>
                    <a:pt x="3754795" y="56530"/>
                  </a:lnTo>
                  <a:lnTo>
                    <a:pt x="3795098" y="51799"/>
                  </a:lnTo>
                  <a:lnTo>
                    <a:pt x="3832421" y="46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08">
              <a:extLst>
                <a:ext uri="{FF2B5EF4-FFF2-40B4-BE49-F238E27FC236}">
                  <a16:creationId xmlns:a16="http://schemas.microsoft.com/office/drawing/2014/main" xmlns="" id="{841040A1-EDC6-42F9-AF98-C0CD501BD81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69015" y="5181600"/>
              <a:ext cx="42686" cy="184151"/>
            </a:xfrm>
            <a:custGeom>
              <a:avLst/>
              <a:gdLst/>
              <a:ahLst/>
              <a:cxnLst/>
              <a:rect l="0" t="0" r="0" b="0"/>
              <a:pathLst>
                <a:path w="42686" h="184151">
                  <a:moveTo>
                    <a:pt x="10935" y="184150"/>
                  </a:moveTo>
                  <a:lnTo>
                    <a:pt x="10935" y="184150"/>
                  </a:lnTo>
                  <a:lnTo>
                    <a:pt x="4193" y="174037"/>
                  </a:lnTo>
                  <a:lnTo>
                    <a:pt x="0" y="144151"/>
                  </a:lnTo>
                  <a:lnTo>
                    <a:pt x="5500" y="97274"/>
                  </a:lnTo>
                  <a:lnTo>
                    <a:pt x="17927" y="59696"/>
                  </a:lnTo>
                  <a:lnTo>
                    <a:pt x="426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09">
              <a:extLst>
                <a:ext uri="{FF2B5EF4-FFF2-40B4-BE49-F238E27FC236}">
                  <a16:creationId xmlns:a16="http://schemas.microsoft.com/office/drawing/2014/main" xmlns="" id="{A190DB4C-BF36-4FBA-873E-884F32CB868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62608" y="5137150"/>
              <a:ext cx="357043" cy="215901"/>
            </a:xfrm>
            <a:custGeom>
              <a:avLst/>
              <a:gdLst/>
              <a:ahLst/>
              <a:cxnLst/>
              <a:rect l="0" t="0" r="0" b="0"/>
              <a:pathLst>
                <a:path w="357043" h="215901">
                  <a:moveTo>
                    <a:pt x="33192" y="0"/>
                  </a:moveTo>
                  <a:lnTo>
                    <a:pt x="33192" y="0"/>
                  </a:lnTo>
                  <a:lnTo>
                    <a:pt x="11206" y="6907"/>
                  </a:lnTo>
                  <a:lnTo>
                    <a:pt x="7951" y="8838"/>
                  </a:lnTo>
                  <a:lnTo>
                    <a:pt x="2454" y="18510"/>
                  </a:lnTo>
                  <a:lnTo>
                    <a:pt x="0" y="25040"/>
                  </a:lnTo>
                  <a:lnTo>
                    <a:pt x="480" y="32216"/>
                  </a:lnTo>
                  <a:lnTo>
                    <a:pt x="6659" y="47714"/>
                  </a:lnTo>
                  <a:lnTo>
                    <a:pt x="28779" y="75678"/>
                  </a:lnTo>
                  <a:lnTo>
                    <a:pt x="71160" y="102935"/>
                  </a:lnTo>
                  <a:lnTo>
                    <a:pt x="105805" y="120302"/>
                  </a:lnTo>
                  <a:lnTo>
                    <a:pt x="142370" y="136018"/>
                  </a:lnTo>
                  <a:lnTo>
                    <a:pt x="179788" y="147706"/>
                  </a:lnTo>
                  <a:lnTo>
                    <a:pt x="217584" y="157605"/>
                  </a:lnTo>
                  <a:lnTo>
                    <a:pt x="253433" y="166708"/>
                  </a:lnTo>
                  <a:lnTo>
                    <a:pt x="296710" y="180471"/>
                  </a:lnTo>
                  <a:lnTo>
                    <a:pt x="344114" y="206531"/>
                  </a:lnTo>
                  <a:lnTo>
                    <a:pt x="357042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10">
              <a:extLst>
                <a:ext uri="{FF2B5EF4-FFF2-40B4-BE49-F238E27FC236}">
                  <a16:creationId xmlns:a16="http://schemas.microsoft.com/office/drawing/2014/main" xmlns="" id="{1AC92EB8-14E5-4A3E-AFF4-C31059A32A7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52950" y="5441902"/>
              <a:ext cx="171451" cy="200972"/>
            </a:xfrm>
            <a:custGeom>
              <a:avLst/>
              <a:gdLst/>
              <a:ahLst/>
              <a:cxnLst/>
              <a:rect l="0" t="0" r="0" b="0"/>
              <a:pathLst>
                <a:path w="171451" h="200972">
                  <a:moveTo>
                    <a:pt x="0" y="184198"/>
                  </a:moveTo>
                  <a:lnTo>
                    <a:pt x="0" y="184198"/>
                  </a:lnTo>
                  <a:lnTo>
                    <a:pt x="0" y="180827"/>
                  </a:lnTo>
                  <a:lnTo>
                    <a:pt x="5645" y="177290"/>
                  </a:lnTo>
                  <a:lnTo>
                    <a:pt x="10113" y="175360"/>
                  </a:lnTo>
                  <a:lnTo>
                    <a:pt x="46996" y="172966"/>
                  </a:lnTo>
                  <a:lnTo>
                    <a:pt x="87104" y="180437"/>
                  </a:lnTo>
                  <a:lnTo>
                    <a:pt x="110005" y="191315"/>
                  </a:lnTo>
                  <a:lnTo>
                    <a:pt x="118741" y="197944"/>
                  </a:lnTo>
                  <a:lnTo>
                    <a:pt x="120083" y="199712"/>
                  </a:lnTo>
                  <a:lnTo>
                    <a:pt x="120272" y="200891"/>
                  </a:lnTo>
                  <a:lnTo>
                    <a:pt x="118987" y="200971"/>
                  </a:lnTo>
                  <a:lnTo>
                    <a:pt x="80804" y="186504"/>
                  </a:lnTo>
                  <a:lnTo>
                    <a:pt x="59925" y="171005"/>
                  </a:lnTo>
                  <a:lnTo>
                    <a:pt x="51798" y="161636"/>
                  </a:lnTo>
                  <a:lnTo>
                    <a:pt x="50054" y="157868"/>
                  </a:lnTo>
                  <a:lnTo>
                    <a:pt x="49597" y="154651"/>
                  </a:lnTo>
                  <a:lnTo>
                    <a:pt x="49998" y="151800"/>
                  </a:lnTo>
                  <a:lnTo>
                    <a:pt x="52382" y="149899"/>
                  </a:lnTo>
                  <a:lnTo>
                    <a:pt x="96723" y="139729"/>
                  </a:lnTo>
                  <a:lnTo>
                    <a:pt x="98349" y="138325"/>
                  </a:lnTo>
                  <a:lnTo>
                    <a:pt x="99432" y="136682"/>
                  </a:lnTo>
                  <a:lnTo>
                    <a:pt x="98038" y="134177"/>
                  </a:lnTo>
                  <a:lnTo>
                    <a:pt x="61039" y="93981"/>
                  </a:lnTo>
                  <a:lnTo>
                    <a:pt x="47589" y="77074"/>
                  </a:lnTo>
                  <a:lnTo>
                    <a:pt x="36757" y="48427"/>
                  </a:lnTo>
                  <a:lnTo>
                    <a:pt x="33975" y="30486"/>
                  </a:lnTo>
                  <a:lnTo>
                    <a:pt x="36056" y="23162"/>
                  </a:lnTo>
                  <a:lnTo>
                    <a:pt x="45893" y="11262"/>
                  </a:lnTo>
                  <a:lnTo>
                    <a:pt x="67298" y="0"/>
                  </a:lnTo>
                  <a:lnTo>
                    <a:pt x="87060" y="262"/>
                  </a:lnTo>
                  <a:lnTo>
                    <a:pt x="120105" y="10225"/>
                  </a:lnTo>
                  <a:lnTo>
                    <a:pt x="161239" y="27101"/>
                  </a:lnTo>
                  <a:lnTo>
                    <a:pt x="164642" y="27256"/>
                  </a:lnTo>
                  <a:lnTo>
                    <a:pt x="171450" y="254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11">
              <a:extLst>
                <a:ext uri="{FF2B5EF4-FFF2-40B4-BE49-F238E27FC236}">
                  <a16:creationId xmlns:a16="http://schemas.microsoft.com/office/drawing/2014/main" xmlns="" id="{950E44EB-7693-413A-BFA9-D9A1E59A35A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29565" y="5728336"/>
              <a:ext cx="276226" cy="189339"/>
            </a:xfrm>
            <a:custGeom>
              <a:avLst/>
              <a:gdLst/>
              <a:ahLst/>
              <a:cxnLst/>
              <a:rect l="0" t="0" r="0" b="0"/>
              <a:pathLst>
                <a:path w="276226" h="189339">
                  <a:moveTo>
                    <a:pt x="86885" y="145414"/>
                  </a:moveTo>
                  <a:lnTo>
                    <a:pt x="86885" y="145414"/>
                  </a:lnTo>
                  <a:lnTo>
                    <a:pt x="123513" y="148785"/>
                  </a:lnTo>
                  <a:lnTo>
                    <a:pt x="158180" y="154253"/>
                  </a:lnTo>
                  <a:lnTo>
                    <a:pt x="202005" y="160341"/>
                  </a:lnTo>
                  <a:lnTo>
                    <a:pt x="243996" y="173355"/>
                  </a:lnTo>
                  <a:lnTo>
                    <a:pt x="273716" y="185872"/>
                  </a:lnTo>
                  <a:lnTo>
                    <a:pt x="275645" y="187202"/>
                  </a:lnTo>
                  <a:lnTo>
                    <a:pt x="276225" y="188089"/>
                  </a:lnTo>
                  <a:lnTo>
                    <a:pt x="260186" y="189338"/>
                  </a:lnTo>
                  <a:lnTo>
                    <a:pt x="222979" y="186337"/>
                  </a:lnTo>
                  <a:lnTo>
                    <a:pt x="186647" y="177243"/>
                  </a:lnTo>
                  <a:lnTo>
                    <a:pt x="144629" y="163087"/>
                  </a:lnTo>
                  <a:lnTo>
                    <a:pt x="100084" y="145038"/>
                  </a:lnTo>
                  <a:lnTo>
                    <a:pt x="63823" y="127137"/>
                  </a:lnTo>
                  <a:lnTo>
                    <a:pt x="35713" y="109068"/>
                  </a:lnTo>
                  <a:lnTo>
                    <a:pt x="16164" y="89279"/>
                  </a:lnTo>
                  <a:lnTo>
                    <a:pt x="0" y="58304"/>
                  </a:lnTo>
                  <a:lnTo>
                    <a:pt x="997" y="37319"/>
                  </a:lnTo>
                  <a:lnTo>
                    <a:pt x="4226" y="26784"/>
                  </a:lnTo>
                  <a:lnTo>
                    <a:pt x="10613" y="18350"/>
                  </a:lnTo>
                  <a:lnTo>
                    <a:pt x="28997" y="5215"/>
                  </a:lnTo>
                  <a:lnTo>
                    <a:pt x="51279" y="318"/>
                  </a:lnTo>
                  <a:lnTo>
                    <a:pt x="63148" y="0"/>
                  </a:lnTo>
                  <a:lnTo>
                    <a:pt x="85743" y="9054"/>
                  </a:lnTo>
                  <a:lnTo>
                    <a:pt x="105427" y="25543"/>
                  </a:lnTo>
                  <a:lnTo>
                    <a:pt x="118880" y="46982"/>
                  </a:lnTo>
                  <a:lnTo>
                    <a:pt x="127645" y="79482"/>
                  </a:lnTo>
                  <a:lnTo>
                    <a:pt x="126758" y="88054"/>
                  </a:lnTo>
                  <a:lnTo>
                    <a:pt x="112285" y="113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12">
              <a:extLst>
                <a:ext uri="{FF2B5EF4-FFF2-40B4-BE49-F238E27FC236}">
                  <a16:creationId xmlns:a16="http://schemas.microsoft.com/office/drawing/2014/main" xmlns="" id="{2DA51412-38CD-42E4-B558-A74BE9344BF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997450" y="4640543"/>
              <a:ext cx="342901" cy="234974"/>
            </a:xfrm>
            <a:custGeom>
              <a:avLst/>
              <a:gdLst/>
              <a:ahLst/>
              <a:cxnLst/>
              <a:rect l="0" t="0" r="0" b="0"/>
              <a:pathLst>
                <a:path w="342901" h="234974">
                  <a:moveTo>
                    <a:pt x="0" y="90207"/>
                  </a:moveTo>
                  <a:lnTo>
                    <a:pt x="0" y="90207"/>
                  </a:lnTo>
                  <a:lnTo>
                    <a:pt x="0" y="96949"/>
                  </a:lnTo>
                  <a:lnTo>
                    <a:pt x="1411" y="99641"/>
                  </a:lnTo>
                  <a:lnTo>
                    <a:pt x="6742" y="104513"/>
                  </a:lnTo>
                  <a:lnTo>
                    <a:pt x="19459" y="103385"/>
                  </a:lnTo>
                  <a:lnTo>
                    <a:pt x="56369" y="87793"/>
                  </a:lnTo>
                  <a:lnTo>
                    <a:pt x="101994" y="54896"/>
                  </a:lnTo>
                  <a:lnTo>
                    <a:pt x="147591" y="20490"/>
                  </a:lnTo>
                  <a:lnTo>
                    <a:pt x="171429" y="6305"/>
                  </a:lnTo>
                  <a:lnTo>
                    <a:pt x="193784" y="0"/>
                  </a:lnTo>
                  <a:lnTo>
                    <a:pt x="203272" y="1142"/>
                  </a:lnTo>
                  <a:lnTo>
                    <a:pt x="219460" y="9935"/>
                  </a:lnTo>
                  <a:lnTo>
                    <a:pt x="231828" y="36421"/>
                  </a:lnTo>
                  <a:lnTo>
                    <a:pt x="242735" y="74063"/>
                  </a:lnTo>
                  <a:lnTo>
                    <a:pt x="254638" y="116664"/>
                  </a:lnTo>
                  <a:lnTo>
                    <a:pt x="266984" y="155823"/>
                  </a:lnTo>
                  <a:lnTo>
                    <a:pt x="278820" y="189925"/>
                  </a:lnTo>
                  <a:lnTo>
                    <a:pt x="294123" y="225430"/>
                  </a:lnTo>
                  <a:lnTo>
                    <a:pt x="305699" y="234973"/>
                  </a:lnTo>
                  <a:lnTo>
                    <a:pt x="312455" y="233990"/>
                  </a:lnTo>
                  <a:lnTo>
                    <a:pt x="342900" y="2108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13">
              <a:extLst>
                <a:ext uri="{FF2B5EF4-FFF2-40B4-BE49-F238E27FC236}">
                  <a16:creationId xmlns:a16="http://schemas.microsoft.com/office/drawing/2014/main" xmlns="" id="{8DA36DA6-CDC8-47C0-930D-EDC10107713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15302" y="4737100"/>
              <a:ext cx="247249" cy="1548257"/>
            </a:xfrm>
            <a:custGeom>
              <a:avLst/>
              <a:gdLst/>
              <a:ahLst/>
              <a:cxnLst/>
              <a:rect l="0" t="0" r="0" b="0"/>
              <a:pathLst>
                <a:path w="247249" h="1548257">
                  <a:moveTo>
                    <a:pt x="12298" y="1536700"/>
                  </a:moveTo>
                  <a:lnTo>
                    <a:pt x="12298" y="1536700"/>
                  </a:lnTo>
                  <a:lnTo>
                    <a:pt x="8927" y="1540071"/>
                  </a:lnTo>
                  <a:lnTo>
                    <a:pt x="7272" y="1543607"/>
                  </a:lnTo>
                  <a:lnTo>
                    <a:pt x="6209" y="1548256"/>
                  </a:lnTo>
                  <a:lnTo>
                    <a:pt x="2654" y="1542320"/>
                  </a:lnTo>
                  <a:lnTo>
                    <a:pt x="0" y="1497258"/>
                  </a:lnTo>
                  <a:lnTo>
                    <a:pt x="483" y="1465549"/>
                  </a:lnTo>
                  <a:lnTo>
                    <a:pt x="3048" y="1425585"/>
                  </a:lnTo>
                  <a:lnTo>
                    <a:pt x="4720" y="1400534"/>
                  </a:lnTo>
                  <a:lnTo>
                    <a:pt x="6541" y="1372545"/>
                  </a:lnTo>
                  <a:lnTo>
                    <a:pt x="8459" y="1342596"/>
                  </a:lnTo>
                  <a:lnTo>
                    <a:pt x="11856" y="1308520"/>
                  </a:lnTo>
                  <a:lnTo>
                    <a:pt x="16237" y="1271691"/>
                  </a:lnTo>
                  <a:lnTo>
                    <a:pt x="21274" y="1233027"/>
                  </a:lnTo>
                  <a:lnTo>
                    <a:pt x="26043" y="1191023"/>
                  </a:lnTo>
                  <a:lnTo>
                    <a:pt x="30633" y="1146794"/>
                  </a:lnTo>
                  <a:lnTo>
                    <a:pt x="35105" y="1101079"/>
                  </a:lnTo>
                  <a:lnTo>
                    <a:pt x="40907" y="1052258"/>
                  </a:lnTo>
                  <a:lnTo>
                    <a:pt x="47599" y="1001366"/>
                  </a:lnTo>
                  <a:lnTo>
                    <a:pt x="54882" y="949094"/>
                  </a:lnTo>
                  <a:lnTo>
                    <a:pt x="62560" y="895196"/>
                  </a:lnTo>
                  <a:lnTo>
                    <a:pt x="70500" y="840213"/>
                  </a:lnTo>
                  <a:lnTo>
                    <a:pt x="78616" y="784509"/>
                  </a:lnTo>
                  <a:lnTo>
                    <a:pt x="87554" y="729734"/>
                  </a:lnTo>
                  <a:lnTo>
                    <a:pt x="97041" y="675578"/>
                  </a:lnTo>
                  <a:lnTo>
                    <a:pt x="106893" y="621835"/>
                  </a:lnTo>
                  <a:lnTo>
                    <a:pt x="116284" y="569074"/>
                  </a:lnTo>
                  <a:lnTo>
                    <a:pt x="125366" y="516966"/>
                  </a:lnTo>
                  <a:lnTo>
                    <a:pt x="134244" y="465294"/>
                  </a:lnTo>
                  <a:lnTo>
                    <a:pt x="142278" y="416735"/>
                  </a:lnTo>
                  <a:lnTo>
                    <a:pt x="149752" y="370251"/>
                  </a:lnTo>
                  <a:lnTo>
                    <a:pt x="156850" y="325150"/>
                  </a:lnTo>
                  <a:lnTo>
                    <a:pt x="163700" y="284500"/>
                  </a:lnTo>
                  <a:lnTo>
                    <a:pt x="170382" y="246817"/>
                  </a:lnTo>
                  <a:lnTo>
                    <a:pt x="176954" y="211111"/>
                  </a:lnTo>
                  <a:lnTo>
                    <a:pt x="183452" y="180252"/>
                  </a:lnTo>
                  <a:lnTo>
                    <a:pt x="189900" y="152624"/>
                  </a:lnTo>
                  <a:lnTo>
                    <a:pt x="201299" y="105932"/>
                  </a:lnTo>
                  <a:lnTo>
                    <a:pt x="208717" y="71070"/>
                  </a:lnTo>
                  <a:lnTo>
                    <a:pt x="222886" y="26451"/>
                  </a:lnTo>
                  <a:lnTo>
                    <a:pt x="229031" y="8648"/>
                  </a:lnTo>
                  <a:lnTo>
                    <a:pt x="230870" y="5765"/>
                  </a:lnTo>
                  <a:lnTo>
                    <a:pt x="233507" y="3844"/>
                  </a:lnTo>
                  <a:lnTo>
                    <a:pt x="24724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736">
            <a:extLst>
              <a:ext uri="{FF2B5EF4-FFF2-40B4-BE49-F238E27FC236}">
                <a16:creationId xmlns:a16="http://schemas.microsoft.com/office/drawing/2014/main" xmlns="" id="{5F192CC6-FFEB-4F79-B4C5-AD3D13BE92E7}"/>
              </a:ext>
            </a:extLst>
          </p:cNvPr>
          <p:cNvGrpSpPr/>
          <p:nvPr/>
        </p:nvGrpSpPr>
        <p:grpSpPr>
          <a:xfrm>
            <a:off x="5283210" y="5924550"/>
            <a:ext cx="660391" cy="615951"/>
            <a:chOff x="5283210" y="5924550"/>
            <a:chExt cx="660391" cy="615951"/>
          </a:xfrm>
        </p:grpSpPr>
        <p:sp>
          <p:nvSpPr>
            <p:cNvPr id="79" name="SMARTInkShape-3514">
              <a:extLst>
                <a:ext uri="{FF2B5EF4-FFF2-40B4-BE49-F238E27FC236}">
                  <a16:creationId xmlns:a16="http://schemas.microsoft.com/office/drawing/2014/main" xmlns="" id="{40BA14E8-518D-4FE0-9D7D-9D5E6C0DBFA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57914" y="6212589"/>
              <a:ext cx="185687" cy="183816"/>
            </a:xfrm>
            <a:custGeom>
              <a:avLst/>
              <a:gdLst/>
              <a:ahLst/>
              <a:cxnLst/>
              <a:rect l="0" t="0" r="0" b="0"/>
              <a:pathLst>
                <a:path w="185687" h="183816">
                  <a:moveTo>
                    <a:pt x="1536" y="23111"/>
                  </a:moveTo>
                  <a:lnTo>
                    <a:pt x="1536" y="23111"/>
                  </a:lnTo>
                  <a:lnTo>
                    <a:pt x="13086" y="12971"/>
                  </a:lnTo>
                  <a:lnTo>
                    <a:pt x="32631" y="2860"/>
                  </a:lnTo>
                  <a:lnTo>
                    <a:pt x="45695" y="0"/>
                  </a:lnTo>
                  <a:lnTo>
                    <a:pt x="60438" y="2491"/>
                  </a:lnTo>
                  <a:lnTo>
                    <a:pt x="68321" y="5130"/>
                  </a:lnTo>
                  <a:lnTo>
                    <a:pt x="74281" y="9713"/>
                  </a:lnTo>
                  <a:lnTo>
                    <a:pt x="82786" y="22330"/>
                  </a:lnTo>
                  <a:lnTo>
                    <a:pt x="83219" y="31057"/>
                  </a:lnTo>
                  <a:lnTo>
                    <a:pt x="73716" y="62860"/>
                  </a:lnTo>
                  <a:lnTo>
                    <a:pt x="55378" y="94938"/>
                  </a:lnTo>
                  <a:lnTo>
                    <a:pt x="13748" y="141234"/>
                  </a:lnTo>
                  <a:lnTo>
                    <a:pt x="1783" y="158691"/>
                  </a:lnTo>
                  <a:lnTo>
                    <a:pt x="290" y="162886"/>
                  </a:lnTo>
                  <a:lnTo>
                    <a:pt x="0" y="166389"/>
                  </a:lnTo>
                  <a:lnTo>
                    <a:pt x="512" y="169430"/>
                  </a:lnTo>
                  <a:lnTo>
                    <a:pt x="2265" y="172162"/>
                  </a:lnTo>
                  <a:lnTo>
                    <a:pt x="7975" y="177081"/>
                  </a:lnTo>
                  <a:lnTo>
                    <a:pt x="35977" y="183815"/>
                  </a:lnTo>
                  <a:lnTo>
                    <a:pt x="67408" y="182494"/>
                  </a:lnTo>
                  <a:lnTo>
                    <a:pt x="104896" y="178614"/>
                  </a:lnTo>
                  <a:lnTo>
                    <a:pt x="145075" y="176890"/>
                  </a:lnTo>
                  <a:lnTo>
                    <a:pt x="185686" y="1755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15">
              <a:extLst>
                <a:ext uri="{FF2B5EF4-FFF2-40B4-BE49-F238E27FC236}">
                  <a16:creationId xmlns:a16="http://schemas.microsoft.com/office/drawing/2014/main" xmlns="" id="{3F8BA0E9-7158-4B4D-99B6-B0DC39C6532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702300" y="5924550"/>
              <a:ext cx="31751" cy="279401"/>
            </a:xfrm>
            <a:custGeom>
              <a:avLst/>
              <a:gdLst/>
              <a:ahLst/>
              <a:cxnLst/>
              <a:rect l="0" t="0" r="0" b="0"/>
              <a:pathLst>
                <a:path w="31751" h="279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5"/>
                  </a:lnTo>
                  <a:lnTo>
                    <a:pt x="8839" y="10113"/>
                  </a:lnTo>
                  <a:lnTo>
                    <a:pt x="13349" y="53477"/>
                  </a:lnTo>
                  <a:lnTo>
                    <a:pt x="21908" y="100120"/>
                  </a:lnTo>
                  <a:lnTo>
                    <a:pt x="26905" y="135515"/>
                  </a:lnTo>
                  <a:lnTo>
                    <a:pt x="29597" y="172412"/>
                  </a:lnTo>
                  <a:lnTo>
                    <a:pt x="30792" y="209272"/>
                  </a:lnTo>
                  <a:lnTo>
                    <a:pt x="31466" y="256113"/>
                  </a:lnTo>
                  <a:lnTo>
                    <a:pt x="31750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16">
              <a:extLst>
                <a:ext uri="{FF2B5EF4-FFF2-40B4-BE49-F238E27FC236}">
                  <a16:creationId xmlns:a16="http://schemas.microsoft.com/office/drawing/2014/main" xmlns="" id="{84405B9F-989D-4590-B6E6-D21E06D0845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283210" y="6337299"/>
              <a:ext cx="6341" cy="203202"/>
            </a:xfrm>
            <a:custGeom>
              <a:avLst/>
              <a:gdLst/>
              <a:ahLst/>
              <a:cxnLst/>
              <a:rect l="0" t="0" r="0" b="0"/>
              <a:pathLst>
                <a:path w="6341" h="203202">
                  <a:moveTo>
                    <a:pt x="6340" y="1"/>
                  </a:moveTo>
                  <a:lnTo>
                    <a:pt x="6340" y="1"/>
                  </a:lnTo>
                  <a:lnTo>
                    <a:pt x="2969" y="0"/>
                  </a:lnTo>
                  <a:lnTo>
                    <a:pt x="1976" y="706"/>
                  </a:lnTo>
                  <a:lnTo>
                    <a:pt x="1314" y="1883"/>
                  </a:lnTo>
                  <a:lnTo>
                    <a:pt x="578" y="7893"/>
                  </a:lnTo>
                  <a:lnTo>
                    <a:pt x="106" y="46140"/>
                  </a:lnTo>
                  <a:lnTo>
                    <a:pt x="24" y="91283"/>
                  </a:lnTo>
                  <a:lnTo>
                    <a:pt x="0" y="136643"/>
                  </a:lnTo>
                  <a:lnTo>
                    <a:pt x="3363" y="183154"/>
                  </a:lnTo>
                  <a:lnTo>
                    <a:pt x="6340" y="203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737">
            <a:extLst>
              <a:ext uri="{FF2B5EF4-FFF2-40B4-BE49-F238E27FC236}">
                <a16:creationId xmlns:a16="http://schemas.microsoft.com/office/drawing/2014/main" xmlns="" id="{DD46AB12-3FDD-44A8-81DF-138327C6574B}"/>
              </a:ext>
            </a:extLst>
          </p:cNvPr>
          <p:cNvGrpSpPr/>
          <p:nvPr/>
        </p:nvGrpSpPr>
        <p:grpSpPr>
          <a:xfrm>
            <a:off x="6616700" y="6286500"/>
            <a:ext cx="349251" cy="57151"/>
            <a:chOff x="6616700" y="6286500"/>
            <a:chExt cx="349251" cy="57151"/>
          </a:xfrm>
        </p:grpSpPr>
        <p:sp>
          <p:nvSpPr>
            <p:cNvPr id="83" name="SMARTInkShape-3517">
              <a:extLst>
                <a:ext uri="{FF2B5EF4-FFF2-40B4-BE49-F238E27FC236}">
                  <a16:creationId xmlns:a16="http://schemas.microsoft.com/office/drawing/2014/main" xmlns="" id="{CB1139FE-8716-4B51-8E7C-E1441441BD1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53250" y="6286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518">
              <a:extLst>
                <a:ext uri="{FF2B5EF4-FFF2-40B4-BE49-F238E27FC236}">
                  <a16:creationId xmlns:a16="http://schemas.microsoft.com/office/drawing/2014/main" xmlns="" id="{0B05FEAB-1C7B-4147-B289-1108022E168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16700" y="63119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008"/>
                  </a:lnTo>
                  <a:lnTo>
                    <a:pt x="2822" y="22316"/>
                  </a:lnTo>
                  <a:lnTo>
                    <a:pt x="45465" y="736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3519">
            <a:extLst>
              <a:ext uri="{FF2B5EF4-FFF2-40B4-BE49-F238E27FC236}">
                <a16:creationId xmlns:a16="http://schemas.microsoft.com/office/drawing/2014/main" xmlns="" id="{C7DBC3DB-F816-4415-B27D-4CF137DC37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94550" y="6280150"/>
            <a:ext cx="12701" cy="6351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0" y="6350"/>
                </a:moveTo>
                <a:lnTo>
                  <a:pt x="0" y="6350"/>
                </a:lnTo>
                <a:lnTo>
                  <a:pt x="127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739">
            <a:extLst>
              <a:ext uri="{FF2B5EF4-FFF2-40B4-BE49-F238E27FC236}">
                <a16:creationId xmlns:a16="http://schemas.microsoft.com/office/drawing/2014/main" xmlns="" id="{3A8BF696-6AFB-4840-9B55-F18755532462}"/>
              </a:ext>
            </a:extLst>
          </p:cNvPr>
          <p:cNvGrpSpPr/>
          <p:nvPr/>
        </p:nvGrpSpPr>
        <p:grpSpPr>
          <a:xfrm>
            <a:off x="7943850" y="5892800"/>
            <a:ext cx="831851" cy="647701"/>
            <a:chOff x="7943850" y="5892800"/>
            <a:chExt cx="831851" cy="647701"/>
          </a:xfrm>
        </p:grpSpPr>
        <p:sp>
          <p:nvSpPr>
            <p:cNvPr id="87" name="SMARTInkShape-3520">
              <a:extLst>
                <a:ext uri="{FF2B5EF4-FFF2-40B4-BE49-F238E27FC236}">
                  <a16:creationId xmlns:a16="http://schemas.microsoft.com/office/drawing/2014/main" xmlns="" id="{85480AEA-2EF7-4A6A-A1A1-24FC2706F1F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763000" y="64135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521">
              <a:extLst>
                <a:ext uri="{FF2B5EF4-FFF2-40B4-BE49-F238E27FC236}">
                  <a16:creationId xmlns:a16="http://schemas.microsoft.com/office/drawing/2014/main" xmlns="" id="{6FDCCC26-DCF5-49AC-9149-CA45AAEFCEB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559800" y="64135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522">
              <a:extLst>
                <a:ext uri="{FF2B5EF4-FFF2-40B4-BE49-F238E27FC236}">
                  <a16:creationId xmlns:a16="http://schemas.microsoft.com/office/drawing/2014/main" xmlns="" id="{9B6C87AC-30BC-4C89-8460-0F5FFEE0A75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17317" y="6358115"/>
              <a:ext cx="131573" cy="136497"/>
            </a:xfrm>
            <a:custGeom>
              <a:avLst/>
              <a:gdLst/>
              <a:ahLst/>
              <a:cxnLst/>
              <a:rect l="0" t="0" r="0" b="0"/>
              <a:pathLst>
                <a:path w="131573" h="136497">
                  <a:moveTo>
                    <a:pt x="75783" y="10935"/>
                  </a:moveTo>
                  <a:lnTo>
                    <a:pt x="75783" y="10935"/>
                  </a:lnTo>
                  <a:lnTo>
                    <a:pt x="69041" y="4193"/>
                  </a:lnTo>
                  <a:lnTo>
                    <a:pt x="58205" y="884"/>
                  </a:lnTo>
                  <a:lnTo>
                    <a:pt x="51364" y="0"/>
                  </a:lnTo>
                  <a:lnTo>
                    <a:pt x="38119" y="2782"/>
                  </a:lnTo>
                  <a:lnTo>
                    <a:pt x="31624" y="5500"/>
                  </a:lnTo>
                  <a:lnTo>
                    <a:pt x="12369" y="26179"/>
                  </a:lnTo>
                  <a:lnTo>
                    <a:pt x="0" y="58019"/>
                  </a:lnTo>
                  <a:lnTo>
                    <a:pt x="3" y="81955"/>
                  </a:lnTo>
                  <a:lnTo>
                    <a:pt x="5414" y="104589"/>
                  </a:lnTo>
                  <a:lnTo>
                    <a:pt x="14875" y="121702"/>
                  </a:lnTo>
                  <a:lnTo>
                    <a:pt x="31779" y="132603"/>
                  </a:lnTo>
                  <a:lnTo>
                    <a:pt x="42214" y="136496"/>
                  </a:lnTo>
                  <a:lnTo>
                    <a:pt x="66978" y="133297"/>
                  </a:lnTo>
                  <a:lnTo>
                    <a:pt x="92330" y="121763"/>
                  </a:lnTo>
                  <a:lnTo>
                    <a:pt x="113006" y="104877"/>
                  </a:lnTo>
                  <a:lnTo>
                    <a:pt x="125957" y="85613"/>
                  </a:lnTo>
                  <a:lnTo>
                    <a:pt x="130400" y="75537"/>
                  </a:lnTo>
                  <a:lnTo>
                    <a:pt x="131572" y="56816"/>
                  </a:lnTo>
                  <a:lnTo>
                    <a:pt x="129909" y="47872"/>
                  </a:lnTo>
                  <a:lnTo>
                    <a:pt x="122417" y="34172"/>
                  </a:lnTo>
                  <a:lnTo>
                    <a:pt x="107533" y="17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523">
              <a:extLst>
                <a:ext uri="{FF2B5EF4-FFF2-40B4-BE49-F238E27FC236}">
                  <a16:creationId xmlns:a16="http://schemas.microsoft.com/office/drawing/2014/main" xmlns="" id="{5640C2C0-B4FB-466F-A34D-5651CA3ABCA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079711" y="6377165"/>
              <a:ext cx="75190" cy="123846"/>
            </a:xfrm>
            <a:custGeom>
              <a:avLst/>
              <a:gdLst/>
              <a:ahLst/>
              <a:cxnLst/>
              <a:rect l="0" t="0" r="0" b="0"/>
              <a:pathLst>
                <a:path w="75190" h="123846">
                  <a:moveTo>
                    <a:pt x="54639" y="10935"/>
                  </a:moveTo>
                  <a:lnTo>
                    <a:pt x="54639" y="10935"/>
                  </a:lnTo>
                  <a:lnTo>
                    <a:pt x="40135" y="2207"/>
                  </a:lnTo>
                  <a:lnTo>
                    <a:pt x="31495" y="0"/>
                  </a:lnTo>
                  <a:lnTo>
                    <a:pt x="27215" y="1529"/>
                  </a:lnTo>
                  <a:lnTo>
                    <a:pt x="18697" y="8871"/>
                  </a:lnTo>
                  <a:lnTo>
                    <a:pt x="5968" y="35018"/>
                  </a:lnTo>
                  <a:lnTo>
                    <a:pt x="0" y="69575"/>
                  </a:lnTo>
                  <a:lnTo>
                    <a:pt x="4975" y="103255"/>
                  </a:lnTo>
                  <a:lnTo>
                    <a:pt x="13516" y="117348"/>
                  </a:lnTo>
                  <a:lnTo>
                    <a:pt x="18757" y="122093"/>
                  </a:lnTo>
                  <a:lnTo>
                    <a:pt x="25073" y="123845"/>
                  </a:lnTo>
                  <a:lnTo>
                    <a:pt x="39617" y="122031"/>
                  </a:lnTo>
                  <a:lnTo>
                    <a:pt x="55488" y="110875"/>
                  </a:lnTo>
                  <a:lnTo>
                    <a:pt x="63672" y="102962"/>
                  </a:lnTo>
                  <a:lnTo>
                    <a:pt x="72765" y="84762"/>
                  </a:lnTo>
                  <a:lnTo>
                    <a:pt x="75189" y="74970"/>
                  </a:lnTo>
                  <a:lnTo>
                    <a:pt x="72239" y="52801"/>
                  </a:lnTo>
                  <a:lnTo>
                    <a:pt x="60560" y="24046"/>
                  </a:lnTo>
                  <a:lnTo>
                    <a:pt x="56469" y="17559"/>
                  </a:lnTo>
                  <a:lnTo>
                    <a:pt x="51625" y="13234"/>
                  </a:lnTo>
                  <a:lnTo>
                    <a:pt x="40600" y="8428"/>
                  </a:lnTo>
                  <a:lnTo>
                    <a:pt x="36812" y="8558"/>
                  </a:lnTo>
                  <a:lnTo>
                    <a:pt x="34288" y="10056"/>
                  </a:lnTo>
                  <a:lnTo>
                    <a:pt x="29239" y="17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524">
              <a:extLst>
                <a:ext uri="{FF2B5EF4-FFF2-40B4-BE49-F238E27FC236}">
                  <a16:creationId xmlns:a16="http://schemas.microsoft.com/office/drawing/2014/main" xmlns="" id="{F4AEB830-0093-405F-9A08-14F6100D4E1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43850" y="6319550"/>
              <a:ext cx="25401" cy="220951"/>
            </a:xfrm>
            <a:custGeom>
              <a:avLst/>
              <a:gdLst/>
              <a:ahLst/>
              <a:cxnLst/>
              <a:rect l="0" t="0" r="0" b="0"/>
              <a:pathLst>
                <a:path w="25401" h="220951">
                  <a:moveTo>
                    <a:pt x="0" y="24100"/>
                  </a:moveTo>
                  <a:lnTo>
                    <a:pt x="0" y="24100"/>
                  </a:lnTo>
                  <a:lnTo>
                    <a:pt x="5025" y="12167"/>
                  </a:lnTo>
                  <a:lnTo>
                    <a:pt x="5467" y="9795"/>
                  </a:lnTo>
                  <a:lnTo>
                    <a:pt x="7839" y="5278"/>
                  </a:lnTo>
                  <a:lnTo>
                    <a:pt x="11739" y="0"/>
                  </a:lnTo>
                  <a:lnTo>
                    <a:pt x="6882" y="47183"/>
                  </a:lnTo>
                  <a:lnTo>
                    <a:pt x="7214" y="88011"/>
                  </a:lnTo>
                  <a:lnTo>
                    <a:pt x="11466" y="134132"/>
                  </a:lnTo>
                  <a:lnTo>
                    <a:pt x="17194" y="174530"/>
                  </a:lnTo>
                  <a:lnTo>
                    <a:pt x="25400" y="220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525">
              <a:extLst>
                <a:ext uri="{FF2B5EF4-FFF2-40B4-BE49-F238E27FC236}">
                  <a16:creationId xmlns:a16="http://schemas.microsoft.com/office/drawing/2014/main" xmlns="" id="{91B0B4CD-C0A4-4172-A847-818CE48B3D8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39100" y="5892800"/>
              <a:ext cx="44451" cy="254001"/>
            </a:xfrm>
            <a:custGeom>
              <a:avLst/>
              <a:gdLst/>
              <a:ahLst/>
              <a:cxnLst/>
              <a:rect l="0" t="0" r="0" b="0"/>
              <a:pathLst>
                <a:path w="44451" h="254001">
                  <a:moveTo>
                    <a:pt x="0" y="0"/>
                  </a:moveTo>
                  <a:lnTo>
                    <a:pt x="0" y="0"/>
                  </a:lnTo>
                  <a:lnTo>
                    <a:pt x="4363" y="17325"/>
                  </a:lnTo>
                  <a:lnTo>
                    <a:pt x="5958" y="63080"/>
                  </a:lnTo>
                  <a:lnTo>
                    <a:pt x="9997" y="109707"/>
                  </a:lnTo>
                  <a:lnTo>
                    <a:pt x="16437" y="141893"/>
                  </a:lnTo>
                  <a:lnTo>
                    <a:pt x="27997" y="186368"/>
                  </a:lnTo>
                  <a:lnTo>
                    <a:pt x="40781" y="229953"/>
                  </a:lnTo>
                  <a:lnTo>
                    <a:pt x="4445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3526">
            <a:extLst>
              <a:ext uri="{FF2B5EF4-FFF2-40B4-BE49-F238E27FC236}">
                <a16:creationId xmlns:a16="http://schemas.microsoft.com/office/drawing/2014/main" xmlns="" id="{7CD8FB4F-35B1-4BF8-845D-8810B361303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59661" y="4876800"/>
            <a:ext cx="2533390" cy="863601"/>
          </a:xfrm>
          <a:custGeom>
            <a:avLst/>
            <a:gdLst/>
            <a:ahLst/>
            <a:cxnLst/>
            <a:rect l="0" t="0" r="0" b="0"/>
            <a:pathLst>
              <a:path w="2533390" h="863601">
                <a:moveTo>
                  <a:pt x="6089" y="0"/>
                </a:moveTo>
                <a:lnTo>
                  <a:pt x="6089" y="0"/>
                </a:lnTo>
                <a:lnTo>
                  <a:pt x="2718" y="0"/>
                </a:lnTo>
                <a:lnTo>
                  <a:pt x="1725" y="706"/>
                </a:lnTo>
                <a:lnTo>
                  <a:pt x="1063" y="1881"/>
                </a:lnTo>
                <a:lnTo>
                  <a:pt x="0" y="8838"/>
                </a:lnTo>
                <a:lnTo>
                  <a:pt x="619" y="10125"/>
                </a:lnTo>
                <a:lnTo>
                  <a:pt x="1737" y="10983"/>
                </a:lnTo>
                <a:lnTo>
                  <a:pt x="6082" y="12697"/>
                </a:lnTo>
                <a:lnTo>
                  <a:pt x="14926" y="27005"/>
                </a:lnTo>
                <a:lnTo>
                  <a:pt x="46306" y="62636"/>
                </a:lnTo>
                <a:lnTo>
                  <a:pt x="49284" y="71083"/>
                </a:lnTo>
                <a:lnTo>
                  <a:pt x="52255" y="84315"/>
                </a:lnTo>
                <a:lnTo>
                  <a:pt x="59345" y="99832"/>
                </a:lnTo>
                <a:lnTo>
                  <a:pt x="59627" y="108105"/>
                </a:lnTo>
                <a:lnTo>
                  <a:pt x="58714" y="112287"/>
                </a:lnTo>
                <a:lnTo>
                  <a:pt x="59581" y="120696"/>
                </a:lnTo>
                <a:lnTo>
                  <a:pt x="64800" y="144173"/>
                </a:lnTo>
                <a:lnTo>
                  <a:pt x="67460" y="150155"/>
                </a:lnTo>
                <a:lnTo>
                  <a:pt x="69552" y="192415"/>
                </a:lnTo>
                <a:lnTo>
                  <a:pt x="70293" y="235614"/>
                </a:lnTo>
                <a:lnTo>
                  <a:pt x="84516" y="282405"/>
                </a:lnTo>
                <a:lnTo>
                  <a:pt x="103458" y="327790"/>
                </a:lnTo>
                <a:lnTo>
                  <a:pt x="122271" y="369778"/>
                </a:lnTo>
                <a:lnTo>
                  <a:pt x="148567" y="412690"/>
                </a:lnTo>
                <a:lnTo>
                  <a:pt x="163088" y="433251"/>
                </a:lnTo>
                <a:lnTo>
                  <a:pt x="176603" y="459377"/>
                </a:lnTo>
                <a:lnTo>
                  <a:pt x="213362" y="502617"/>
                </a:lnTo>
                <a:lnTo>
                  <a:pt x="258366" y="546530"/>
                </a:lnTo>
                <a:lnTo>
                  <a:pt x="299663" y="591155"/>
                </a:lnTo>
                <a:lnTo>
                  <a:pt x="342118" y="624339"/>
                </a:lnTo>
                <a:lnTo>
                  <a:pt x="385177" y="659962"/>
                </a:lnTo>
                <a:lnTo>
                  <a:pt x="396823" y="668672"/>
                </a:lnTo>
                <a:lnTo>
                  <a:pt x="443235" y="693544"/>
                </a:lnTo>
                <a:lnTo>
                  <a:pt x="488630" y="716060"/>
                </a:lnTo>
                <a:lnTo>
                  <a:pt x="535232" y="732279"/>
                </a:lnTo>
                <a:lnTo>
                  <a:pt x="576890" y="745058"/>
                </a:lnTo>
                <a:lnTo>
                  <a:pt x="618999" y="757766"/>
                </a:lnTo>
                <a:lnTo>
                  <a:pt x="659872" y="770467"/>
                </a:lnTo>
                <a:lnTo>
                  <a:pt x="700643" y="776024"/>
                </a:lnTo>
                <a:lnTo>
                  <a:pt x="747108" y="784752"/>
                </a:lnTo>
                <a:lnTo>
                  <a:pt x="791357" y="786877"/>
                </a:lnTo>
                <a:lnTo>
                  <a:pt x="829076" y="789126"/>
                </a:lnTo>
                <a:lnTo>
                  <a:pt x="864476" y="792380"/>
                </a:lnTo>
                <a:lnTo>
                  <a:pt x="901776" y="793344"/>
                </a:lnTo>
                <a:lnTo>
                  <a:pt x="948935" y="797041"/>
                </a:lnTo>
                <a:lnTo>
                  <a:pt x="984892" y="799193"/>
                </a:lnTo>
                <a:lnTo>
                  <a:pt x="1022356" y="799831"/>
                </a:lnTo>
                <a:lnTo>
                  <a:pt x="1060268" y="803392"/>
                </a:lnTo>
                <a:lnTo>
                  <a:pt x="1098312" y="805544"/>
                </a:lnTo>
                <a:lnTo>
                  <a:pt x="1144730" y="806976"/>
                </a:lnTo>
                <a:lnTo>
                  <a:pt x="1192051" y="811440"/>
                </a:lnTo>
                <a:lnTo>
                  <a:pt x="1238949" y="812531"/>
                </a:lnTo>
                <a:lnTo>
                  <a:pt x="1276373" y="816091"/>
                </a:lnTo>
                <a:lnTo>
                  <a:pt x="1314273" y="818243"/>
                </a:lnTo>
                <a:lnTo>
                  <a:pt x="1359055" y="818881"/>
                </a:lnTo>
                <a:lnTo>
                  <a:pt x="1404701" y="819070"/>
                </a:lnTo>
                <a:lnTo>
                  <a:pt x="1436496" y="820996"/>
                </a:lnTo>
                <a:lnTo>
                  <a:pt x="1469442" y="823498"/>
                </a:lnTo>
                <a:lnTo>
                  <a:pt x="1502900" y="824610"/>
                </a:lnTo>
                <a:lnTo>
                  <a:pt x="1536585" y="826986"/>
                </a:lnTo>
                <a:lnTo>
                  <a:pt x="1570370" y="829688"/>
                </a:lnTo>
                <a:lnTo>
                  <a:pt x="1604201" y="830889"/>
                </a:lnTo>
                <a:lnTo>
                  <a:pt x="1639933" y="833305"/>
                </a:lnTo>
                <a:lnTo>
                  <a:pt x="1676981" y="836025"/>
                </a:lnTo>
                <a:lnTo>
                  <a:pt x="1714613" y="837233"/>
                </a:lnTo>
                <a:lnTo>
                  <a:pt x="1752505" y="839651"/>
                </a:lnTo>
                <a:lnTo>
                  <a:pt x="1790513" y="843078"/>
                </a:lnTo>
                <a:lnTo>
                  <a:pt x="1828572" y="846953"/>
                </a:lnTo>
                <a:lnTo>
                  <a:pt x="1868535" y="849146"/>
                </a:lnTo>
                <a:lnTo>
                  <a:pt x="1909109" y="850120"/>
                </a:lnTo>
                <a:lnTo>
                  <a:pt x="1948309" y="850554"/>
                </a:lnTo>
                <a:lnTo>
                  <a:pt x="1990661" y="852627"/>
                </a:lnTo>
                <a:lnTo>
                  <a:pt x="2034648" y="855196"/>
                </a:lnTo>
                <a:lnTo>
                  <a:pt x="2077717" y="856337"/>
                </a:lnTo>
                <a:lnTo>
                  <a:pt x="2122259" y="856844"/>
                </a:lnTo>
                <a:lnTo>
                  <a:pt x="2167926" y="856364"/>
                </a:lnTo>
                <a:lnTo>
                  <a:pt x="2214091" y="853799"/>
                </a:lnTo>
                <a:lnTo>
                  <a:pt x="2237974" y="852833"/>
                </a:lnTo>
                <a:lnTo>
                  <a:pt x="2262362" y="852189"/>
                </a:lnTo>
                <a:lnTo>
                  <a:pt x="2287088" y="851759"/>
                </a:lnTo>
                <a:lnTo>
                  <a:pt x="2333376" y="849401"/>
                </a:lnTo>
                <a:lnTo>
                  <a:pt x="2376055" y="846706"/>
                </a:lnTo>
                <a:lnTo>
                  <a:pt x="2413839" y="845508"/>
                </a:lnTo>
                <a:lnTo>
                  <a:pt x="2447565" y="844976"/>
                </a:lnTo>
                <a:lnTo>
                  <a:pt x="2486793" y="846558"/>
                </a:lnTo>
                <a:lnTo>
                  <a:pt x="2511821" y="853376"/>
                </a:lnTo>
                <a:lnTo>
                  <a:pt x="2533389" y="8636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7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42">
            <a:extLst>
              <a:ext uri="{FF2B5EF4-FFF2-40B4-BE49-F238E27FC236}">
                <a16:creationId xmlns:a16="http://schemas.microsoft.com/office/drawing/2014/main" xmlns="" id="{7E5DEF2E-EE34-426E-B3C7-BA4BB31E9B3F}"/>
              </a:ext>
            </a:extLst>
          </p:cNvPr>
          <p:cNvGrpSpPr/>
          <p:nvPr/>
        </p:nvGrpSpPr>
        <p:grpSpPr>
          <a:xfrm>
            <a:off x="1229435" y="458243"/>
            <a:ext cx="859716" cy="445467"/>
            <a:chOff x="1229435" y="458243"/>
            <a:chExt cx="859716" cy="445467"/>
          </a:xfrm>
        </p:grpSpPr>
        <p:sp>
          <p:nvSpPr>
            <p:cNvPr id="2" name="SMARTInkShape-735">
              <a:extLst>
                <a:ext uri="{FF2B5EF4-FFF2-40B4-BE49-F238E27FC236}">
                  <a16:creationId xmlns:a16="http://schemas.microsoft.com/office/drawing/2014/main" xmlns="" id="{192D536D-A049-4059-9553-422C45A78E3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931283" y="651229"/>
              <a:ext cx="157868" cy="126203"/>
            </a:xfrm>
            <a:custGeom>
              <a:avLst/>
              <a:gdLst/>
              <a:ahLst/>
              <a:cxnLst/>
              <a:rect l="0" t="0" r="0" b="0"/>
              <a:pathLst>
                <a:path w="157868" h="126203">
                  <a:moveTo>
                    <a:pt x="5467" y="21871"/>
                  </a:moveTo>
                  <a:lnTo>
                    <a:pt x="5467" y="21871"/>
                  </a:lnTo>
                  <a:lnTo>
                    <a:pt x="0" y="16404"/>
                  </a:lnTo>
                  <a:lnTo>
                    <a:pt x="3655" y="27246"/>
                  </a:lnTo>
                  <a:lnTo>
                    <a:pt x="9672" y="71918"/>
                  </a:lnTo>
                  <a:lnTo>
                    <a:pt x="11534" y="115071"/>
                  </a:lnTo>
                  <a:lnTo>
                    <a:pt x="11733" y="125451"/>
                  </a:lnTo>
                  <a:lnTo>
                    <a:pt x="12467" y="126202"/>
                  </a:lnTo>
                  <a:lnTo>
                    <a:pt x="13661" y="125997"/>
                  </a:lnTo>
                  <a:lnTo>
                    <a:pt x="15163" y="125155"/>
                  </a:lnTo>
                  <a:lnTo>
                    <a:pt x="21274" y="81524"/>
                  </a:lnTo>
                  <a:lnTo>
                    <a:pt x="36023" y="33916"/>
                  </a:lnTo>
                  <a:lnTo>
                    <a:pt x="40920" y="23697"/>
                  </a:lnTo>
                  <a:lnTo>
                    <a:pt x="45448" y="19155"/>
                  </a:lnTo>
                  <a:lnTo>
                    <a:pt x="47643" y="20060"/>
                  </a:lnTo>
                  <a:lnTo>
                    <a:pt x="51964" y="26711"/>
                  </a:lnTo>
                  <a:lnTo>
                    <a:pt x="58363" y="49097"/>
                  </a:lnTo>
                  <a:lnTo>
                    <a:pt x="56493" y="91693"/>
                  </a:lnTo>
                  <a:lnTo>
                    <a:pt x="56418" y="91702"/>
                  </a:lnTo>
                  <a:lnTo>
                    <a:pt x="68518" y="49087"/>
                  </a:lnTo>
                  <a:lnTo>
                    <a:pt x="77940" y="29264"/>
                  </a:lnTo>
                  <a:lnTo>
                    <a:pt x="91064" y="14338"/>
                  </a:lnTo>
                  <a:lnTo>
                    <a:pt x="108675" y="1765"/>
                  </a:lnTo>
                  <a:lnTo>
                    <a:pt x="112372" y="0"/>
                  </a:lnTo>
                  <a:lnTo>
                    <a:pt x="116248" y="941"/>
                  </a:lnTo>
                  <a:lnTo>
                    <a:pt x="124318" y="7630"/>
                  </a:lnTo>
                  <a:lnTo>
                    <a:pt x="136632" y="44380"/>
                  </a:lnTo>
                  <a:lnTo>
                    <a:pt x="150040" y="90523"/>
                  </a:lnTo>
                  <a:lnTo>
                    <a:pt x="157867" y="123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736">
              <a:extLst>
                <a:ext uri="{FF2B5EF4-FFF2-40B4-BE49-F238E27FC236}">
                  <a16:creationId xmlns:a16="http://schemas.microsoft.com/office/drawing/2014/main" xmlns="" id="{F06EFD68-B972-461D-980B-765909AC1A4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834369" y="681215"/>
              <a:ext cx="64282" cy="115573"/>
            </a:xfrm>
            <a:custGeom>
              <a:avLst/>
              <a:gdLst/>
              <a:ahLst/>
              <a:cxnLst/>
              <a:rect l="0" t="0" r="0" b="0"/>
              <a:pathLst>
                <a:path w="64282" h="115573">
                  <a:moveTo>
                    <a:pt x="64281" y="10935"/>
                  </a:moveTo>
                  <a:lnTo>
                    <a:pt x="64281" y="10935"/>
                  </a:lnTo>
                  <a:lnTo>
                    <a:pt x="49072" y="2207"/>
                  </a:lnTo>
                  <a:lnTo>
                    <a:pt x="37766" y="0"/>
                  </a:lnTo>
                  <a:lnTo>
                    <a:pt x="27567" y="901"/>
                  </a:lnTo>
                  <a:lnTo>
                    <a:pt x="22872" y="2129"/>
                  </a:lnTo>
                  <a:lnTo>
                    <a:pt x="13892" y="9138"/>
                  </a:lnTo>
                  <a:lnTo>
                    <a:pt x="5902" y="20014"/>
                  </a:lnTo>
                  <a:lnTo>
                    <a:pt x="0" y="34255"/>
                  </a:lnTo>
                  <a:lnTo>
                    <a:pt x="669" y="51874"/>
                  </a:lnTo>
                  <a:lnTo>
                    <a:pt x="12596" y="88558"/>
                  </a:lnTo>
                  <a:lnTo>
                    <a:pt x="22260" y="102114"/>
                  </a:lnTo>
                  <a:lnTo>
                    <a:pt x="32905" y="111431"/>
                  </a:lnTo>
                  <a:lnTo>
                    <a:pt x="42340" y="115572"/>
                  </a:lnTo>
                  <a:lnTo>
                    <a:pt x="46831" y="115265"/>
                  </a:lnTo>
                  <a:lnTo>
                    <a:pt x="55585" y="111161"/>
                  </a:lnTo>
                  <a:lnTo>
                    <a:pt x="58483" y="107386"/>
                  </a:lnTo>
                  <a:lnTo>
                    <a:pt x="61704" y="97547"/>
                  </a:lnTo>
                  <a:lnTo>
                    <a:pt x="59373" y="84236"/>
                  </a:lnTo>
                  <a:lnTo>
                    <a:pt x="38809" y="40761"/>
                  </a:lnTo>
                  <a:lnTo>
                    <a:pt x="30942" y="20713"/>
                  </a:lnTo>
                  <a:lnTo>
                    <a:pt x="30766" y="17454"/>
                  </a:lnTo>
                  <a:lnTo>
                    <a:pt x="32531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37">
              <a:extLst>
                <a:ext uri="{FF2B5EF4-FFF2-40B4-BE49-F238E27FC236}">
                  <a16:creationId xmlns:a16="http://schemas.microsoft.com/office/drawing/2014/main" xmlns="" id="{2AEF2747-8771-416E-BAF0-F499062EFEB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710178" y="466373"/>
              <a:ext cx="80523" cy="355663"/>
            </a:xfrm>
            <a:custGeom>
              <a:avLst/>
              <a:gdLst/>
              <a:ahLst/>
              <a:cxnLst/>
              <a:rect l="0" t="0" r="0" b="0"/>
              <a:pathLst>
                <a:path w="80523" h="355663">
                  <a:moveTo>
                    <a:pt x="80522" y="244827"/>
                  </a:moveTo>
                  <a:lnTo>
                    <a:pt x="80522" y="244827"/>
                  </a:lnTo>
                  <a:lnTo>
                    <a:pt x="77151" y="238085"/>
                  </a:lnTo>
                  <a:lnTo>
                    <a:pt x="71733" y="232893"/>
                  </a:lnTo>
                  <a:lnTo>
                    <a:pt x="58868" y="226004"/>
                  </a:lnTo>
                  <a:lnTo>
                    <a:pt x="53386" y="223812"/>
                  </a:lnTo>
                  <a:lnTo>
                    <a:pt x="47615" y="223761"/>
                  </a:lnTo>
                  <a:lnTo>
                    <a:pt x="35557" y="227468"/>
                  </a:lnTo>
                  <a:lnTo>
                    <a:pt x="16870" y="244231"/>
                  </a:lnTo>
                  <a:lnTo>
                    <a:pt x="4669" y="270442"/>
                  </a:lnTo>
                  <a:lnTo>
                    <a:pt x="0" y="314563"/>
                  </a:lnTo>
                  <a:lnTo>
                    <a:pt x="1931" y="333911"/>
                  </a:lnTo>
                  <a:lnTo>
                    <a:pt x="8904" y="348155"/>
                  </a:lnTo>
                  <a:lnTo>
                    <a:pt x="13726" y="353929"/>
                  </a:lnTo>
                  <a:lnTo>
                    <a:pt x="19764" y="355662"/>
                  </a:lnTo>
                  <a:lnTo>
                    <a:pt x="33998" y="351942"/>
                  </a:lnTo>
                  <a:lnTo>
                    <a:pt x="45969" y="337589"/>
                  </a:lnTo>
                  <a:lnTo>
                    <a:pt x="60641" y="301945"/>
                  </a:lnTo>
                  <a:lnTo>
                    <a:pt x="68864" y="269507"/>
                  </a:lnTo>
                  <a:lnTo>
                    <a:pt x="74870" y="229220"/>
                  </a:lnTo>
                  <a:lnTo>
                    <a:pt x="76129" y="181681"/>
                  </a:lnTo>
                  <a:lnTo>
                    <a:pt x="75476" y="156163"/>
                  </a:lnTo>
                  <a:lnTo>
                    <a:pt x="73630" y="128568"/>
                  </a:lnTo>
                  <a:lnTo>
                    <a:pt x="70989" y="99588"/>
                  </a:lnTo>
                  <a:lnTo>
                    <a:pt x="67816" y="69684"/>
                  </a:lnTo>
                  <a:lnTo>
                    <a:pt x="60529" y="28932"/>
                  </a:lnTo>
                  <a:lnTo>
                    <a:pt x="52586" y="5646"/>
                  </a:lnTo>
                  <a:lnTo>
                    <a:pt x="48493" y="1412"/>
                  </a:lnTo>
                  <a:lnTo>
                    <a:pt x="44352" y="0"/>
                  </a:lnTo>
                  <a:lnTo>
                    <a:pt x="40181" y="2587"/>
                  </a:lnTo>
                  <a:lnTo>
                    <a:pt x="31784" y="14868"/>
                  </a:lnTo>
                  <a:lnTo>
                    <a:pt x="25864" y="58471"/>
                  </a:lnTo>
                  <a:lnTo>
                    <a:pt x="30124" y="98032"/>
                  </a:lnTo>
                  <a:lnTo>
                    <a:pt x="39073" y="140074"/>
                  </a:lnTo>
                  <a:lnTo>
                    <a:pt x="50106" y="179925"/>
                  </a:lnTo>
                  <a:lnTo>
                    <a:pt x="62065" y="216923"/>
                  </a:lnTo>
                  <a:lnTo>
                    <a:pt x="80522" y="270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38">
              <a:extLst>
                <a:ext uri="{FF2B5EF4-FFF2-40B4-BE49-F238E27FC236}">
                  <a16:creationId xmlns:a16="http://schemas.microsoft.com/office/drawing/2014/main" xmlns="" id="{02A8620B-DD11-47AC-A4D2-0A273C5F709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582033" y="688758"/>
              <a:ext cx="94368" cy="131701"/>
            </a:xfrm>
            <a:custGeom>
              <a:avLst/>
              <a:gdLst/>
              <a:ahLst/>
              <a:cxnLst/>
              <a:rect l="0" t="0" r="0" b="0"/>
              <a:pathLst>
                <a:path w="94368" h="131701">
                  <a:moveTo>
                    <a:pt x="5467" y="54192"/>
                  </a:moveTo>
                  <a:lnTo>
                    <a:pt x="5467" y="54192"/>
                  </a:lnTo>
                  <a:lnTo>
                    <a:pt x="5467" y="47450"/>
                  </a:lnTo>
                  <a:lnTo>
                    <a:pt x="3585" y="42258"/>
                  </a:lnTo>
                  <a:lnTo>
                    <a:pt x="2096" y="39886"/>
                  </a:lnTo>
                  <a:lnTo>
                    <a:pt x="1103" y="39010"/>
                  </a:lnTo>
                  <a:lnTo>
                    <a:pt x="441" y="39132"/>
                  </a:lnTo>
                  <a:lnTo>
                    <a:pt x="0" y="39919"/>
                  </a:lnTo>
                  <a:lnTo>
                    <a:pt x="13898" y="86002"/>
                  </a:lnTo>
                  <a:lnTo>
                    <a:pt x="21371" y="109478"/>
                  </a:lnTo>
                  <a:lnTo>
                    <a:pt x="24241" y="131700"/>
                  </a:lnTo>
                  <a:lnTo>
                    <a:pt x="24333" y="131264"/>
                  </a:lnTo>
                  <a:lnTo>
                    <a:pt x="19033" y="93841"/>
                  </a:lnTo>
                  <a:lnTo>
                    <a:pt x="24113" y="47599"/>
                  </a:lnTo>
                  <a:lnTo>
                    <a:pt x="34824" y="16647"/>
                  </a:lnTo>
                  <a:lnTo>
                    <a:pt x="45325" y="3168"/>
                  </a:lnTo>
                  <a:lnTo>
                    <a:pt x="51089" y="421"/>
                  </a:lnTo>
                  <a:lnTo>
                    <a:pt x="57048" y="0"/>
                  </a:lnTo>
                  <a:lnTo>
                    <a:pt x="63138" y="1131"/>
                  </a:lnTo>
                  <a:lnTo>
                    <a:pt x="67903" y="4707"/>
                  </a:lnTo>
                  <a:lnTo>
                    <a:pt x="75079" y="16206"/>
                  </a:lnTo>
                  <a:lnTo>
                    <a:pt x="80366" y="50948"/>
                  </a:lnTo>
                  <a:lnTo>
                    <a:pt x="82692" y="77141"/>
                  </a:lnTo>
                  <a:lnTo>
                    <a:pt x="94367" y="111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39">
              <a:extLst>
                <a:ext uri="{FF2B5EF4-FFF2-40B4-BE49-F238E27FC236}">
                  <a16:creationId xmlns:a16="http://schemas.microsoft.com/office/drawing/2014/main" xmlns="" id="{ADCADCDF-EE84-4402-A69A-B42B242C51D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450897" y="694536"/>
              <a:ext cx="117554" cy="162715"/>
            </a:xfrm>
            <a:custGeom>
              <a:avLst/>
              <a:gdLst/>
              <a:ahLst/>
              <a:cxnLst/>
              <a:rect l="0" t="0" r="0" b="0"/>
              <a:pathLst>
                <a:path w="117554" h="162715">
                  <a:moveTo>
                    <a:pt x="79453" y="42064"/>
                  </a:moveTo>
                  <a:lnTo>
                    <a:pt x="79453" y="42064"/>
                  </a:lnTo>
                  <a:lnTo>
                    <a:pt x="70615" y="18920"/>
                  </a:lnTo>
                  <a:lnTo>
                    <a:pt x="61155" y="6122"/>
                  </a:lnTo>
                  <a:lnTo>
                    <a:pt x="51565" y="1395"/>
                  </a:lnTo>
                  <a:lnTo>
                    <a:pt x="40953" y="0"/>
                  </a:lnTo>
                  <a:lnTo>
                    <a:pt x="31533" y="1732"/>
                  </a:lnTo>
                  <a:lnTo>
                    <a:pt x="22642" y="10498"/>
                  </a:lnTo>
                  <a:lnTo>
                    <a:pt x="13987" y="25918"/>
                  </a:lnTo>
                  <a:lnTo>
                    <a:pt x="2592" y="61661"/>
                  </a:lnTo>
                  <a:lnTo>
                    <a:pt x="0" y="97965"/>
                  </a:lnTo>
                  <a:lnTo>
                    <a:pt x="4394" y="117944"/>
                  </a:lnTo>
                  <a:lnTo>
                    <a:pt x="12932" y="132468"/>
                  </a:lnTo>
                  <a:lnTo>
                    <a:pt x="18173" y="138317"/>
                  </a:lnTo>
                  <a:lnTo>
                    <a:pt x="24488" y="141510"/>
                  </a:lnTo>
                  <a:lnTo>
                    <a:pt x="39032" y="143177"/>
                  </a:lnTo>
                  <a:lnTo>
                    <a:pt x="46155" y="140517"/>
                  </a:lnTo>
                  <a:lnTo>
                    <a:pt x="59715" y="130036"/>
                  </a:lnTo>
                  <a:lnTo>
                    <a:pt x="67153" y="115970"/>
                  </a:lnTo>
                  <a:lnTo>
                    <a:pt x="78632" y="69164"/>
                  </a:lnTo>
                  <a:lnTo>
                    <a:pt x="78906" y="69303"/>
                  </a:lnTo>
                  <a:lnTo>
                    <a:pt x="86604" y="111201"/>
                  </a:lnTo>
                  <a:lnTo>
                    <a:pt x="96467" y="134908"/>
                  </a:lnTo>
                  <a:lnTo>
                    <a:pt x="117553" y="162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40">
              <a:extLst>
                <a:ext uri="{FF2B5EF4-FFF2-40B4-BE49-F238E27FC236}">
                  <a16:creationId xmlns:a16="http://schemas.microsoft.com/office/drawing/2014/main" xmlns="" id="{7DB8484C-3820-4F68-AFDD-3F460C1554C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229435" y="458243"/>
              <a:ext cx="186616" cy="445467"/>
            </a:xfrm>
            <a:custGeom>
              <a:avLst/>
              <a:gdLst/>
              <a:ahLst/>
              <a:cxnLst/>
              <a:rect l="0" t="0" r="0" b="0"/>
              <a:pathLst>
                <a:path w="186616" h="445467">
                  <a:moveTo>
                    <a:pt x="2465" y="125957"/>
                  </a:moveTo>
                  <a:lnTo>
                    <a:pt x="2465" y="125957"/>
                  </a:lnTo>
                  <a:lnTo>
                    <a:pt x="7535" y="170000"/>
                  </a:lnTo>
                  <a:lnTo>
                    <a:pt x="13296" y="210190"/>
                  </a:lnTo>
                  <a:lnTo>
                    <a:pt x="17392" y="243827"/>
                  </a:lnTo>
                  <a:lnTo>
                    <a:pt x="21564" y="281825"/>
                  </a:lnTo>
                  <a:lnTo>
                    <a:pt x="25770" y="321526"/>
                  </a:lnTo>
                  <a:lnTo>
                    <a:pt x="29991" y="360338"/>
                  </a:lnTo>
                  <a:lnTo>
                    <a:pt x="36335" y="407775"/>
                  </a:lnTo>
                  <a:lnTo>
                    <a:pt x="40194" y="445466"/>
                  </a:lnTo>
                  <a:lnTo>
                    <a:pt x="36637" y="440352"/>
                  </a:lnTo>
                  <a:lnTo>
                    <a:pt x="31058" y="426555"/>
                  </a:lnTo>
                  <a:lnTo>
                    <a:pt x="23245" y="388198"/>
                  </a:lnTo>
                  <a:lnTo>
                    <a:pt x="16169" y="349988"/>
                  </a:lnTo>
                  <a:lnTo>
                    <a:pt x="10202" y="303373"/>
                  </a:lnTo>
                  <a:lnTo>
                    <a:pt x="7623" y="278101"/>
                  </a:lnTo>
                  <a:lnTo>
                    <a:pt x="5198" y="252081"/>
                  </a:lnTo>
                  <a:lnTo>
                    <a:pt x="2876" y="225562"/>
                  </a:lnTo>
                  <a:lnTo>
                    <a:pt x="622" y="198710"/>
                  </a:lnTo>
                  <a:lnTo>
                    <a:pt x="0" y="151942"/>
                  </a:lnTo>
                  <a:lnTo>
                    <a:pt x="2075" y="110695"/>
                  </a:lnTo>
                  <a:lnTo>
                    <a:pt x="5349" y="73548"/>
                  </a:lnTo>
                  <a:lnTo>
                    <a:pt x="14530" y="31014"/>
                  </a:lnTo>
                  <a:lnTo>
                    <a:pt x="24055" y="12969"/>
                  </a:lnTo>
                  <a:lnTo>
                    <a:pt x="29558" y="6182"/>
                  </a:lnTo>
                  <a:lnTo>
                    <a:pt x="37460" y="2363"/>
                  </a:lnTo>
                  <a:lnTo>
                    <a:pt x="57530" y="0"/>
                  </a:lnTo>
                  <a:lnTo>
                    <a:pt x="78679" y="8828"/>
                  </a:lnTo>
                  <a:lnTo>
                    <a:pt x="89258" y="16121"/>
                  </a:lnTo>
                  <a:lnTo>
                    <a:pt x="117630" y="56724"/>
                  </a:lnTo>
                  <a:lnTo>
                    <a:pt x="129614" y="94716"/>
                  </a:lnTo>
                  <a:lnTo>
                    <a:pt x="135176" y="136767"/>
                  </a:lnTo>
                  <a:lnTo>
                    <a:pt x="132944" y="178974"/>
                  </a:lnTo>
                  <a:lnTo>
                    <a:pt x="123485" y="219370"/>
                  </a:lnTo>
                  <a:lnTo>
                    <a:pt x="109168" y="254963"/>
                  </a:lnTo>
                  <a:lnTo>
                    <a:pt x="91046" y="280189"/>
                  </a:lnTo>
                  <a:lnTo>
                    <a:pt x="71233" y="295164"/>
                  </a:lnTo>
                  <a:lnTo>
                    <a:pt x="61010" y="300145"/>
                  </a:lnTo>
                  <a:lnTo>
                    <a:pt x="42126" y="301916"/>
                  </a:lnTo>
                  <a:lnTo>
                    <a:pt x="26442" y="298000"/>
                  </a:lnTo>
                  <a:lnTo>
                    <a:pt x="17120" y="291556"/>
                  </a:lnTo>
                  <a:lnTo>
                    <a:pt x="15057" y="288567"/>
                  </a:lnTo>
                  <a:lnTo>
                    <a:pt x="14387" y="285869"/>
                  </a:lnTo>
                  <a:lnTo>
                    <a:pt x="14647" y="283365"/>
                  </a:lnTo>
                  <a:lnTo>
                    <a:pt x="17641" y="281696"/>
                  </a:lnTo>
                  <a:lnTo>
                    <a:pt x="28495" y="279841"/>
                  </a:lnTo>
                  <a:lnTo>
                    <a:pt x="53844" y="285539"/>
                  </a:lnTo>
                  <a:lnTo>
                    <a:pt x="94014" y="306587"/>
                  </a:lnTo>
                  <a:lnTo>
                    <a:pt x="123273" y="332661"/>
                  </a:lnTo>
                  <a:lnTo>
                    <a:pt x="155025" y="378999"/>
                  </a:lnTo>
                  <a:lnTo>
                    <a:pt x="186615" y="411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43">
            <a:extLst>
              <a:ext uri="{FF2B5EF4-FFF2-40B4-BE49-F238E27FC236}">
                <a16:creationId xmlns:a16="http://schemas.microsoft.com/office/drawing/2014/main" xmlns="" id="{CF08EE52-339B-497A-9A0D-D0B637F7820B}"/>
              </a:ext>
            </a:extLst>
          </p:cNvPr>
          <p:cNvGrpSpPr/>
          <p:nvPr/>
        </p:nvGrpSpPr>
        <p:grpSpPr>
          <a:xfrm>
            <a:off x="1143000" y="355600"/>
            <a:ext cx="2489201" cy="889001"/>
            <a:chOff x="1143000" y="355600"/>
            <a:chExt cx="2489201" cy="889001"/>
          </a:xfrm>
        </p:grpSpPr>
        <p:sp>
          <p:nvSpPr>
            <p:cNvPr id="9" name="SMARTInkShape-741">
              <a:extLst>
                <a:ext uri="{FF2B5EF4-FFF2-40B4-BE49-F238E27FC236}">
                  <a16:creationId xmlns:a16="http://schemas.microsoft.com/office/drawing/2014/main" xmlns="" id="{45079292-1319-48AB-AB89-9996648044C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621265" y="622300"/>
              <a:ext cx="10936" cy="1"/>
            </a:xfrm>
            <a:custGeom>
              <a:avLst/>
              <a:gdLst/>
              <a:ahLst/>
              <a:cxnLst/>
              <a:rect l="0" t="0" r="0" b="0"/>
              <a:pathLst>
                <a:path w="1093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42">
              <a:extLst>
                <a:ext uri="{FF2B5EF4-FFF2-40B4-BE49-F238E27FC236}">
                  <a16:creationId xmlns:a16="http://schemas.microsoft.com/office/drawing/2014/main" xmlns="" id="{DD1A8B63-8DBF-418C-993A-FDD3F556C56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625850" y="4826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43">
              <a:extLst>
                <a:ext uri="{FF2B5EF4-FFF2-40B4-BE49-F238E27FC236}">
                  <a16:creationId xmlns:a16="http://schemas.microsoft.com/office/drawing/2014/main" xmlns="" id="{A78D1068-75F9-437B-B886-C56D007D06E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365250" y="857250"/>
              <a:ext cx="2095501" cy="387351"/>
            </a:xfrm>
            <a:custGeom>
              <a:avLst/>
              <a:gdLst/>
              <a:ahLst/>
              <a:cxnLst/>
              <a:rect l="0" t="0" r="0" b="0"/>
              <a:pathLst>
                <a:path w="2095501" h="387351">
                  <a:moveTo>
                    <a:pt x="0" y="387350"/>
                  </a:moveTo>
                  <a:lnTo>
                    <a:pt x="0" y="387350"/>
                  </a:lnTo>
                  <a:lnTo>
                    <a:pt x="45919" y="380608"/>
                  </a:lnTo>
                  <a:lnTo>
                    <a:pt x="74357" y="375094"/>
                  </a:lnTo>
                  <a:lnTo>
                    <a:pt x="109544" y="367891"/>
                  </a:lnTo>
                  <a:lnTo>
                    <a:pt x="149229" y="359560"/>
                  </a:lnTo>
                  <a:lnTo>
                    <a:pt x="196853" y="349068"/>
                  </a:lnTo>
                  <a:lnTo>
                    <a:pt x="249768" y="337134"/>
                  </a:lnTo>
                  <a:lnTo>
                    <a:pt x="306212" y="324240"/>
                  </a:lnTo>
                  <a:lnTo>
                    <a:pt x="369947" y="310704"/>
                  </a:lnTo>
                  <a:lnTo>
                    <a:pt x="438543" y="296742"/>
                  </a:lnTo>
                  <a:lnTo>
                    <a:pt x="510379" y="282494"/>
                  </a:lnTo>
                  <a:lnTo>
                    <a:pt x="585080" y="267352"/>
                  </a:lnTo>
                  <a:lnTo>
                    <a:pt x="661692" y="251612"/>
                  </a:lnTo>
                  <a:lnTo>
                    <a:pt x="739578" y="235475"/>
                  </a:lnTo>
                  <a:lnTo>
                    <a:pt x="818313" y="219778"/>
                  </a:lnTo>
                  <a:lnTo>
                    <a:pt x="897614" y="204374"/>
                  </a:lnTo>
                  <a:lnTo>
                    <a:pt x="977293" y="189166"/>
                  </a:lnTo>
                  <a:lnTo>
                    <a:pt x="1059340" y="174089"/>
                  </a:lnTo>
                  <a:lnTo>
                    <a:pt x="1142966" y="159098"/>
                  </a:lnTo>
                  <a:lnTo>
                    <a:pt x="1227643" y="144165"/>
                  </a:lnTo>
                  <a:lnTo>
                    <a:pt x="1311612" y="129977"/>
                  </a:lnTo>
                  <a:lnTo>
                    <a:pt x="1395108" y="116284"/>
                  </a:lnTo>
                  <a:lnTo>
                    <a:pt x="1478289" y="102923"/>
                  </a:lnTo>
                  <a:lnTo>
                    <a:pt x="1556320" y="91193"/>
                  </a:lnTo>
                  <a:lnTo>
                    <a:pt x="1630920" y="80551"/>
                  </a:lnTo>
                  <a:lnTo>
                    <a:pt x="1703230" y="70634"/>
                  </a:lnTo>
                  <a:lnTo>
                    <a:pt x="1766253" y="61906"/>
                  </a:lnTo>
                  <a:lnTo>
                    <a:pt x="1823085" y="53971"/>
                  </a:lnTo>
                  <a:lnTo>
                    <a:pt x="1875790" y="46564"/>
                  </a:lnTo>
                  <a:lnTo>
                    <a:pt x="1920099" y="40215"/>
                  </a:lnTo>
                  <a:lnTo>
                    <a:pt x="1958811" y="34571"/>
                  </a:lnTo>
                  <a:lnTo>
                    <a:pt x="1993790" y="29397"/>
                  </a:lnTo>
                  <a:lnTo>
                    <a:pt x="2020638" y="23831"/>
                  </a:lnTo>
                  <a:lnTo>
                    <a:pt x="2059876" y="12003"/>
                  </a:lnTo>
                  <a:lnTo>
                    <a:pt x="2095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44">
              <a:extLst>
                <a:ext uri="{FF2B5EF4-FFF2-40B4-BE49-F238E27FC236}">
                  <a16:creationId xmlns:a16="http://schemas.microsoft.com/office/drawing/2014/main" xmlns="" id="{001D8847-BDA1-4F79-84D4-C21E0776C24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43000" y="806450"/>
              <a:ext cx="2127251" cy="335227"/>
            </a:xfrm>
            <a:custGeom>
              <a:avLst/>
              <a:gdLst/>
              <a:ahLst/>
              <a:cxnLst/>
              <a:rect l="0" t="0" r="0" b="0"/>
              <a:pathLst>
                <a:path w="2127251" h="335227">
                  <a:moveTo>
                    <a:pt x="0" y="330200"/>
                  </a:moveTo>
                  <a:lnTo>
                    <a:pt x="0" y="330200"/>
                  </a:lnTo>
                  <a:lnTo>
                    <a:pt x="0" y="333571"/>
                  </a:lnTo>
                  <a:lnTo>
                    <a:pt x="7526" y="335226"/>
                  </a:lnTo>
                  <a:lnTo>
                    <a:pt x="40800" y="332395"/>
                  </a:lnTo>
                  <a:lnTo>
                    <a:pt x="81633" y="324825"/>
                  </a:lnTo>
                  <a:lnTo>
                    <a:pt x="107339" y="318856"/>
                  </a:lnTo>
                  <a:lnTo>
                    <a:pt x="135059" y="312054"/>
                  </a:lnTo>
                  <a:lnTo>
                    <a:pt x="168356" y="303992"/>
                  </a:lnTo>
                  <a:lnTo>
                    <a:pt x="205371" y="295089"/>
                  </a:lnTo>
                  <a:lnTo>
                    <a:pt x="244864" y="285626"/>
                  </a:lnTo>
                  <a:lnTo>
                    <a:pt x="290948" y="275084"/>
                  </a:lnTo>
                  <a:lnTo>
                    <a:pt x="341427" y="263823"/>
                  </a:lnTo>
                  <a:lnTo>
                    <a:pt x="394834" y="252082"/>
                  </a:lnTo>
                  <a:lnTo>
                    <a:pt x="456545" y="239316"/>
                  </a:lnTo>
                  <a:lnTo>
                    <a:pt x="523791" y="225866"/>
                  </a:lnTo>
                  <a:lnTo>
                    <a:pt x="594727" y="211961"/>
                  </a:lnTo>
                  <a:lnTo>
                    <a:pt x="671652" y="197751"/>
                  </a:lnTo>
                  <a:lnTo>
                    <a:pt x="752568" y="183340"/>
                  </a:lnTo>
                  <a:lnTo>
                    <a:pt x="836145" y="168793"/>
                  </a:lnTo>
                  <a:lnTo>
                    <a:pt x="922202" y="154862"/>
                  </a:lnTo>
                  <a:lnTo>
                    <a:pt x="1009913" y="141341"/>
                  </a:lnTo>
                  <a:lnTo>
                    <a:pt x="1098725" y="128094"/>
                  </a:lnTo>
                  <a:lnTo>
                    <a:pt x="1186861" y="115735"/>
                  </a:lnTo>
                  <a:lnTo>
                    <a:pt x="1274546" y="103968"/>
                  </a:lnTo>
                  <a:lnTo>
                    <a:pt x="1361931" y="92595"/>
                  </a:lnTo>
                  <a:lnTo>
                    <a:pt x="1444882" y="82897"/>
                  </a:lnTo>
                  <a:lnTo>
                    <a:pt x="1524877" y="74315"/>
                  </a:lnTo>
                  <a:lnTo>
                    <a:pt x="1602901" y="66476"/>
                  </a:lnTo>
                  <a:lnTo>
                    <a:pt x="1674673" y="58429"/>
                  </a:lnTo>
                  <a:lnTo>
                    <a:pt x="1742276" y="50241"/>
                  </a:lnTo>
                  <a:lnTo>
                    <a:pt x="1807101" y="41961"/>
                  </a:lnTo>
                  <a:lnTo>
                    <a:pt x="1863723" y="35029"/>
                  </a:lnTo>
                  <a:lnTo>
                    <a:pt x="1914876" y="28997"/>
                  </a:lnTo>
                  <a:lnTo>
                    <a:pt x="1962384" y="23565"/>
                  </a:lnTo>
                  <a:lnTo>
                    <a:pt x="2001818" y="18532"/>
                  </a:lnTo>
                  <a:lnTo>
                    <a:pt x="2035867" y="13766"/>
                  </a:lnTo>
                  <a:lnTo>
                    <a:pt x="2066328" y="9177"/>
                  </a:lnTo>
                  <a:lnTo>
                    <a:pt x="2127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45">
              <a:extLst>
                <a:ext uri="{FF2B5EF4-FFF2-40B4-BE49-F238E27FC236}">
                  <a16:creationId xmlns:a16="http://schemas.microsoft.com/office/drawing/2014/main" xmlns="" id="{B1BA5982-DC59-4271-B6D8-50C6332718F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448050" y="444500"/>
              <a:ext cx="95251" cy="177801"/>
            </a:xfrm>
            <a:custGeom>
              <a:avLst/>
              <a:gdLst/>
              <a:ahLst/>
              <a:cxnLst/>
              <a:rect l="0" t="0" r="0" b="0"/>
              <a:pathLst>
                <a:path w="95251" h="177801">
                  <a:moveTo>
                    <a:pt x="95250" y="0"/>
                  </a:moveTo>
                  <a:lnTo>
                    <a:pt x="95250" y="0"/>
                  </a:lnTo>
                  <a:lnTo>
                    <a:pt x="59896" y="3371"/>
                  </a:lnTo>
                  <a:lnTo>
                    <a:pt x="47552" y="10670"/>
                  </a:lnTo>
                  <a:lnTo>
                    <a:pt x="42285" y="15580"/>
                  </a:lnTo>
                  <a:lnTo>
                    <a:pt x="39479" y="21676"/>
                  </a:lnTo>
                  <a:lnTo>
                    <a:pt x="38142" y="59891"/>
                  </a:lnTo>
                  <a:lnTo>
                    <a:pt x="41882" y="74596"/>
                  </a:lnTo>
                  <a:lnTo>
                    <a:pt x="60069" y="114159"/>
                  </a:lnTo>
                  <a:lnTo>
                    <a:pt x="61270" y="126937"/>
                  </a:lnTo>
                  <a:lnTo>
                    <a:pt x="59451" y="139672"/>
                  </a:lnTo>
                  <a:lnTo>
                    <a:pt x="52528" y="150506"/>
                  </a:lnTo>
                  <a:lnTo>
                    <a:pt x="34208" y="168959"/>
                  </a:lnTo>
                  <a:lnTo>
                    <a:pt x="21789" y="17387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46">
              <a:extLst>
                <a:ext uri="{FF2B5EF4-FFF2-40B4-BE49-F238E27FC236}">
                  <a16:creationId xmlns:a16="http://schemas.microsoft.com/office/drawing/2014/main" xmlns="" id="{4450211A-2BF9-4959-BAFD-6010B7F724B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354316" y="481593"/>
              <a:ext cx="93735" cy="137979"/>
            </a:xfrm>
            <a:custGeom>
              <a:avLst/>
              <a:gdLst/>
              <a:ahLst/>
              <a:cxnLst/>
              <a:rect l="0" t="0" r="0" b="0"/>
              <a:pathLst>
                <a:path w="93735" h="137979">
                  <a:moveTo>
                    <a:pt x="4834" y="58157"/>
                  </a:moveTo>
                  <a:lnTo>
                    <a:pt x="4834" y="58157"/>
                  </a:lnTo>
                  <a:lnTo>
                    <a:pt x="4834" y="54786"/>
                  </a:lnTo>
                  <a:lnTo>
                    <a:pt x="10478" y="51249"/>
                  </a:lnTo>
                  <a:lnTo>
                    <a:pt x="27978" y="43230"/>
                  </a:lnTo>
                  <a:lnTo>
                    <a:pt x="48681" y="21054"/>
                  </a:lnTo>
                  <a:lnTo>
                    <a:pt x="59147" y="3504"/>
                  </a:lnTo>
                  <a:lnTo>
                    <a:pt x="60093" y="555"/>
                  </a:lnTo>
                  <a:lnTo>
                    <a:pt x="57901" y="0"/>
                  </a:lnTo>
                  <a:lnTo>
                    <a:pt x="47940" y="3146"/>
                  </a:lnTo>
                  <a:lnTo>
                    <a:pt x="26465" y="22964"/>
                  </a:lnTo>
                  <a:lnTo>
                    <a:pt x="5599" y="51179"/>
                  </a:lnTo>
                  <a:lnTo>
                    <a:pt x="0" y="71519"/>
                  </a:lnTo>
                  <a:lnTo>
                    <a:pt x="2154" y="113321"/>
                  </a:lnTo>
                  <a:lnTo>
                    <a:pt x="5164" y="121039"/>
                  </a:lnTo>
                  <a:lnTo>
                    <a:pt x="14153" y="131495"/>
                  </a:lnTo>
                  <a:lnTo>
                    <a:pt x="28967" y="136613"/>
                  </a:lnTo>
                  <a:lnTo>
                    <a:pt x="37856" y="137978"/>
                  </a:lnTo>
                  <a:lnTo>
                    <a:pt x="93734" y="121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47">
              <a:extLst>
                <a:ext uri="{FF2B5EF4-FFF2-40B4-BE49-F238E27FC236}">
                  <a16:creationId xmlns:a16="http://schemas.microsoft.com/office/drawing/2014/main" xmlns="" id="{BCA77179-4B02-4B07-8EA3-59D7F681FD2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302023" y="355600"/>
              <a:ext cx="6328" cy="247651"/>
            </a:xfrm>
            <a:custGeom>
              <a:avLst/>
              <a:gdLst/>
              <a:ahLst/>
              <a:cxnLst/>
              <a:rect l="0" t="0" r="0" b="0"/>
              <a:pathLst>
                <a:path w="6328" h="247651">
                  <a:moveTo>
                    <a:pt x="6327" y="0"/>
                  </a:moveTo>
                  <a:lnTo>
                    <a:pt x="6327" y="0"/>
                  </a:lnTo>
                  <a:lnTo>
                    <a:pt x="1963" y="18031"/>
                  </a:lnTo>
                  <a:lnTo>
                    <a:pt x="565" y="53477"/>
                  </a:lnTo>
                  <a:lnTo>
                    <a:pt x="151" y="99414"/>
                  </a:lnTo>
                  <a:lnTo>
                    <a:pt x="55" y="132143"/>
                  </a:lnTo>
                  <a:lnTo>
                    <a:pt x="0" y="178932"/>
                  </a:lnTo>
                  <a:lnTo>
                    <a:pt x="3354" y="220704"/>
                  </a:lnTo>
                  <a:lnTo>
                    <a:pt x="632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48">
              <a:extLst>
                <a:ext uri="{FF2B5EF4-FFF2-40B4-BE49-F238E27FC236}">
                  <a16:creationId xmlns:a16="http://schemas.microsoft.com/office/drawing/2014/main" xmlns="" id="{4C99D7A2-2740-470F-A8AA-D9A1A5D9F08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119567" y="372829"/>
              <a:ext cx="117280" cy="299031"/>
            </a:xfrm>
            <a:custGeom>
              <a:avLst/>
              <a:gdLst/>
              <a:ahLst/>
              <a:cxnLst/>
              <a:rect l="0" t="0" r="0" b="0"/>
              <a:pathLst>
                <a:path w="117280" h="299031">
                  <a:moveTo>
                    <a:pt x="10983" y="8171"/>
                  </a:moveTo>
                  <a:lnTo>
                    <a:pt x="10983" y="8171"/>
                  </a:lnTo>
                  <a:lnTo>
                    <a:pt x="7612" y="1429"/>
                  </a:lnTo>
                  <a:lnTo>
                    <a:pt x="5913" y="149"/>
                  </a:lnTo>
                  <a:lnTo>
                    <a:pt x="4076" y="0"/>
                  </a:lnTo>
                  <a:lnTo>
                    <a:pt x="2145" y="607"/>
                  </a:lnTo>
                  <a:lnTo>
                    <a:pt x="0" y="10689"/>
                  </a:lnTo>
                  <a:lnTo>
                    <a:pt x="457" y="29046"/>
                  </a:lnTo>
                  <a:lnTo>
                    <a:pt x="8648" y="72525"/>
                  </a:lnTo>
                  <a:lnTo>
                    <a:pt x="16060" y="109680"/>
                  </a:lnTo>
                  <a:lnTo>
                    <a:pt x="24058" y="149712"/>
                  </a:lnTo>
                  <a:lnTo>
                    <a:pt x="30905" y="189612"/>
                  </a:lnTo>
                  <a:lnTo>
                    <a:pt x="33949" y="226159"/>
                  </a:lnTo>
                  <a:lnTo>
                    <a:pt x="35902" y="272514"/>
                  </a:lnTo>
                  <a:lnTo>
                    <a:pt x="36169" y="280879"/>
                  </a:lnTo>
                  <a:lnTo>
                    <a:pt x="36241" y="280993"/>
                  </a:lnTo>
                  <a:lnTo>
                    <a:pt x="37752" y="268924"/>
                  </a:lnTo>
                  <a:lnTo>
                    <a:pt x="52071" y="227992"/>
                  </a:lnTo>
                  <a:lnTo>
                    <a:pt x="75073" y="185883"/>
                  </a:lnTo>
                  <a:lnTo>
                    <a:pt x="85564" y="175349"/>
                  </a:lnTo>
                  <a:lnTo>
                    <a:pt x="90337" y="172539"/>
                  </a:lnTo>
                  <a:lnTo>
                    <a:pt x="94930" y="172078"/>
                  </a:lnTo>
                  <a:lnTo>
                    <a:pt x="103797" y="175328"/>
                  </a:lnTo>
                  <a:lnTo>
                    <a:pt x="110559" y="183357"/>
                  </a:lnTo>
                  <a:lnTo>
                    <a:pt x="113351" y="188462"/>
                  </a:lnTo>
                  <a:lnTo>
                    <a:pt x="117279" y="212501"/>
                  </a:lnTo>
                  <a:lnTo>
                    <a:pt x="115072" y="241966"/>
                  </a:lnTo>
                  <a:lnTo>
                    <a:pt x="103208" y="269668"/>
                  </a:lnTo>
                  <a:lnTo>
                    <a:pt x="86286" y="292380"/>
                  </a:lnTo>
                  <a:lnTo>
                    <a:pt x="79530" y="296421"/>
                  </a:lnTo>
                  <a:lnTo>
                    <a:pt x="64496" y="299030"/>
                  </a:lnTo>
                  <a:lnTo>
                    <a:pt x="50289" y="295957"/>
                  </a:lnTo>
                  <a:lnTo>
                    <a:pt x="43537" y="293161"/>
                  </a:lnTo>
                  <a:lnTo>
                    <a:pt x="38330" y="287770"/>
                  </a:lnTo>
                  <a:lnTo>
                    <a:pt x="23683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49">
              <a:extLst>
                <a:ext uri="{FF2B5EF4-FFF2-40B4-BE49-F238E27FC236}">
                  <a16:creationId xmlns:a16="http://schemas.microsoft.com/office/drawing/2014/main" xmlns="" id="{754AA5A4-E257-4717-BF40-69882773F4F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967001" y="560122"/>
              <a:ext cx="144500" cy="124863"/>
            </a:xfrm>
            <a:custGeom>
              <a:avLst/>
              <a:gdLst/>
              <a:ahLst/>
              <a:cxnLst/>
              <a:rect l="0" t="0" r="0" b="0"/>
              <a:pathLst>
                <a:path w="144500" h="124863">
                  <a:moveTo>
                    <a:pt x="55599" y="30428"/>
                  </a:moveTo>
                  <a:lnTo>
                    <a:pt x="55599" y="30428"/>
                  </a:lnTo>
                  <a:lnTo>
                    <a:pt x="55599" y="27057"/>
                  </a:lnTo>
                  <a:lnTo>
                    <a:pt x="59257" y="15233"/>
                  </a:lnTo>
                  <a:lnTo>
                    <a:pt x="57695" y="10034"/>
                  </a:lnTo>
                  <a:lnTo>
                    <a:pt x="52849" y="3140"/>
                  </a:lnTo>
                  <a:lnTo>
                    <a:pt x="47086" y="661"/>
                  </a:lnTo>
                  <a:lnTo>
                    <a:pt x="43574" y="0"/>
                  </a:lnTo>
                  <a:lnTo>
                    <a:pt x="39821" y="2382"/>
                  </a:lnTo>
                  <a:lnTo>
                    <a:pt x="21777" y="30245"/>
                  </a:lnTo>
                  <a:lnTo>
                    <a:pt x="1411" y="76096"/>
                  </a:lnTo>
                  <a:lnTo>
                    <a:pt x="0" y="97056"/>
                  </a:lnTo>
                  <a:lnTo>
                    <a:pt x="5259" y="119079"/>
                  </a:lnTo>
                  <a:lnTo>
                    <a:pt x="7222" y="123395"/>
                  </a:lnTo>
                  <a:lnTo>
                    <a:pt x="11353" y="124862"/>
                  </a:lnTo>
                  <a:lnTo>
                    <a:pt x="23469" y="122728"/>
                  </a:lnTo>
                  <a:lnTo>
                    <a:pt x="36380" y="111432"/>
                  </a:lnTo>
                  <a:lnTo>
                    <a:pt x="67726" y="63924"/>
                  </a:lnTo>
                  <a:lnTo>
                    <a:pt x="78377" y="47236"/>
                  </a:lnTo>
                  <a:lnTo>
                    <a:pt x="79251" y="47278"/>
                  </a:lnTo>
                  <a:lnTo>
                    <a:pt x="84140" y="61165"/>
                  </a:lnTo>
                  <a:lnTo>
                    <a:pt x="96511" y="76459"/>
                  </a:lnTo>
                  <a:lnTo>
                    <a:pt x="107649" y="82636"/>
                  </a:lnTo>
                  <a:lnTo>
                    <a:pt x="144499" y="87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50">
              <a:extLst>
                <a:ext uri="{FF2B5EF4-FFF2-40B4-BE49-F238E27FC236}">
                  <a16:creationId xmlns:a16="http://schemas.microsoft.com/office/drawing/2014/main" xmlns="" id="{D4458930-5A6E-4E4A-B1CA-E7239A0EEB0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870200" y="546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5679" y="2979"/>
                  </a:lnTo>
                  <a:lnTo>
                    <a:pt x="10261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51">
              <a:extLst>
                <a:ext uri="{FF2B5EF4-FFF2-40B4-BE49-F238E27FC236}">
                  <a16:creationId xmlns:a16="http://schemas.microsoft.com/office/drawing/2014/main" xmlns="" id="{3BD7B357-CC8B-4531-8A51-DD74B106745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885879" y="603250"/>
              <a:ext cx="3372" cy="88901"/>
            </a:xfrm>
            <a:custGeom>
              <a:avLst/>
              <a:gdLst/>
              <a:ahLst/>
              <a:cxnLst/>
              <a:rect l="0" t="0" r="0" b="0"/>
              <a:pathLst>
                <a:path w="3372" h="889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7" y="20722"/>
                  </a:lnTo>
                  <a:lnTo>
                    <a:pt x="3095" y="64204"/>
                  </a:lnTo>
                  <a:lnTo>
                    <a:pt x="337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52">
              <a:extLst>
                <a:ext uri="{FF2B5EF4-FFF2-40B4-BE49-F238E27FC236}">
                  <a16:creationId xmlns:a16="http://schemas.microsoft.com/office/drawing/2014/main" xmlns="" id="{F9104D34-0B72-4E97-8CA9-3A43EBF043E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705983" y="596900"/>
              <a:ext cx="100718" cy="126735"/>
            </a:xfrm>
            <a:custGeom>
              <a:avLst/>
              <a:gdLst/>
              <a:ahLst/>
              <a:cxnLst/>
              <a:rect l="0" t="0" r="0" b="0"/>
              <a:pathLst>
                <a:path w="100718" h="126735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5154" y="8789"/>
                  </a:lnTo>
                  <a:lnTo>
                    <a:pt x="13795" y="17312"/>
                  </a:lnTo>
                  <a:lnTo>
                    <a:pt x="43685" y="61974"/>
                  </a:lnTo>
                  <a:lnTo>
                    <a:pt x="63216" y="103794"/>
                  </a:lnTo>
                  <a:lnTo>
                    <a:pt x="64530" y="116922"/>
                  </a:lnTo>
                  <a:lnTo>
                    <a:pt x="63892" y="122398"/>
                  </a:lnTo>
                  <a:lnTo>
                    <a:pt x="62762" y="125343"/>
                  </a:lnTo>
                  <a:lnTo>
                    <a:pt x="61302" y="126601"/>
                  </a:lnTo>
                  <a:lnTo>
                    <a:pt x="59624" y="126734"/>
                  </a:lnTo>
                  <a:lnTo>
                    <a:pt x="57799" y="125411"/>
                  </a:lnTo>
                  <a:lnTo>
                    <a:pt x="53891" y="120179"/>
                  </a:lnTo>
                  <a:lnTo>
                    <a:pt x="53564" y="109387"/>
                  </a:lnTo>
                  <a:lnTo>
                    <a:pt x="55733" y="69350"/>
                  </a:lnTo>
                  <a:lnTo>
                    <a:pt x="61674" y="47991"/>
                  </a:lnTo>
                  <a:lnTo>
                    <a:pt x="72076" y="30501"/>
                  </a:lnTo>
                  <a:lnTo>
                    <a:pt x="1007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53">
              <a:extLst>
                <a:ext uri="{FF2B5EF4-FFF2-40B4-BE49-F238E27FC236}">
                  <a16:creationId xmlns:a16="http://schemas.microsoft.com/office/drawing/2014/main" xmlns="" id="{441FDCB6-4B35-44FB-85D4-5C64BBE9A95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574494" y="596390"/>
              <a:ext cx="98857" cy="141429"/>
            </a:xfrm>
            <a:custGeom>
              <a:avLst/>
              <a:gdLst/>
              <a:ahLst/>
              <a:cxnLst/>
              <a:rect l="0" t="0" r="0" b="0"/>
              <a:pathLst>
                <a:path w="98857" h="141429">
                  <a:moveTo>
                    <a:pt x="73456" y="57660"/>
                  </a:moveTo>
                  <a:lnTo>
                    <a:pt x="73456" y="57660"/>
                  </a:lnTo>
                  <a:lnTo>
                    <a:pt x="55158" y="12880"/>
                  </a:lnTo>
                  <a:lnTo>
                    <a:pt x="46789" y="804"/>
                  </a:lnTo>
                  <a:lnTo>
                    <a:pt x="43684" y="0"/>
                  </a:lnTo>
                  <a:lnTo>
                    <a:pt x="40202" y="876"/>
                  </a:lnTo>
                  <a:lnTo>
                    <a:pt x="36470" y="2871"/>
                  </a:lnTo>
                  <a:lnTo>
                    <a:pt x="21105" y="22533"/>
                  </a:lnTo>
                  <a:lnTo>
                    <a:pt x="6517" y="60814"/>
                  </a:lnTo>
                  <a:lnTo>
                    <a:pt x="0" y="97792"/>
                  </a:lnTo>
                  <a:lnTo>
                    <a:pt x="4120" y="118300"/>
                  </a:lnTo>
                  <a:lnTo>
                    <a:pt x="8182" y="127720"/>
                  </a:lnTo>
                  <a:lnTo>
                    <a:pt x="13006" y="134000"/>
                  </a:lnTo>
                  <a:lnTo>
                    <a:pt x="24012" y="140978"/>
                  </a:lnTo>
                  <a:lnTo>
                    <a:pt x="29204" y="141428"/>
                  </a:lnTo>
                  <a:lnTo>
                    <a:pt x="38737" y="138164"/>
                  </a:lnTo>
                  <a:lnTo>
                    <a:pt x="45796" y="130129"/>
                  </a:lnTo>
                  <a:lnTo>
                    <a:pt x="60345" y="96810"/>
                  </a:lnTo>
                  <a:lnTo>
                    <a:pt x="74517" y="102806"/>
                  </a:lnTo>
                  <a:lnTo>
                    <a:pt x="98856" y="114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54">
              <a:extLst>
                <a:ext uri="{FF2B5EF4-FFF2-40B4-BE49-F238E27FC236}">
                  <a16:creationId xmlns:a16="http://schemas.microsoft.com/office/drawing/2014/main" xmlns="" id="{D1AEC23D-0481-45ED-8275-C63F6BE2F8F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344033" y="432258"/>
              <a:ext cx="176918" cy="357952"/>
            </a:xfrm>
            <a:custGeom>
              <a:avLst/>
              <a:gdLst/>
              <a:ahLst/>
              <a:cxnLst/>
              <a:rect l="0" t="0" r="0" b="0"/>
              <a:pathLst>
                <a:path w="176918" h="357952">
                  <a:moveTo>
                    <a:pt x="5467" y="94792"/>
                  </a:moveTo>
                  <a:lnTo>
                    <a:pt x="5467" y="94792"/>
                  </a:lnTo>
                  <a:lnTo>
                    <a:pt x="0" y="89325"/>
                  </a:lnTo>
                  <a:lnTo>
                    <a:pt x="10841" y="102283"/>
                  </a:lnTo>
                  <a:lnTo>
                    <a:pt x="30970" y="136915"/>
                  </a:lnTo>
                  <a:lnTo>
                    <a:pt x="46670" y="169252"/>
                  </a:lnTo>
                  <a:lnTo>
                    <a:pt x="64937" y="206672"/>
                  </a:lnTo>
                  <a:lnTo>
                    <a:pt x="84109" y="246117"/>
                  </a:lnTo>
                  <a:lnTo>
                    <a:pt x="102038" y="284814"/>
                  </a:lnTo>
                  <a:lnTo>
                    <a:pt x="124627" y="332187"/>
                  </a:lnTo>
                  <a:lnTo>
                    <a:pt x="137984" y="356180"/>
                  </a:lnTo>
                  <a:lnTo>
                    <a:pt x="141789" y="357951"/>
                  </a:lnTo>
                  <a:lnTo>
                    <a:pt x="145737" y="357015"/>
                  </a:lnTo>
                  <a:lnTo>
                    <a:pt x="149780" y="354274"/>
                  </a:lnTo>
                  <a:lnTo>
                    <a:pt x="154273" y="334295"/>
                  </a:lnTo>
                  <a:lnTo>
                    <a:pt x="156270" y="302838"/>
                  </a:lnTo>
                  <a:lnTo>
                    <a:pt x="157157" y="262986"/>
                  </a:lnTo>
                  <a:lnTo>
                    <a:pt x="157394" y="236555"/>
                  </a:lnTo>
                  <a:lnTo>
                    <a:pt x="157552" y="206234"/>
                  </a:lnTo>
                  <a:lnTo>
                    <a:pt x="157657" y="173320"/>
                  </a:lnTo>
                  <a:lnTo>
                    <a:pt x="158432" y="141500"/>
                  </a:lnTo>
                  <a:lnTo>
                    <a:pt x="159655" y="110408"/>
                  </a:lnTo>
                  <a:lnTo>
                    <a:pt x="161176" y="79803"/>
                  </a:lnTo>
                  <a:lnTo>
                    <a:pt x="164747" y="36389"/>
                  </a:lnTo>
                  <a:lnTo>
                    <a:pt x="170724" y="3404"/>
                  </a:lnTo>
                  <a:lnTo>
                    <a:pt x="172788" y="0"/>
                  </a:lnTo>
                  <a:lnTo>
                    <a:pt x="174164" y="1259"/>
                  </a:lnTo>
                  <a:lnTo>
                    <a:pt x="176917" y="24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44">
            <a:extLst>
              <a:ext uri="{FF2B5EF4-FFF2-40B4-BE49-F238E27FC236}">
                <a16:creationId xmlns:a16="http://schemas.microsoft.com/office/drawing/2014/main" xmlns="" id="{26BEF3B5-3342-4C28-85B2-5E9B511C7636}"/>
              </a:ext>
            </a:extLst>
          </p:cNvPr>
          <p:cNvGrpSpPr/>
          <p:nvPr/>
        </p:nvGrpSpPr>
        <p:grpSpPr>
          <a:xfrm>
            <a:off x="4525809" y="419100"/>
            <a:ext cx="797228" cy="381001"/>
            <a:chOff x="4525809" y="419100"/>
            <a:chExt cx="797228" cy="381001"/>
          </a:xfrm>
        </p:grpSpPr>
        <p:sp>
          <p:nvSpPr>
            <p:cNvPr id="24" name="SMARTInkShape-755">
              <a:extLst>
                <a:ext uri="{FF2B5EF4-FFF2-40B4-BE49-F238E27FC236}">
                  <a16:creationId xmlns:a16="http://schemas.microsoft.com/office/drawing/2014/main" xmlns="" id="{1ACBFF21-410D-4FCD-91A7-7960FB89B6E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219700" y="419100"/>
              <a:ext cx="103337" cy="285751"/>
            </a:xfrm>
            <a:custGeom>
              <a:avLst/>
              <a:gdLst/>
              <a:ahLst/>
              <a:cxnLst/>
              <a:rect l="0" t="0" r="0" b="0"/>
              <a:pathLst>
                <a:path w="103337" h="285751">
                  <a:moveTo>
                    <a:pt x="69850" y="0"/>
                  </a:moveTo>
                  <a:lnTo>
                    <a:pt x="69850" y="0"/>
                  </a:lnTo>
                  <a:lnTo>
                    <a:pt x="76592" y="3371"/>
                  </a:lnTo>
                  <a:lnTo>
                    <a:pt x="90897" y="18951"/>
                  </a:lnTo>
                  <a:lnTo>
                    <a:pt x="101800" y="51555"/>
                  </a:lnTo>
                  <a:lnTo>
                    <a:pt x="103336" y="82180"/>
                  </a:lnTo>
                  <a:lnTo>
                    <a:pt x="99549" y="117663"/>
                  </a:lnTo>
                  <a:lnTo>
                    <a:pt x="88459" y="156952"/>
                  </a:lnTo>
                  <a:lnTo>
                    <a:pt x="70360" y="196051"/>
                  </a:lnTo>
                  <a:lnTo>
                    <a:pt x="48204" y="23177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56">
              <a:extLst>
                <a:ext uri="{FF2B5EF4-FFF2-40B4-BE49-F238E27FC236}">
                  <a16:creationId xmlns:a16="http://schemas.microsoft.com/office/drawing/2014/main" xmlns="" id="{1D2B0F19-8D44-4B7B-8232-328FCB5989A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153774" y="534961"/>
              <a:ext cx="63030" cy="144490"/>
            </a:xfrm>
            <a:custGeom>
              <a:avLst/>
              <a:gdLst/>
              <a:ahLst/>
              <a:cxnLst/>
              <a:rect l="0" t="0" r="0" b="0"/>
              <a:pathLst>
                <a:path w="63030" h="144490">
                  <a:moveTo>
                    <a:pt x="53226" y="30189"/>
                  </a:moveTo>
                  <a:lnTo>
                    <a:pt x="53226" y="30189"/>
                  </a:lnTo>
                  <a:lnTo>
                    <a:pt x="57590" y="20050"/>
                  </a:lnTo>
                  <a:lnTo>
                    <a:pt x="59315" y="3706"/>
                  </a:lnTo>
                  <a:lnTo>
                    <a:pt x="57285" y="1951"/>
                  </a:lnTo>
                  <a:lnTo>
                    <a:pt x="49385" y="0"/>
                  </a:lnTo>
                  <a:lnTo>
                    <a:pt x="29667" y="5643"/>
                  </a:lnTo>
                  <a:lnTo>
                    <a:pt x="9321" y="19624"/>
                  </a:lnTo>
                  <a:lnTo>
                    <a:pt x="1963" y="31138"/>
                  </a:lnTo>
                  <a:lnTo>
                    <a:pt x="0" y="37171"/>
                  </a:lnTo>
                  <a:lnTo>
                    <a:pt x="103" y="42605"/>
                  </a:lnTo>
                  <a:lnTo>
                    <a:pt x="3981" y="52405"/>
                  </a:lnTo>
                  <a:lnTo>
                    <a:pt x="33893" y="79524"/>
                  </a:lnTo>
                  <a:lnTo>
                    <a:pt x="56149" y="97633"/>
                  </a:lnTo>
                  <a:lnTo>
                    <a:pt x="61580" y="108142"/>
                  </a:lnTo>
                  <a:lnTo>
                    <a:pt x="63029" y="113908"/>
                  </a:lnTo>
                  <a:lnTo>
                    <a:pt x="62584" y="119162"/>
                  </a:lnTo>
                  <a:lnTo>
                    <a:pt x="58326" y="128764"/>
                  </a:lnTo>
                  <a:lnTo>
                    <a:pt x="47995" y="142103"/>
                  </a:lnTo>
                  <a:lnTo>
                    <a:pt x="43388" y="144310"/>
                  </a:lnTo>
                  <a:lnTo>
                    <a:pt x="21476" y="144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57">
              <a:extLst>
                <a:ext uri="{FF2B5EF4-FFF2-40B4-BE49-F238E27FC236}">
                  <a16:creationId xmlns:a16="http://schemas.microsoft.com/office/drawing/2014/main" xmlns="" id="{37E034CB-CF93-4261-B1D9-052FA1D7624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04683" y="450850"/>
              <a:ext cx="138818" cy="236686"/>
            </a:xfrm>
            <a:custGeom>
              <a:avLst/>
              <a:gdLst/>
              <a:ahLst/>
              <a:cxnLst/>
              <a:rect l="0" t="0" r="0" b="0"/>
              <a:pathLst>
                <a:path w="138818" h="236686">
                  <a:moveTo>
                    <a:pt x="5467" y="31750"/>
                  </a:moveTo>
                  <a:lnTo>
                    <a:pt x="5467" y="31750"/>
                  </a:lnTo>
                  <a:lnTo>
                    <a:pt x="2096" y="28379"/>
                  </a:lnTo>
                  <a:lnTo>
                    <a:pt x="1103" y="28092"/>
                  </a:lnTo>
                  <a:lnTo>
                    <a:pt x="441" y="28605"/>
                  </a:lnTo>
                  <a:lnTo>
                    <a:pt x="0" y="29654"/>
                  </a:lnTo>
                  <a:lnTo>
                    <a:pt x="13499" y="77032"/>
                  </a:lnTo>
                  <a:lnTo>
                    <a:pt x="23526" y="121289"/>
                  </a:lnTo>
                  <a:lnTo>
                    <a:pt x="31367" y="153625"/>
                  </a:lnTo>
                  <a:lnTo>
                    <a:pt x="41834" y="197918"/>
                  </a:lnTo>
                  <a:lnTo>
                    <a:pt x="51285" y="227741"/>
                  </a:lnTo>
                  <a:lnTo>
                    <a:pt x="55062" y="234377"/>
                  </a:lnTo>
                  <a:lnTo>
                    <a:pt x="58992" y="236685"/>
                  </a:lnTo>
                  <a:lnTo>
                    <a:pt x="63023" y="236106"/>
                  </a:lnTo>
                  <a:lnTo>
                    <a:pt x="67121" y="233604"/>
                  </a:lnTo>
                  <a:lnTo>
                    <a:pt x="79630" y="209857"/>
                  </a:lnTo>
                  <a:lnTo>
                    <a:pt x="95645" y="162525"/>
                  </a:lnTo>
                  <a:lnTo>
                    <a:pt x="107635" y="122093"/>
                  </a:lnTo>
                  <a:lnTo>
                    <a:pt x="119314" y="80369"/>
                  </a:lnTo>
                  <a:lnTo>
                    <a:pt x="129208" y="43010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58">
              <a:extLst>
                <a:ext uri="{FF2B5EF4-FFF2-40B4-BE49-F238E27FC236}">
                  <a16:creationId xmlns:a16="http://schemas.microsoft.com/office/drawing/2014/main" xmlns="" id="{56B371E1-2A0A-4041-AF3F-BDE06916D42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769831" y="456134"/>
              <a:ext cx="151420" cy="294206"/>
            </a:xfrm>
            <a:custGeom>
              <a:avLst/>
              <a:gdLst/>
              <a:ahLst/>
              <a:cxnLst/>
              <a:rect l="0" t="0" r="0" b="0"/>
              <a:pathLst>
                <a:path w="151420" h="294206">
                  <a:moveTo>
                    <a:pt x="24419" y="96316"/>
                  </a:moveTo>
                  <a:lnTo>
                    <a:pt x="24419" y="96316"/>
                  </a:lnTo>
                  <a:lnTo>
                    <a:pt x="13484" y="85381"/>
                  </a:lnTo>
                  <a:lnTo>
                    <a:pt x="12896" y="86204"/>
                  </a:lnTo>
                  <a:lnTo>
                    <a:pt x="11874" y="118303"/>
                  </a:lnTo>
                  <a:lnTo>
                    <a:pt x="15136" y="157707"/>
                  </a:lnTo>
                  <a:lnTo>
                    <a:pt x="17200" y="204033"/>
                  </a:lnTo>
                  <a:lnTo>
                    <a:pt x="14440" y="250136"/>
                  </a:lnTo>
                  <a:lnTo>
                    <a:pt x="6491" y="294205"/>
                  </a:lnTo>
                  <a:lnTo>
                    <a:pt x="5411" y="293859"/>
                  </a:lnTo>
                  <a:lnTo>
                    <a:pt x="2330" y="287830"/>
                  </a:lnTo>
                  <a:lnTo>
                    <a:pt x="0" y="252309"/>
                  </a:lnTo>
                  <a:lnTo>
                    <a:pt x="3218" y="213624"/>
                  </a:lnTo>
                  <a:lnTo>
                    <a:pt x="9352" y="166797"/>
                  </a:lnTo>
                  <a:lnTo>
                    <a:pt x="12963" y="140481"/>
                  </a:lnTo>
                  <a:lnTo>
                    <a:pt x="16781" y="113060"/>
                  </a:lnTo>
                  <a:lnTo>
                    <a:pt x="26669" y="67539"/>
                  </a:lnTo>
                  <a:lnTo>
                    <a:pt x="44136" y="21467"/>
                  </a:lnTo>
                  <a:lnTo>
                    <a:pt x="56465" y="6605"/>
                  </a:lnTo>
                  <a:lnTo>
                    <a:pt x="69000" y="0"/>
                  </a:lnTo>
                  <a:lnTo>
                    <a:pt x="76718" y="1061"/>
                  </a:lnTo>
                  <a:lnTo>
                    <a:pt x="94700" y="9766"/>
                  </a:lnTo>
                  <a:lnTo>
                    <a:pt x="108807" y="26805"/>
                  </a:lnTo>
                  <a:lnTo>
                    <a:pt x="118369" y="49900"/>
                  </a:lnTo>
                  <a:lnTo>
                    <a:pt x="122619" y="78979"/>
                  </a:lnTo>
                  <a:lnTo>
                    <a:pt x="116982" y="106955"/>
                  </a:lnTo>
                  <a:lnTo>
                    <a:pt x="97941" y="144624"/>
                  </a:lnTo>
                  <a:lnTo>
                    <a:pt x="90367" y="156038"/>
                  </a:lnTo>
                  <a:lnTo>
                    <a:pt x="72544" y="168720"/>
                  </a:lnTo>
                  <a:lnTo>
                    <a:pt x="62852" y="172102"/>
                  </a:lnTo>
                  <a:lnTo>
                    <a:pt x="54980" y="172946"/>
                  </a:lnTo>
                  <a:lnTo>
                    <a:pt x="26329" y="166513"/>
                  </a:lnTo>
                  <a:lnTo>
                    <a:pt x="35098" y="166269"/>
                  </a:lnTo>
                  <a:lnTo>
                    <a:pt x="54472" y="172938"/>
                  </a:lnTo>
                  <a:lnTo>
                    <a:pt x="94120" y="210328"/>
                  </a:lnTo>
                  <a:lnTo>
                    <a:pt x="120345" y="238206"/>
                  </a:lnTo>
                  <a:lnTo>
                    <a:pt x="151419" y="248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59">
              <a:extLst>
                <a:ext uri="{FF2B5EF4-FFF2-40B4-BE49-F238E27FC236}">
                  <a16:creationId xmlns:a16="http://schemas.microsoft.com/office/drawing/2014/main" xmlns="" id="{92F1B0A2-6EC2-4EAB-A1AC-B007E1ED887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525809" y="429667"/>
              <a:ext cx="144813" cy="370434"/>
            </a:xfrm>
            <a:custGeom>
              <a:avLst/>
              <a:gdLst/>
              <a:ahLst/>
              <a:cxnLst/>
              <a:rect l="0" t="0" r="0" b="0"/>
              <a:pathLst>
                <a:path w="144813" h="370434">
                  <a:moveTo>
                    <a:pt x="141441" y="27533"/>
                  </a:moveTo>
                  <a:lnTo>
                    <a:pt x="141441" y="27533"/>
                  </a:lnTo>
                  <a:lnTo>
                    <a:pt x="144812" y="20791"/>
                  </a:lnTo>
                  <a:lnTo>
                    <a:pt x="144585" y="13718"/>
                  </a:lnTo>
                  <a:lnTo>
                    <a:pt x="142133" y="6576"/>
                  </a:lnTo>
                  <a:lnTo>
                    <a:pt x="138691" y="1050"/>
                  </a:lnTo>
                  <a:lnTo>
                    <a:pt x="135374" y="0"/>
                  </a:lnTo>
                  <a:lnTo>
                    <a:pt x="126045" y="715"/>
                  </a:lnTo>
                  <a:lnTo>
                    <a:pt x="105521" y="8455"/>
                  </a:lnTo>
                  <a:lnTo>
                    <a:pt x="74824" y="33169"/>
                  </a:lnTo>
                  <a:lnTo>
                    <a:pt x="38917" y="77416"/>
                  </a:lnTo>
                  <a:lnTo>
                    <a:pt x="19675" y="118142"/>
                  </a:lnTo>
                  <a:lnTo>
                    <a:pt x="6184" y="164465"/>
                  </a:lnTo>
                  <a:lnTo>
                    <a:pt x="2586" y="188671"/>
                  </a:lnTo>
                  <a:lnTo>
                    <a:pt x="0" y="236028"/>
                  </a:lnTo>
                  <a:lnTo>
                    <a:pt x="3554" y="278242"/>
                  </a:lnTo>
                  <a:lnTo>
                    <a:pt x="17364" y="310644"/>
                  </a:lnTo>
                  <a:lnTo>
                    <a:pt x="39023" y="335394"/>
                  </a:lnTo>
                  <a:lnTo>
                    <a:pt x="96991" y="37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45">
            <a:extLst>
              <a:ext uri="{FF2B5EF4-FFF2-40B4-BE49-F238E27FC236}">
                <a16:creationId xmlns:a16="http://schemas.microsoft.com/office/drawing/2014/main" xmlns="" id="{0B7DC3F5-EFDB-4719-96F2-A106716F9000}"/>
              </a:ext>
            </a:extLst>
          </p:cNvPr>
          <p:cNvGrpSpPr/>
          <p:nvPr/>
        </p:nvGrpSpPr>
        <p:grpSpPr>
          <a:xfrm>
            <a:off x="1092200" y="1570179"/>
            <a:ext cx="762001" cy="573143"/>
            <a:chOff x="1092200" y="1570179"/>
            <a:chExt cx="762001" cy="573143"/>
          </a:xfrm>
        </p:grpSpPr>
        <p:sp>
          <p:nvSpPr>
            <p:cNvPr id="30" name="SMARTInkShape-760">
              <a:extLst>
                <a:ext uri="{FF2B5EF4-FFF2-40B4-BE49-F238E27FC236}">
                  <a16:creationId xmlns:a16="http://schemas.microsoft.com/office/drawing/2014/main" xmlns="" id="{03AEC3FA-5D20-4103-A274-FEEA513737E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842383" y="19050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8"/>
                  </a:lnTo>
                  <a:lnTo>
                    <a:pt x="0" y="15679"/>
                  </a:lnTo>
                  <a:lnTo>
                    <a:pt x="3272" y="10261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61">
              <a:extLst>
                <a:ext uri="{FF2B5EF4-FFF2-40B4-BE49-F238E27FC236}">
                  <a16:creationId xmlns:a16="http://schemas.microsoft.com/office/drawing/2014/main" xmlns="" id="{5817B096-FB3E-4953-9FF6-E4886931808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847850" y="1780979"/>
              <a:ext cx="6351" cy="9722"/>
            </a:xfrm>
            <a:custGeom>
              <a:avLst/>
              <a:gdLst/>
              <a:ahLst/>
              <a:cxnLst/>
              <a:rect l="0" t="0" r="0" b="0"/>
              <a:pathLst>
                <a:path w="6351" h="97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63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62">
              <a:extLst>
                <a:ext uri="{FF2B5EF4-FFF2-40B4-BE49-F238E27FC236}">
                  <a16:creationId xmlns:a16="http://schemas.microsoft.com/office/drawing/2014/main" xmlns="" id="{6F2514CF-B679-4AEB-B15B-46EC98DCBFC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79329" y="2051050"/>
              <a:ext cx="397072" cy="92272"/>
            </a:xfrm>
            <a:custGeom>
              <a:avLst/>
              <a:gdLst/>
              <a:ahLst/>
              <a:cxnLst/>
              <a:rect l="0" t="0" r="0" b="0"/>
              <a:pathLst>
                <a:path w="397072" h="92272">
                  <a:moveTo>
                    <a:pt x="3371" y="88900"/>
                  </a:moveTo>
                  <a:lnTo>
                    <a:pt x="3371" y="88900"/>
                  </a:lnTo>
                  <a:lnTo>
                    <a:pt x="0" y="92271"/>
                  </a:lnTo>
                  <a:lnTo>
                    <a:pt x="7752" y="92044"/>
                  </a:lnTo>
                  <a:lnTo>
                    <a:pt x="43239" y="86069"/>
                  </a:lnTo>
                  <a:lnTo>
                    <a:pt x="85296" y="78469"/>
                  </a:lnTo>
                  <a:lnTo>
                    <a:pt x="112315" y="73480"/>
                  </a:lnTo>
                  <a:lnTo>
                    <a:pt x="141617" y="68036"/>
                  </a:lnTo>
                  <a:lnTo>
                    <a:pt x="173146" y="60880"/>
                  </a:lnTo>
                  <a:lnTo>
                    <a:pt x="206160" y="52581"/>
                  </a:lnTo>
                  <a:lnTo>
                    <a:pt x="240164" y="43521"/>
                  </a:lnTo>
                  <a:lnTo>
                    <a:pt x="272711" y="34658"/>
                  </a:lnTo>
                  <a:lnTo>
                    <a:pt x="304286" y="25927"/>
                  </a:lnTo>
                  <a:lnTo>
                    <a:pt x="335215" y="17285"/>
                  </a:lnTo>
                  <a:lnTo>
                    <a:pt x="397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63">
              <a:extLst>
                <a:ext uri="{FF2B5EF4-FFF2-40B4-BE49-F238E27FC236}">
                  <a16:creationId xmlns:a16="http://schemas.microsoft.com/office/drawing/2014/main" xmlns="" id="{B41378E7-378F-4D93-8263-6CBE9713A8C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92200" y="2012950"/>
              <a:ext cx="533401" cy="88901"/>
            </a:xfrm>
            <a:custGeom>
              <a:avLst/>
              <a:gdLst/>
              <a:ahLst/>
              <a:cxnLst/>
              <a:rect l="0" t="0" r="0" b="0"/>
              <a:pathLst>
                <a:path w="533401" h="88901">
                  <a:moveTo>
                    <a:pt x="0" y="88900"/>
                  </a:moveTo>
                  <a:lnTo>
                    <a:pt x="0" y="88900"/>
                  </a:lnTo>
                  <a:lnTo>
                    <a:pt x="35356" y="87489"/>
                  </a:lnTo>
                  <a:lnTo>
                    <a:pt x="76627" y="82158"/>
                  </a:lnTo>
                  <a:lnTo>
                    <a:pt x="105412" y="76644"/>
                  </a:lnTo>
                  <a:lnTo>
                    <a:pt x="138714" y="69441"/>
                  </a:lnTo>
                  <a:lnTo>
                    <a:pt x="175026" y="61110"/>
                  </a:lnTo>
                  <a:lnTo>
                    <a:pt x="217578" y="52735"/>
                  </a:lnTo>
                  <a:lnTo>
                    <a:pt x="264291" y="44328"/>
                  </a:lnTo>
                  <a:lnTo>
                    <a:pt x="313778" y="35902"/>
                  </a:lnTo>
                  <a:lnTo>
                    <a:pt x="360174" y="28168"/>
                  </a:lnTo>
                  <a:lnTo>
                    <a:pt x="404510" y="20895"/>
                  </a:lnTo>
                  <a:lnTo>
                    <a:pt x="447474" y="13930"/>
                  </a:lnTo>
                  <a:lnTo>
                    <a:pt x="476116" y="9287"/>
                  </a:lnTo>
                  <a:lnTo>
                    <a:pt x="533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64">
              <a:extLst>
                <a:ext uri="{FF2B5EF4-FFF2-40B4-BE49-F238E27FC236}">
                  <a16:creationId xmlns:a16="http://schemas.microsoft.com/office/drawing/2014/main" xmlns="" id="{C7964400-77A5-47B5-9002-6139207FBEB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701800" y="1583842"/>
              <a:ext cx="88901" cy="83252"/>
            </a:xfrm>
            <a:custGeom>
              <a:avLst/>
              <a:gdLst/>
              <a:ahLst/>
              <a:cxnLst/>
              <a:rect l="0" t="0" r="0" b="0"/>
              <a:pathLst>
                <a:path w="88901" h="83252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8728" y="5083"/>
                  </a:lnTo>
                  <a:lnTo>
                    <a:pt x="16715" y="46154"/>
                  </a:lnTo>
                  <a:lnTo>
                    <a:pt x="17653" y="65874"/>
                  </a:lnTo>
                  <a:lnTo>
                    <a:pt x="13492" y="83251"/>
                  </a:lnTo>
                  <a:lnTo>
                    <a:pt x="13228" y="82826"/>
                  </a:lnTo>
                  <a:lnTo>
                    <a:pt x="12934" y="78590"/>
                  </a:lnTo>
                  <a:lnTo>
                    <a:pt x="24930" y="31859"/>
                  </a:lnTo>
                  <a:lnTo>
                    <a:pt x="36471" y="9740"/>
                  </a:lnTo>
                  <a:lnTo>
                    <a:pt x="44667" y="2834"/>
                  </a:lnTo>
                  <a:lnTo>
                    <a:pt x="48828" y="992"/>
                  </a:lnTo>
                  <a:lnTo>
                    <a:pt x="54424" y="1880"/>
                  </a:lnTo>
                  <a:lnTo>
                    <a:pt x="68168" y="8512"/>
                  </a:lnTo>
                  <a:lnTo>
                    <a:pt x="78040" y="22279"/>
                  </a:lnTo>
                  <a:lnTo>
                    <a:pt x="84073" y="40156"/>
                  </a:lnTo>
                  <a:lnTo>
                    <a:pt x="8890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65">
              <a:extLst>
                <a:ext uri="{FF2B5EF4-FFF2-40B4-BE49-F238E27FC236}">
                  <a16:creationId xmlns:a16="http://schemas.microsoft.com/office/drawing/2014/main" xmlns="" id="{54880D04-40F3-442B-937E-B3F576B24E7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487665" y="1765300"/>
              <a:ext cx="150636" cy="56268"/>
            </a:xfrm>
            <a:custGeom>
              <a:avLst/>
              <a:gdLst/>
              <a:ahLst/>
              <a:cxnLst/>
              <a:rect l="0" t="0" r="0" b="0"/>
              <a:pathLst>
                <a:path w="150636" h="56268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7" y="51505"/>
                  </a:lnTo>
                  <a:lnTo>
                    <a:pt x="883" y="52681"/>
                  </a:lnTo>
                  <a:lnTo>
                    <a:pt x="0" y="54171"/>
                  </a:lnTo>
                  <a:lnTo>
                    <a:pt x="2234" y="55164"/>
                  </a:lnTo>
                  <a:lnTo>
                    <a:pt x="12242" y="56267"/>
                  </a:lnTo>
                  <a:lnTo>
                    <a:pt x="56871" y="46131"/>
                  </a:lnTo>
                  <a:lnTo>
                    <a:pt x="98080" y="29661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66">
              <a:extLst>
                <a:ext uri="{FF2B5EF4-FFF2-40B4-BE49-F238E27FC236}">
                  <a16:creationId xmlns:a16="http://schemas.microsoft.com/office/drawing/2014/main" xmlns="" id="{A53A5B2D-F949-41A3-8B58-7D383100BBA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568450" y="1570179"/>
              <a:ext cx="63501" cy="372922"/>
            </a:xfrm>
            <a:custGeom>
              <a:avLst/>
              <a:gdLst/>
              <a:ahLst/>
              <a:cxnLst/>
              <a:rect l="0" t="0" r="0" b="0"/>
              <a:pathLst>
                <a:path w="63501" h="372922">
                  <a:moveTo>
                    <a:pt x="63500" y="61771"/>
                  </a:moveTo>
                  <a:lnTo>
                    <a:pt x="63500" y="61771"/>
                  </a:lnTo>
                  <a:lnTo>
                    <a:pt x="52565" y="15483"/>
                  </a:lnTo>
                  <a:lnTo>
                    <a:pt x="47952" y="0"/>
                  </a:lnTo>
                  <a:lnTo>
                    <a:pt x="43962" y="129"/>
                  </a:lnTo>
                  <a:lnTo>
                    <a:pt x="32004" y="7799"/>
                  </a:lnTo>
                  <a:lnTo>
                    <a:pt x="16146" y="31355"/>
                  </a:lnTo>
                  <a:lnTo>
                    <a:pt x="9253" y="70789"/>
                  </a:lnTo>
                  <a:lnTo>
                    <a:pt x="7640" y="105761"/>
                  </a:lnTo>
                  <a:lnTo>
                    <a:pt x="7629" y="146233"/>
                  </a:lnTo>
                  <a:lnTo>
                    <a:pt x="9976" y="192443"/>
                  </a:lnTo>
                  <a:lnTo>
                    <a:pt x="9608" y="235558"/>
                  </a:lnTo>
                  <a:lnTo>
                    <a:pt x="7092" y="275182"/>
                  </a:lnTo>
                  <a:lnTo>
                    <a:pt x="3623" y="311607"/>
                  </a:lnTo>
                  <a:lnTo>
                    <a:pt x="716" y="357883"/>
                  </a:lnTo>
                  <a:lnTo>
                    <a:pt x="0" y="37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67">
              <a:extLst>
                <a:ext uri="{FF2B5EF4-FFF2-40B4-BE49-F238E27FC236}">
                  <a16:creationId xmlns:a16="http://schemas.microsoft.com/office/drawing/2014/main" xmlns="" id="{A85378E5-E196-4E93-84D9-EEE6F4AD2D3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387127" y="1787191"/>
              <a:ext cx="79724" cy="145565"/>
            </a:xfrm>
            <a:custGeom>
              <a:avLst/>
              <a:gdLst/>
              <a:ahLst/>
              <a:cxnLst/>
              <a:rect l="0" t="0" r="0" b="0"/>
              <a:pathLst>
                <a:path w="79724" h="145565">
                  <a:moveTo>
                    <a:pt x="3523" y="60659"/>
                  </a:moveTo>
                  <a:lnTo>
                    <a:pt x="3523" y="60659"/>
                  </a:lnTo>
                  <a:lnTo>
                    <a:pt x="3523" y="64030"/>
                  </a:lnTo>
                  <a:lnTo>
                    <a:pt x="5405" y="67566"/>
                  </a:lnTo>
                  <a:lnTo>
                    <a:pt x="6894" y="69497"/>
                  </a:lnTo>
                  <a:lnTo>
                    <a:pt x="12312" y="71643"/>
                  </a:lnTo>
                  <a:lnTo>
                    <a:pt x="15732" y="72215"/>
                  </a:lnTo>
                  <a:lnTo>
                    <a:pt x="19424" y="71185"/>
                  </a:lnTo>
                  <a:lnTo>
                    <a:pt x="35487" y="59393"/>
                  </a:lnTo>
                  <a:lnTo>
                    <a:pt x="52249" y="40105"/>
                  </a:lnTo>
                  <a:lnTo>
                    <a:pt x="56929" y="28240"/>
                  </a:lnTo>
                  <a:lnTo>
                    <a:pt x="59933" y="6748"/>
                  </a:lnTo>
                  <a:lnTo>
                    <a:pt x="58769" y="3551"/>
                  </a:lnTo>
                  <a:lnTo>
                    <a:pt x="56581" y="1421"/>
                  </a:lnTo>
                  <a:lnTo>
                    <a:pt x="53712" y="0"/>
                  </a:lnTo>
                  <a:lnTo>
                    <a:pt x="49682" y="464"/>
                  </a:lnTo>
                  <a:lnTo>
                    <a:pt x="39560" y="4743"/>
                  </a:lnTo>
                  <a:lnTo>
                    <a:pt x="21962" y="25198"/>
                  </a:lnTo>
                  <a:lnTo>
                    <a:pt x="6713" y="56972"/>
                  </a:lnTo>
                  <a:lnTo>
                    <a:pt x="0" y="89827"/>
                  </a:lnTo>
                  <a:lnTo>
                    <a:pt x="2192" y="107489"/>
                  </a:lnTo>
                  <a:lnTo>
                    <a:pt x="8576" y="122395"/>
                  </a:lnTo>
                  <a:lnTo>
                    <a:pt x="18469" y="136075"/>
                  </a:lnTo>
                  <a:lnTo>
                    <a:pt x="29921" y="143566"/>
                  </a:lnTo>
                  <a:lnTo>
                    <a:pt x="35938" y="145564"/>
                  </a:lnTo>
                  <a:lnTo>
                    <a:pt x="79723" y="14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68">
              <a:extLst>
                <a:ext uri="{FF2B5EF4-FFF2-40B4-BE49-F238E27FC236}">
                  <a16:creationId xmlns:a16="http://schemas.microsoft.com/office/drawing/2014/main" xmlns="" id="{98BE1144-F376-4489-AF9E-786780A7116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62050" y="1636180"/>
              <a:ext cx="182230" cy="358024"/>
            </a:xfrm>
            <a:custGeom>
              <a:avLst/>
              <a:gdLst/>
              <a:ahLst/>
              <a:cxnLst/>
              <a:rect l="0" t="0" r="0" b="0"/>
              <a:pathLst>
                <a:path w="182230" h="358024">
                  <a:moveTo>
                    <a:pt x="0" y="78320"/>
                  </a:moveTo>
                  <a:lnTo>
                    <a:pt x="0" y="78320"/>
                  </a:lnTo>
                  <a:lnTo>
                    <a:pt x="8838" y="102739"/>
                  </a:lnTo>
                  <a:lnTo>
                    <a:pt x="11556" y="139334"/>
                  </a:lnTo>
                  <a:lnTo>
                    <a:pt x="14073" y="171759"/>
                  </a:lnTo>
                  <a:lnTo>
                    <a:pt x="17544" y="208043"/>
                  </a:lnTo>
                  <a:lnTo>
                    <a:pt x="21438" y="247688"/>
                  </a:lnTo>
                  <a:lnTo>
                    <a:pt x="25521" y="286944"/>
                  </a:lnTo>
                  <a:lnTo>
                    <a:pt x="31786" y="333457"/>
                  </a:lnTo>
                  <a:lnTo>
                    <a:pt x="36853" y="358023"/>
                  </a:lnTo>
                  <a:lnTo>
                    <a:pt x="37268" y="357216"/>
                  </a:lnTo>
                  <a:lnTo>
                    <a:pt x="34619" y="311331"/>
                  </a:lnTo>
                  <a:lnTo>
                    <a:pt x="29262" y="268429"/>
                  </a:lnTo>
                  <a:lnTo>
                    <a:pt x="25858" y="243159"/>
                  </a:lnTo>
                  <a:lnTo>
                    <a:pt x="22883" y="215729"/>
                  </a:lnTo>
                  <a:lnTo>
                    <a:pt x="20194" y="186859"/>
                  </a:lnTo>
                  <a:lnTo>
                    <a:pt x="17696" y="157030"/>
                  </a:lnTo>
                  <a:lnTo>
                    <a:pt x="17442" y="130793"/>
                  </a:lnTo>
                  <a:lnTo>
                    <a:pt x="20922" y="84708"/>
                  </a:lnTo>
                  <a:lnTo>
                    <a:pt x="27173" y="50585"/>
                  </a:lnTo>
                  <a:lnTo>
                    <a:pt x="35360" y="25777"/>
                  </a:lnTo>
                  <a:lnTo>
                    <a:pt x="46054" y="10047"/>
                  </a:lnTo>
                  <a:lnTo>
                    <a:pt x="61626" y="2115"/>
                  </a:lnTo>
                  <a:lnTo>
                    <a:pt x="70717" y="0"/>
                  </a:lnTo>
                  <a:lnTo>
                    <a:pt x="93989" y="5176"/>
                  </a:lnTo>
                  <a:lnTo>
                    <a:pt x="107109" y="10507"/>
                  </a:lnTo>
                  <a:lnTo>
                    <a:pt x="145801" y="44979"/>
                  </a:lnTo>
                  <a:lnTo>
                    <a:pt x="165695" y="78789"/>
                  </a:lnTo>
                  <a:lnTo>
                    <a:pt x="178770" y="117334"/>
                  </a:lnTo>
                  <a:lnTo>
                    <a:pt x="182229" y="157984"/>
                  </a:lnTo>
                  <a:lnTo>
                    <a:pt x="177652" y="195806"/>
                  </a:lnTo>
                  <a:lnTo>
                    <a:pt x="167856" y="230725"/>
                  </a:lnTo>
                  <a:lnTo>
                    <a:pt x="145064" y="276034"/>
                  </a:lnTo>
                  <a:lnTo>
                    <a:pt x="100151" y="317700"/>
                  </a:lnTo>
                  <a:lnTo>
                    <a:pt x="66834" y="338807"/>
                  </a:lnTo>
                  <a:lnTo>
                    <a:pt x="57256" y="342994"/>
                  </a:lnTo>
                  <a:lnTo>
                    <a:pt x="49459" y="344375"/>
                  </a:lnTo>
                  <a:lnTo>
                    <a:pt x="37034" y="342146"/>
                  </a:lnTo>
                  <a:lnTo>
                    <a:pt x="34567" y="338871"/>
                  </a:lnTo>
                  <a:lnTo>
                    <a:pt x="34334" y="334571"/>
                  </a:lnTo>
                  <a:lnTo>
                    <a:pt x="38100" y="31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46">
            <a:extLst>
              <a:ext uri="{FF2B5EF4-FFF2-40B4-BE49-F238E27FC236}">
                <a16:creationId xmlns:a16="http://schemas.microsoft.com/office/drawing/2014/main" xmlns="" id="{6CD49756-D562-42A6-951E-95AD691C9355}"/>
              </a:ext>
            </a:extLst>
          </p:cNvPr>
          <p:cNvGrpSpPr/>
          <p:nvPr/>
        </p:nvGrpSpPr>
        <p:grpSpPr>
          <a:xfrm>
            <a:off x="2724150" y="1612793"/>
            <a:ext cx="2190751" cy="539858"/>
            <a:chOff x="2724150" y="1612793"/>
            <a:chExt cx="2190751" cy="539858"/>
          </a:xfrm>
        </p:grpSpPr>
        <p:sp>
          <p:nvSpPr>
            <p:cNvPr id="40" name="SMARTInkShape-769">
              <a:extLst>
                <a:ext uri="{FF2B5EF4-FFF2-40B4-BE49-F238E27FC236}">
                  <a16:creationId xmlns:a16="http://schemas.microsoft.com/office/drawing/2014/main" xmlns="" id="{8A6124D1-8851-46E0-98C1-1939EA32807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762500" y="1824093"/>
              <a:ext cx="134381" cy="207908"/>
            </a:xfrm>
            <a:custGeom>
              <a:avLst/>
              <a:gdLst/>
              <a:ahLst/>
              <a:cxnLst/>
              <a:rect l="0" t="0" r="0" b="0"/>
              <a:pathLst>
                <a:path w="134381" h="207908">
                  <a:moveTo>
                    <a:pt x="0" y="17407"/>
                  </a:moveTo>
                  <a:lnTo>
                    <a:pt x="0" y="17407"/>
                  </a:lnTo>
                  <a:lnTo>
                    <a:pt x="0" y="10665"/>
                  </a:lnTo>
                  <a:lnTo>
                    <a:pt x="3528" y="7973"/>
                  </a:lnTo>
                  <a:lnTo>
                    <a:pt x="16855" y="3101"/>
                  </a:lnTo>
                  <a:lnTo>
                    <a:pt x="60636" y="0"/>
                  </a:lnTo>
                  <a:lnTo>
                    <a:pt x="102476" y="5115"/>
                  </a:lnTo>
                  <a:lnTo>
                    <a:pt x="121745" y="14061"/>
                  </a:lnTo>
                  <a:lnTo>
                    <a:pt x="127731" y="20115"/>
                  </a:lnTo>
                  <a:lnTo>
                    <a:pt x="134380" y="34368"/>
                  </a:lnTo>
                  <a:lnTo>
                    <a:pt x="133572" y="51991"/>
                  </a:lnTo>
                  <a:lnTo>
                    <a:pt x="121422" y="85510"/>
                  </a:lnTo>
                  <a:lnTo>
                    <a:pt x="98065" y="122958"/>
                  </a:lnTo>
                  <a:lnTo>
                    <a:pt x="61939" y="167216"/>
                  </a:lnTo>
                  <a:lnTo>
                    <a:pt x="38100" y="207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70">
              <a:extLst>
                <a:ext uri="{FF2B5EF4-FFF2-40B4-BE49-F238E27FC236}">
                  <a16:creationId xmlns:a16="http://schemas.microsoft.com/office/drawing/2014/main" xmlns="" id="{50C23459-736C-43A0-97B5-685CF720FC5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241800" y="1911350"/>
              <a:ext cx="673101" cy="50801"/>
            </a:xfrm>
            <a:custGeom>
              <a:avLst/>
              <a:gdLst/>
              <a:ahLst/>
              <a:cxnLst/>
              <a:rect l="0" t="0" r="0" b="0"/>
              <a:pathLst>
                <a:path w="6731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705" y="42072"/>
                  </a:lnTo>
                  <a:lnTo>
                    <a:pt x="1882" y="40748"/>
                  </a:lnTo>
                  <a:lnTo>
                    <a:pt x="7186" y="38571"/>
                  </a:lnTo>
                  <a:lnTo>
                    <a:pt x="18951" y="35252"/>
                  </a:lnTo>
                  <a:lnTo>
                    <a:pt x="62461" y="37511"/>
                  </a:lnTo>
                  <a:lnTo>
                    <a:pt x="97140" y="40896"/>
                  </a:lnTo>
                  <a:lnTo>
                    <a:pt x="121205" y="41375"/>
                  </a:lnTo>
                  <a:lnTo>
                    <a:pt x="149242" y="40989"/>
                  </a:lnTo>
                  <a:lnTo>
                    <a:pt x="179928" y="40026"/>
                  </a:lnTo>
                  <a:lnTo>
                    <a:pt x="216613" y="38678"/>
                  </a:lnTo>
                  <a:lnTo>
                    <a:pt x="257297" y="37074"/>
                  </a:lnTo>
                  <a:lnTo>
                    <a:pt x="300648" y="35300"/>
                  </a:lnTo>
                  <a:lnTo>
                    <a:pt x="344365" y="34117"/>
                  </a:lnTo>
                  <a:lnTo>
                    <a:pt x="388327" y="33328"/>
                  </a:lnTo>
                  <a:lnTo>
                    <a:pt x="432451" y="32802"/>
                  </a:lnTo>
                  <a:lnTo>
                    <a:pt x="472451" y="31040"/>
                  </a:lnTo>
                  <a:lnTo>
                    <a:pt x="509701" y="28454"/>
                  </a:lnTo>
                  <a:lnTo>
                    <a:pt x="545117" y="25320"/>
                  </a:lnTo>
                  <a:lnTo>
                    <a:pt x="573667" y="21819"/>
                  </a:lnTo>
                  <a:lnTo>
                    <a:pt x="618560" y="14166"/>
                  </a:lnTo>
                  <a:lnTo>
                    <a:pt x="673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71">
              <a:extLst>
                <a:ext uri="{FF2B5EF4-FFF2-40B4-BE49-F238E27FC236}">
                  <a16:creationId xmlns:a16="http://schemas.microsoft.com/office/drawing/2014/main" xmlns="" id="{02A42874-66E2-4106-AAE8-30B1DDD6576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378200" y="1612793"/>
              <a:ext cx="762001" cy="444608"/>
            </a:xfrm>
            <a:custGeom>
              <a:avLst/>
              <a:gdLst/>
              <a:ahLst/>
              <a:cxnLst/>
              <a:rect l="0" t="0" r="0" b="0"/>
              <a:pathLst>
                <a:path w="762001" h="444608">
                  <a:moveTo>
                    <a:pt x="0" y="444607"/>
                  </a:moveTo>
                  <a:lnTo>
                    <a:pt x="0" y="444607"/>
                  </a:lnTo>
                  <a:lnTo>
                    <a:pt x="45466" y="444607"/>
                  </a:lnTo>
                  <a:lnTo>
                    <a:pt x="89593" y="444607"/>
                  </a:lnTo>
                  <a:lnTo>
                    <a:pt x="121899" y="444607"/>
                  </a:lnTo>
                  <a:lnTo>
                    <a:pt x="168057" y="442725"/>
                  </a:lnTo>
                  <a:lnTo>
                    <a:pt x="214838" y="439140"/>
                  </a:lnTo>
                  <a:lnTo>
                    <a:pt x="233184" y="438335"/>
                  </a:lnTo>
                  <a:lnTo>
                    <a:pt x="233773" y="437603"/>
                  </a:lnTo>
                  <a:lnTo>
                    <a:pt x="234426" y="434909"/>
                  </a:lnTo>
                  <a:lnTo>
                    <a:pt x="233895" y="433908"/>
                  </a:lnTo>
                  <a:lnTo>
                    <a:pt x="232835" y="433241"/>
                  </a:lnTo>
                  <a:lnTo>
                    <a:pt x="231423" y="432796"/>
                  </a:lnTo>
                  <a:lnTo>
                    <a:pt x="226066" y="428799"/>
                  </a:lnTo>
                  <a:lnTo>
                    <a:pt x="220009" y="419776"/>
                  </a:lnTo>
                  <a:lnTo>
                    <a:pt x="212890" y="376836"/>
                  </a:lnTo>
                  <a:lnTo>
                    <a:pt x="203797" y="331629"/>
                  </a:lnTo>
                  <a:lnTo>
                    <a:pt x="196175" y="286915"/>
                  </a:lnTo>
                  <a:lnTo>
                    <a:pt x="192167" y="261162"/>
                  </a:lnTo>
                  <a:lnTo>
                    <a:pt x="189494" y="235527"/>
                  </a:lnTo>
                  <a:lnTo>
                    <a:pt x="187713" y="209970"/>
                  </a:lnTo>
                  <a:lnTo>
                    <a:pt x="186525" y="184466"/>
                  </a:lnTo>
                  <a:lnTo>
                    <a:pt x="187087" y="139194"/>
                  </a:lnTo>
                  <a:lnTo>
                    <a:pt x="191805" y="98612"/>
                  </a:lnTo>
                  <a:lnTo>
                    <a:pt x="203310" y="61761"/>
                  </a:lnTo>
                  <a:lnTo>
                    <a:pt x="229024" y="22765"/>
                  </a:lnTo>
                  <a:lnTo>
                    <a:pt x="252542" y="8296"/>
                  </a:lnTo>
                  <a:lnTo>
                    <a:pt x="282280" y="924"/>
                  </a:lnTo>
                  <a:lnTo>
                    <a:pt x="321367" y="0"/>
                  </a:lnTo>
                  <a:lnTo>
                    <a:pt x="366491" y="9467"/>
                  </a:lnTo>
                  <a:lnTo>
                    <a:pt x="411946" y="27550"/>
                  </a:lnTo>
                  <a:lnTo>
                    <a:pt x="450963" y="54402"/>
                  </a:lnTo>
                  <a:lnTo>
                    <a:pt x="477711" y="90795"/>
                  </a:lnTo>
                  <a:lnTo>
                    <a:pt x="493127" y="131430"/>
                  </a:lnTo>
                  <a:lnTo>
                    <a:pt x="495275" y="170656"/>
                  </a:lnTo>
                  <a:lnTo>
                    <a:pt x="489644" y="207375"/>
                  </a:lnTo>
                  <a:lnTo>
                    <a:pt x="477970" y="243920"/>
                  </a:lnTo>
                  <a:lnTo>
                    <a:pt x="458669" y="283681"/>
                  </a:lnTo>
                  <a:lnTo>
                    <a:pt x="437862" y="321109"/>
                  </a:lnTo>
                  <a:lnTo>
                    <a:pt x="411959" y="368269"/>
                  </a:lnTo>
                  <a:lnTo>
                    <a:pt x="399110" y="400821"/>
                  </a:lnTo>
                  <a:lnTo>
                    <a:pt x="397307" y="409067"/>
                  </a:lnTo>
                  <a:lnTo>
                    <a:pt x="398221" y="415269"/>
                  </a:lnTo>
                  <a:lnTo>
                    <a:pt x="400947" y="420109"/>
                  </a:lnTo>
                  <a:lnTo>
                    <a:pt x="404882" y="424042"/>
                  </a:lnTo>
                  <a:lnTo>
                    <a:pt x="422423" y="428411"/>
                  </a:lnTo>
                  <a:lnTo>
                    <a:pt x="467592" y="427108"/>
                  </a:lnTo>
                  <a:lnTo>
                    <a:pt x="510502" y="422013"/>
                  </a:lnTo>
                  <a:lnTo>
                    <a:pt x="535773" y="419667"/>
                  </a:lnTo>
                  <a:lnTo>
                    <a:pt x="562499" y="417397"/>
                  </a:lnTo>
                  <a:lnTo>
                    <a:pt x="588782" y="416589"/>
                  </a:lnTo>
                  <a:lnTo>
                    <a:pt x="614771" y="416756"/>
                  </a:lnTo>
                  <a:lnTo>
                    <a:pt x="640564" y="417573"/>
                  </a:lnTo>
                  <a:lnTo>
                    <a:pt x="684275" y="420362"/>
                  </a:lnTo>
                  <a:lnTo>
                    <a:pt x="731209" y="425899"/>
                  </a:lnTo>
                  <a:lnTo>
                    <a:pt x="762000" y="43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72">
              <a:extLst>
                <a:ext uri="{FF2B5EF4-FFF2-40B4-BE49-F238E27FC236}">
                  <a16:creationId xmlns:a16="http://schemas.microsoft.com/office/drawing/2014/main" xmlns="" id="{BB0677ED-E4E6-4D05-BC6D-519787EAF0A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166059" y="1994161"/>
              <a:ext cx="50714" cy="58715"/>
            </a:xfrm>
            <a:custGeom>
              <a:avLst/>
              <a:gdLst/>
              <a:ahLst/>
              <a:cxnLst/>
              <a:rect l="0" t="0" r="0" b="0"/>
              <a:pathLst>
                <a:path w="50714" h="58715">
                  <a:moveTo>
                    <a:pt x="27991" y="6089"/>
                  </a:moveTo>
                  <a:lnTo>
                    <a:pt x="27991" y="6089"/>
                  </a:lnTo>
                  <a:lnTo>
                    <a:pt x="24620" y="2718"/>
                  </a:lnTo>
                  <a:lnTo>
                    <a:pt x="21084" y="1063"/>
                  </a:lnTo>
                  <a:lnTo>
                    <a:pt x="13064" y="0"/>
                  </a:lnTo>
                  <a:lnTo>
                    <a:pt x="10984" y="1324"/>
                  </a:lnTo>
                  <a:lnTo>
                    <a:pt x="2576" y="13588"/>
                  </a:lnTo>
                  <a:lnTo>
                    <a:pt x="465" y="17438"/>
                  </a:lnTo>
                  <a:lnTo>
                    <a:pt x="0" y="27361"/>
                  </a:lnTo>
                  <a:lnTo>
                    <a:pt x="2850" y="38121"/>
                  </a:lnTo>
                  <a:lnTo>
                    <a:pt x="16744" y="57510"/>
                  </a:lnTo>
                  <a:lnTo>
                    <a:pt x="20493" y="58714"/>
                  </a:lnTo>
                  <a:lnTo>
                    <a:pt x="30303" y="58171"/>
                  </a:lnTo>
                  <a:lnTo>
                    <a:pt x="39837" y="53696"/>
                  </a:lnTo>
                  <a:lnTo>
                    <a:pt x="44355" y="50527"/>
                  </a:lnTo>
                  <a:lnTo>
                    <a:pt x="47367" y="46297"/>
                  </a:lnTo>
                  <a:lnTo>
                    <a:pt x="50713" y="35954"/>
                  </a:lnTo>
                  <a:lnTo>
                    <a:pt x="50195" y="31643"/>
                  </a:lnTo>
                  <a:lnTo>
                    <a:pt x="48438" y="28064"/>
                  </a:lnTo>
                  <a:lnTo>
                    <a:pt x="45856" y="24972"/>
                  </a:lnTo>
                  <a:lnTo>
                    <a:pt x="37342" y="21537"/>
                  </a:lnTo>
                  <a:lnTo>
                    <a:pt x="28619" y="19305"/>
                  </a:lnTo>
                  <a:lnTo>
                    <a:pt x="26293" y="17722"/>
                  </a:lnTo>
                  <a:lnTo>
                    <a:pt x="21641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73">
              <a:extLst>
                <a:ext uri="{FF2B5EF4-FFF2-40B4-BE49-F238E27FC236}">
                  <a16:creationId xmlns:a16="http://schemas.microsoft.com/office/drawing/2014/main" xmlns="" id="{69E624F1-05A2-415B-A7DB-9FC0C79D2DC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201360" y="1795151"/>
              <a:ext cx="35326" cy="27300"/>
            </a:xfrm>
            <a:custGeom>
              <a:avLst/>
              <a:gdLst/>
              <a:ahLst/>
              <a:cxnLst/>
              <a:rect l="0" t="0" r="0" b="0"/>
              <a:pathLst>
                <a:path w="35326" h="27300">
                  <a:moveTo>
                    <a:pt x="11740" y="27299"/>
                  </a:moveTo>
                  <a:lnTo>
                    <a:pt x="11740" y="27299"/>
                  </a:lnTo>
                  <a:lnTo>
                    <a:pt x="11740" y="23928"/>
                  </a:lnTo>
                  <a:lnTo>
                    <a:pt x="6273" y="10276"/>
                  </a:lnTo>
                  <a:lnTo>
                    <a:pt x="5273" y="10306"/>
                  </a:lnTo>
                  <a:lnTo>
                    <a:pt x="2280" y="12220"/>
                  </a:lnTo>
                  <a:lnTo>
                    <a:pt x="1200" y="13719"/>
                  </a:lnTo>
                  <a:lnTo>
                    <a:pt x="0" y="17265"/>
                  </a:lnTo>
                  <a:lnTo>
                    <a:pt x="1091" y="19199"/>
                  </a:lnTo>
                  <a:lnTo>
                    <a:pt x="6067" y="23228"/>
                  </a:lnTo>
                  <a:lnTo>
                    <a:pt x="14863" y="23608"/>
                  </a:lnTo>
                  <a:lnTo>
                    <a:pt x="20172" y="22722"/>
                  </a:lnTo>
                  <a:lnTo>
                    <a:pt x="24417" y="20014"/>
                  </a:lnTo>
                  <a:lnTo>
                    <a:pt x="31015" y="11361"/>
                  </a:lnTo>
                  <a:lnTo>
                    <a:pt x="35325" y="1332"/>
                  </a:lnTo>
                  <a:lnTo>
                    <a:pt x="34519" y="110"/>
                  </a:lnTo>
                  <a:lnTo>
                    <a:pt x="32571" y="0"/>
                  </a:lnTo>
                  <a:lnTo>
                    <a:pt x="11740" y="8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74">
              <a:extLst>
                <a:ext uri="{FF2B5EF4-FFF2-40B4-BE49-F238E27FC236}">
                  <a16:creationId xmlns:a16="http://schemas.microsoft.com/office/drawing/2014/main" xmlns="" id="{A967BC63-C4AA-489C-B936-F19B7E7A126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787650" y="1663700"/>
              <a:ext cx="222251" cy="488951"/>
            </a:xfrm>
            <a:custGeom>
              <a:avLst/>
              <a:gdLst/>
              <a:ahLst/>
              <a:cxnLst/>
              <a:rect l="0" t="0" r="0" b="0"/>
              <a:pathLst>
                <a:path w="222251" h="488951">
                  <a:moveTo>
                    <a:pt x="222250" y="0"/>
                  </a:moveTo>
                  <a:lnTo>
                    <a:pt x="222250" y="0"/>
                  </a:lnTo>
                  <a:lnTo>
                    <a:pt x="206670" y="18951"/>
                  </a:lnTo>
                  <a:lnTo>
                    <a:pt x="189647" y="54926"/>
                  </a:lnTo>
                  <a:lnTo>
                    <a:pt x="177421" y="90969"/>
                  </a:lnTo>
                  <a:lnTo>
                    <a:pt x="163520" y="134269"/>
                  </a:lnTo>
                  <a:lnTo>
                    <a:pt x="154875" y="158657"/>
                  </a:lnTo>
                  <a:lnTo>
                    <a:pt x="145583" y="184088"/>
                  </a:lnTo>
                  <a:lnTo>
                    <a:pt x="135155" y="210920"/>
                  </a:lnTo>
                  <a:lnTo>
                    <a:pt x="123970" y="238686"/>
                  </a:lnTo>
                  <a:lnTo>
                    <a:pt x="112280" y="267074"/>
                  </a:lnTo>
                  <a:lnTo>
                    <a:pt x="99548" y="294466"/>
                  </a:lnTo>
                  <a:lnTo>
                    <a:pt x="86121" y="321194"/>
                  </a:lnTo>
                  <a:lnTo>
                    <a:pt x="72230" y="347479"/>
                  </a:lnTo>
                  <a:lnTo>
                    <a:pt x="47390" y="391737"/>
                  </a:lnTo>
                  <a:lnTo>
                    <a:pt x="26706" y="428105"/>
                  </a:lnTo>
                  <a:lnTo>
                    <a:pt x="5693" y="472672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75">
              <a:extLst>
                <a:ext uri="{FF2B5EF4-FFF2-40B4-BE49-F238E27FC236}">
                  <a16:creationId xmlns:a16="http://schemas.microsoft.com/office/drawing/2014/main" xmlns="" id="{E0BEC4C0-ACA1-430B-8E1E-9E49064126B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724150" y="1686618"/>
              <a:ext cx="265356" cy="405653"/>
            </a:xfrm>
            <a:custGeom>
              <a:avLst/>
              <a:gdLst/>
              <a:ahLst/>
              <a:cxnLst/>
              <a:rect l="0" t="0" r="0" b="0"/>
              <a:pathLst>
                <a:path w="265356" h="40565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8"/>
                  </a:lnTo>
                  <a:lnTo>
                    <a:pt x="3371" y="876"/>
                  </a:lnTo>
                  <a:lnTo>
                    <a:pt x="5069" y="0"/>
                  </a:lnTo>
                  <a:lnTo>
                    <a:pt x="6907" y="122"/>
                  </a:lnTo>
                  <a:lnTo>
                    <a:pt x="8838" y="909"/>
                  </a:lnTo>
                  <a:lnTo>
                    <a:pt x="18298" y="8758"/>
                  </a:lnTo>
                  <a:lnTo>
                    <a:pt x="50831" y="52636"/>
                  </a:lnTo>
                  <a:lnTo>
                    <a:pt x="86322" y="96835"/>
                  </a:lnTo>
                  <a:lnTo>
                    <a:pt x="114565" y="134022"/>
                  </a:lnTo>
                  <a:lnTo>
                    <a:pt x="145933" y="178772"/>
                  </a:lnTo>
                  <a:lnTo>
                    <a:pt x="178689" y="223120"/>
                  </a:lnTo>
                  <a:lnTo>
                    <a:pt x="209945" y="266349"/>
                  </a:lnTo>
                  <a:lnTo>
                    <a:pt x="235596" y="309080"/>
                  </a:lnTo>
                  <a:lnTo>
                    <a:pt x="253111" y="344064"/>
                  </a:lnTo>
                  <a:lnTo>
                    <a:pt x="263483" y="372313"/>
                  </a:lnTo>
                  <a:lnTo>
                    <a:pt x="265355" y="400555"/>
                  </a:lnTo>
                  <a:lnTo>
                    <a:pt x="264392" y="404036"/>
                  </a:lnTo>
                  <a:lnTo>
                    <a:pt x="263045" y="405652"/>
                  </a:lnTo>
                  <a:lnTo>
                    <a:pt x="260735" y="403906"/>
                  </a:lnTo>
                  <a:lnTo>
                    <a:pt x="247650" y="383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47">
            <a:extLst>
              <a:ext uri="{FF2B5EF4-FFF2-40B4-BE49-F238E27FC236}">
                <a16:creationId xmlns:a16="http://schemas.microsoft.com/office/drawing/2014/main" xmlns="" id="{A04A93F0-7CBC-4689-A885-5C5B8EAC1822}"/>
              </a:ext>
            </a:extLst>
          </p:cNvPr>
          <p:cNvGrpSpPr/>
          <p:nvPr/>
        </p:nvGrpSpPr>
        <p:grpSpPr>
          <a:xfrm>
            <a:off x="5149850" y="1648873"/>
            <a:ext cx="224919" cy="395828"/>
            <a:chOff x="5149850" y="1648873"/>
            <a:chExt cx="224919" cy="395828"/>
          </a:xfrm>
        </p:grpSpPr>
        <p:sp>
          <p:nvSpPr>
            <p:cNvPr id="48" name="SMARTInkShape-776">
              <a:extLst>
                <a:ext uri="{FF2B5EF4-FFF2-40B4-BE49-F238E27FC236}">
                  <a16:creationId xmlns:a16="http://schemas.microsoft.com/office/drawing/2014/main" xmlns="" id="{E89B4CEB-6232-4900-B529-66FCAACC687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186344" y="1648873"/>
              <a:ext cx="188425" cy="395828"/>
            </a:xfrm>
            <a:custGeom>
              <a:avLst/>
              <a:gdLst/>
              <a:ahLst/>
              <a:cxnLst/>
              <a:rect l="0" t="0" r="0" b="0"/>
              <a:pathLst>
                <a:path w="188425" h="395828">
                  <a:moveTo>
                    <a:pt x="14306" y="141827"/>
                  </a:moveTo>
                  <a:lnTo>
                    <a:pt x="14306" y="141827"/>
                  </a:lnTo>
                  <a:lnTo>
                    <a:pt x="0" y="115312"/>
                  </a:lnTo>
                  <a:lnTo>
                    <a:pt x="32" y="90305"/>
                  </a:lnTo>
                  <a:lnTo>
                    <a:pt x="14623" y="60553"/>
                  </a:lnTo>
                  <a:lnTo>
                    <a:pt x="43563" y="32765"/>
                  </a:lnTo>
                  <a:lnTo>
                    <a:pt x="82320" y="10029"/>
                  </a:lnTo>
                  <a:lnTo>
                    <a:pt x="125083" y="0"/>
                  </a:lnTo>
                  <a:lnTo>
                    <a:pt x="165662" y="399"/>
                  </a:lnTo>
                  <a:lnTo>
                    <a:pt x="175183" y="4503"/>
                  </a:lnTo>
                  <a:lnTo>
                    <a:pt x="182235" y="10766"/>
                  </a:lnTo>
                  <a:lnTo>
                    <a:pt x="187642" y="18470"/>
                  </a:lnTo>
                  <a:lnTo>
                    <a:pt x="188424" y="28544"/>
                  </a:lnTo>
                  <a:lnTo>
                    <a:pt x="181768" y="52909"/>
                  </a:lnTo>
                  <a:lnTo>
                    <a:pt x="163758" y="76437"/>
                  </a:lnTo>
                  <a:lnTo>
                    <a:pt x="137879" y="97243"/>
                  </a:lnTo>
                  <a:lnTo>
                    <a:pt x="105211" y="113545"/>
                  </a:lnTo>
                  <a:lnTo>
                    <a:pt x="61231" y="131252"/>
                  </a:lnTo>
                  <a:lnTo>
                    <a:pt x="19995" y="144808"/>
                  </a:lnTo>
                  <a:lnTo>
                    <a:pt x="7191" y="149737"/>
                  </a:lnTo>
                  <a:lnTo>
                    <a:pt x="3918" y="152745"/>
                  </a:lnTo>
                  <a:lnTo>
                    <a:pt x="2442" y="156161"/>
                  </a:lnTo>
                  <a:lnTo>
                    <a:pt x="2163" y="159850"/>
                  </a:lnTo>
                  <a:lnTo>
                    <a:pt x="13142" y="171474"/>
                  </a:lnTo>
                  <a:lnTo>
                    <a:pt x="46887" y="195767"/>
                  </a:lnTo>
                  <a:lnTo>
                    <a:pt x="88871" y="227189"/>
                  </a:lnTo>
                  <a:lnTo>
                    <a:pt x="124359" y="263310"/>
                  </a:lnTo>
                  <a:lnTo>
                    <a:pt x="148984" y="302705"/>
                  </a:lnTo>
                  <a:lnTo>
                    <a:pt x="163336" y="341894"/>
                  </a:lnTo>
                  <a:lnTo>
                    <a:pt x="185756" y="39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77">
              <a:extLst>
                <a:ext uri="{FF2B5EF4-FFF2-40B4-BE49-F238E27FC236}">
                  <a16:creationId xmlns:a16="http://schemas.microsoft.com/office/drawing/2014/main" xmlns="" id="{821A14AC-3613-45DB-AB4F-95BEC643F6F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245100" y="1765300"/>
              <a:ext cx="6351" cy="273051"/>
            </a:xfrm>
            <a:custGeom>
              <a:avLst/>
              <a:gdLst/>
              <a:ahLst/>
              <a:cxnLst/>
              <a:rect l="0" t="0" r="0" b="0"/>
              <a:pathLst>
                <a:path w="6351" h="2730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324" y="7526"/>
                  </a:lnTo>
                  <a:lnTo>
                    <a:pt x="2273" y="38919"/>
                  </a:lnTo>
                  <a:lnTo>
                    <a:pt x="4538" y="73742"/>
                  </a:lnTo>
                  <a:lnTo>
                    <a:pt x="5545" y="112737"/>
                  </a:lnTo>
                  <a:lnTo>
                    <a:pt x="5992" y="153587"/>
                  </a:lnTo>
                  <a:lnTo>
                    <a:pt x="5485" y="194555"/>
                  </a:lnTo>
                  <a:lnTo>
                    <a:pt x="2908" y="23393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78">
              <a:extLst>
                <a:ext uri="{FF2B5EF4-FFF2-40B4-BE49-F238E27FC236}">
                  <a16:creationId xmlns:a16="http://schemas.microsoft.com/office/drawing/2014/main" xmlns="" id="{A6597199-8752-48D2-9899-22BC1C76B36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149850" y="1720850"/>
              <a:ext cx="12701" cy="311151"/>
            </a:xfrm>
            <a:custGeom>
              <a:avLst/>
              <a:gdLst/>
              <a:ahLst/>
              <a:cxnLst/>
              <a:rect l="0" t="0" r="0" b="0"/>
              <a:pathLst>
                <a:path w="12701" h="311151">
                  <a:moveTo>
                    <a:pt x="12700" y="0"/>
                  </a:moveTo>
                  <a:lnTo>
                    <a:pt x="12700" y="0"/>
                  </a:lnTo>
                  <a:lnTo>
                    <a:pt x="12700" y="39001"/>
                  </a:lnTo>
                  <a:lnTo>
                    <a:pt x="12700" y="72602"/>
                  </a:lnTo>
                  <a:lnTo>
                    <a:pt x="12700" y="114818"/>
                  </a:lnTo>
                  <a:lnTo>
                    <a:pt x="11994" y="159686"/>
                  </a:lnTo>
                  <a:lnTo>
                    <a:pt x="9329" y="200794"/>
                  </a:lnTo>
                  <a:lnTo>
                    <a:pt x="5792" y="238349"/>
                  </a:lnTo>
                  <a:lnTo>
                    <a:pt x="1716" y="28181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48">
            <a:extLst>
              <a:ext uri="{FF2B5EF4-FFF2-40B4-BE49-F238E27FC236}">
                <a16:creationId xmlns:a16="http://schemas.microsoft.com/office/drawing/2014/main" xmlns="" id="{A300C9EE-6379-4ACD-84F5-9484F82C1506}"/>
              </a:ext>
            </a:extLst>
          </p:cNvPr>
          <p:cNvGrpSpPr/>
          <p:nvPr/>
        </p:nvGrpSpPr>
        <p:grpSpPr>
          <a:xfrm>
            <a:off x="7846460" y="931629"/>
            <a:ext cx="369816" cy="376796"/>
            <a:chOff x="7846460" y="931629"/>
            <a:chExt cx="369816" cy="376796"/>
          </a:xfrm>
        </p:grpSpPr>
        <p:sp>
          <p:nvSpPr>
            <p:cNvPr id="52" name="SMARTInkShape-779">
              <a:extLst>
                <a:ext uri="{FF2B5EF4-FFF2-40B4-BE49-F238E27FC236}">
                  <a16:creationId xmlns:a16="http://schemas.microsoft.com/office/drawing/2014/main" xmlns="" id="{7F950E5F-B8DC-432B-9316-D263B86CE7A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166100" y="931629"/>
              <a:ext cx="50176" cy="376472"/>
            </a:xfrm>
            <a:custGeom>
              <a:avLst/>
              <a:gdLst/>
              <a:ahLst/>
              <a:cxnLst/>
              <a:rect l="0" t="0" r="0" b="0"/>
              <a:pathLst>
                <a:path w="50176" h="376472">
                  <a:moveTo>
                    <a:pt x="31750" y="8171"/>
                  </a:moveTo>
                  <a:lnTo>
                    <a:pt x="31750" y="8171"/>
                  </a:lnTo>
                  <a:lnTo>
                    <a:pt x="38492" y="1429"/>
                  </a:lnTo>
                  <a:lnTo>
                    <a:pt x="41183" y="149"/>
                  </a:lnTo>
                  <a:lnTo>
                    <a:pt x="43683" y="0"/>
                  </a:lnTo>
                  <a:lnTo>
                    <a:pt x="46055" y="607"/>
                  </a:lnTo>
                  <a:lnTo>
                    <a:pt x="48691" y="10689"/>
                  </a:lnTo>
                  <a:lnTo>
                    <a:pt x="50175" y="43724"/>
                  </a:lnTo>
                  <a:lnTo>
                    <a:pt x="49817" y="77595"/>
                  </a:lnTo>
                  <a:lnTo>
                    <a:pt x="47305" y="118519"/>
                  </a:lnTo>
                  <a:lnTo>
                    <a:pt x="40074" y="164459"/>
                  </a:lnTo>
                  <a:lnTo>
                    <a:pt x="31216" y="210982"/>
                  </a:lnTo>
                  <a:lnTo>
                    <a:pt x="24927" y="252826"/>
                  </a:lnTo>
                  <a:lnTo>
                    <a:pt x="17899" y="290708"/>
                  </a:lnTo>
                  <a:lnTo>
                    <a:pt x="7890" y="334362"/>
                  </a:lnTo>
                  <a:lnTo>
                    <a:pt x="0" y="376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80">
              <a:extLst>
                <a:ext uri="{FF2B5EF4-FFF2-40B4-BE49-F238E27FC236}">
                  <a16:creationId xmlns:a16="http://schemas.microsoft.com/office/drawing/2014/main" xmlns="" id="{DF5AEAA1-4D27-45A4-B43A-EB3188A662D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846460" y="984250"/>
              <a:ext cx="192641" cy="324175"/>
            </a:xfrm>
            <a:custGeom>
              <a:avLst/>
              <a:gdLst/>
              <a:ahLst/>
              <a:cxnLst/>
              <a:rect l="0" t="0" r="0" b="0"/>
              <a:pathLst>
                <a:path w="192641" h="324175">
                  <a:moveTo>
                    <a:pt x="78340" y="0"/>
                  </a:moveTo>
                  <a:lnTo>
                    <a:pt x="78340" y="0"/>
                  </a:lnTo>
                  <a:lnTo>
                    <a:pt x="72873" y="0"/>
                  </a:lnTo>
                  <a:lnTo>
                    <a:pt x="75622" y="3371"/>
                  </a:lnTo>
                  <a:lnTo>
                    <a:pt x="77535" y="18951"/>
                  </a:lnTo>
                  <a:lnTo>
                    <a:pt x="71359" y="54926"/>
                  </a:lnTo>
                  <a:lnTo>
                    <a:pt x="64418" y="89087"/>
                  </a:lnTo>
                  <a:lnTo>
                    <a:pt x="54514" y="128494"/>
                  </a:lnTo>
                  <a:lnTo>
                    <a:pt x="38352" y="171879"/>
                  </a:lnTo>
                  <a:lnTo>
                    <a:pt x="23174" y="209505"/>
                  </a:lnTo>
                  <a:lnTo>
                    <a:pt x="8372" y="256574"/>
                  </a:lnTo>
                  <a:lnTo>
                    <a:pt x="0" y="303662"/>
                  </a:lnTo>
                  <a:lnTo>
                    <a:pt x="8" y="311097"/>
                  </a:lnTo>
                  <a:lnTo>
                    <a:pt x="1424" y="316759"/>
                  </a:lnTo>
                  <a:lnTo>
                    <a:pt x="3779" y="321239"/>
                  </a:lnTo>
                  <a:lnTo>
                    <a:pt x="8878" y="323521"/>
                  </a:lnTo>
                  <a:lnTo>
                    <a:pt x="23948" y="324174"/>
                  </a:lnTo>
                  <a:lnTo>
                    <a:pt x="65752" y="313833"/>
                  </a:lnTo>
                  <a:lnTo>
                    <a:pt x="98380" y="305052"/>
                  </a:lnTo>
                  <a:lnTo>
                    <a:pt x="139076" y="295938"/>
                  </a:lnTo>
                  <a:lnTo>
                    <a:pt x="19264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49">
            <a:extLst>
              <a:ext uri="{FF2B5EF4-FFF2-40B4-BE49-F238E27FC236}">
                <a16:creationId xmlns:a16="http://schemas.microsoft.com/office/drawing/2014/main" xmlns="" id="{060758C9-EE17-4AF5-84A8-7FB499A0639E}"/>
              </a:ext>
            </a:extLst>
          </p:cNvPr>
          <p:cNvGrpSpPr/>
          <p:nvPr/>
        </p:nvGrpSpPr>
        <p:grpSpPr>
          <a:xfrm>
            <a:off x="8686115" y="997594"/>
            <a:ext cx="724586" cy="303499"/>
            <a:chOff x="8686115" y="997594"/>
            <a:chExt cx="724586" cy="303499"/>
          </a:xfrm>
        </p:grpSpPr>
        <p:sp>
          <p:nvSpPr>
            <p:cNvPr id="55" name="SMARTInkShape-781">
              <a:extLst>
                <a:ext uri="{FF2B5EF4-FFF2-40B4-BE49-F238E27FC236}">
                  <a16:creationId xmlns:a16="http://schemas.microsoft.com/office/drawing/2014/main" xmlns="" id="{A68BFF15-FA65-4F7D-94B3-60227A6B3F8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309527" y="1136089"/>
              <a:ext cx="101174" cy="103281"/>
            </a:xfrm>
            <a:custGeom>
              <a:avLst/>
              <a:gdLst/>
              <a:ahLst/>
              <a:cxnLst/>
              <a:rect l="0" t="0" r="0" b="0"/>
              <a:pathLst>
                <a:path w="101174" h="103281">
                  <a:moveTo>
                    <a:pt x="5923" y="51361"/>
                  </a:moveTo>
                  <a:lnTo>
                    <a:pt x="5923" y="51361"/>
                  </a:lnTo>
                  <a:lnTo>
                    <a:pt x="18132" y="51361"/>
                  </a:lnTo>
                  <a:lnTo>
                    <a:pt x="33059" y="44619"/>
                  </a:lnTo>
                  <a:lnTo>
                    <a:pt x="56361" y="24629"/>
                  </a:lnTo>
                  <a:lnTo>
                    <a:pt x="66205" y="12669"/>
                  </a:lnTo>
                  <a:lnTo>
                    <a:pt x="67982" y="7928"/>
                  </a:lnTo>
                  <a:lnTo>
                    <a:pt x="67756" y="4061"/>
                  </a:lnTo>
                  <a:lnTo>
                    <a:pt x="66195" y="778"/>
                  </a:lnTo>
                  <a:lnTo>
                    <a:pt x="62332" y="0"/>
                  </a:lnTo>
                  <a:lnTo>
                    <a:pt x="50514" y="2899"/>
                  </a:lnTo>
                  <a:lnTo>
                    <a:pt x="24623" y="19206"/>
                  </a:lnTo>
                  <a:lnTo>
                    <a:pt x="4722" y="45283"/>
                  </a:lnTo>
                  <a:lnTo>
                    <a:pt x="214" y="63241"/>
                  </a:lnTo>
                  <a:lnTo>
                    <a:pt x="0" y="71981"/>
                  </a:lnTo>
                  <a:lnTo>
                    <a:pt x="1974" y="79219"/>
                  </a:lnTo>
                  <a:lnTo>
                    <a:pt x="9812" y="91024"/>
                  </a:lnTo>
                  <a:lnTo>
                    <a:pt x="24114" y="99093"/>
                  </a:lnTo>
                  <a:lnTo>
                    <a:pt x="32867" y="102232"/>
                  </a:lnTo>
                  <a:lnTo>
                    <a:pt x="72154" y="103280"/>
                  </a:lnTo>
                  <a:lnTo>
                    <a:pt x="101173" y="102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82">
              <a:extLst>
                <a:ext uri="{FF2B5EF4-FFF2-40B4-BE49-F238E27FC236}">
                  <a16:creationId xmlns:a16="http://schemas.microsoft.com/office/drawing/2014/main" xmlns="" id="{3974BECE-43D1-4E98-AA35-13A868C6789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032367" y="997594"/>
              <a:ext cx="206884" cy="271689"/>
            </a:xfrm>
            <a:custGeom>
              <a:avLst/>
              <a:gdLst/>
              <a:ahLst/>
              <a:cxnLst/>
              <a:rect l="0" t="0" r="0" b="0"/>
              <a:pathLst>
                <a:path w="206884" h="271689">
                  <a:moveTo>
                    <a:pt x="67183" y="164456"/>
                  </a:moveTo>
                  <a:lnTo>
                    <a:pt x="67183" y="164456"/>
                  </a:lnTo>
                  <a:lnTo>
                    <a:pt x="57070" y="157714"/>
                  </a:lnTo>
                  <a:lnTo>
                    <a:pt x="37297" y="153521"/>
                  </a:lnTo>
                  <a:lnTo>
                    <a:pt x="25443" y="156303"/>
                  </a:lnTo>
                  <a:lnTo>
                    <a:pt x="20306" y="159021"/>
                  </a:lnTo>
                  <a:lnTo>
                    <a:pt x="6335" y="176330"/>
                  </a:lnTo>
                  <a:lnTo>
                    <a:pt x="0" y="202703"/>
                  </a:lnTo>
                  <a:lnTo>
                    <a:pt x="4865" y="232860"/>
                  </a:lnTo>
                  <a:lnTo>
                    <a:pt x="18615" y="257396"/>
                  </a:lnTo>
                  <a:lnTo>
                    <a:pt x="30075" y="267616"/>
                  </a:lnTo>
                  <a:lnTo>
                    <a:pt x="36094" y="271330"/>
                  </a:lnTo>
                  <a:lnTo>
                    <a:pt x="42223" y="271688"/>
                  </a:lnTo>
                  <a:lnTo>
                    <a:pt x="54678" y="266443"/>
                  </a:lnTo>
                  <a:lnTo>
                    <a:pt x="76962" y="244847"/>
                  </a:lnTo>
                  <a:lnTo>
                    <a:pt x="98067" y="205993"/>
                  </a:lnTo>
                  <a:lnTo>
                    <a:pt x="107485" y="169276"/>
                  </a:lnTo>
                  <a:lnTo>
                    <a:pt x="115434" y="127087"/>
                  </a:lnTo>
                  <a:lnTo>
                    <a:pt x="126022" y="82466"/>
                  </a:lnTo>
                  <a:lnTo>
                    <a:pt x="134021" y="46172"/>
                  </a:lnTo>
                  <a:lnTo>
                    <a:pt x="142561" y="322"/>
                  </a:lnTo>
                  <a:lnTo>
                    <a:pt x="142835" y="0"/>
                  </a:lnTo>
                  <a:lnTo>
                    <a:pt x="131378" y="44648"/>
                  </a:lnTo>
                  <a:lnTo>
                    <a:pt x="126420" y="92269"/>
                  </a:lnTo>
                  <a:lnTo>
                    <a:pt x="123849" y="127434"/>
                  </a:lnTo>
                  <a:lnTo>
                    <a:pt x="118003" y="161878"/>
                  </a:lnTo>
                  <a:lnTo>
                    <a:pt x="112583" y="194119"/>
                  </a:lnTo>
                  <a:lnTo>
                    <a:pt x="106725" y="241577"/>
                  </a:lnTo>
                  <a:lnTo>
                    <a:pt x="105710" y="254334"/>
                  </a:lnTo>
                  <a:lnTo>
                    <a:pt x="107354" y="249793"/>
                  </a:lnTo>
                  <a:lnTo>
                    <a:pt x="116009" y="229487"/>
                  </a:lnTo>
                  <a:lnTo>
                    <a:pt x="126279" y="213114"/>
                  </a:lnTo>
                  <a:lnTo>
                    <a:pt x="148236" y="192987"/>
                  </a:lnTo>
                  <a:lnTo>
                    <a:pt x="152968" y="189827"/>
                  </a:lnTo>
                  <a:lnTo>
                    <a:pt x="157534" y="189131"/>
                  </a:lnTo>
                  <a:lnTo>
                    <a:pt x="161990" y="190078"/>
                  </a:lnTo>
                  <a:lnTo>
                    <a:pt x="171408" y="195599"/>
                  </a:lnTo>
                  <a:lnTo>
                    <a:pt x="182650" y="205108"/>
                  </a:lnTo>
                  <a:lnTo>
                    <a:pt x="189058" y="216390"/>
                  </a:lnTo>
                  <a:lnTo>
                    <a:pt x="196426" y="234642"/>
                  </a:lnTo>
                  <a:lnTo>
                    <a:pt x="206883" y="25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83">
              <a:extLst>
                <a:ext uri="{FF2B5EF4-FFF2-40B4-BE49-F238E27FC236}">
                  <a16:creationId xmlns:a16="http://schemas.microsoft.com/office/drawing/2014/main" xmlns="" id="{CE5F70AC-3661-4982-9AC7-0E160160824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686115" y="1108529"/>
              <a:ext cx="280086" cy="192564"/>
            </a:xfrm>
            <a:custGeom>
              <a:avLst/>
              <a:gdLst/>
              <a:ahLst/>
              <a:cxnLst/>
              <a:rect l="0" t="0" r="0" b="0"/>
              <a:pathLst>
                <a:path w="280086" h="192564">
                  <a:moveTo>
                    <a:pt x="114985" y="21771"/>
                  </a:moveTo>
                  <a:lnTo>
                    <a:pt x="114985" y="21771"/>
                  </a:lnTo>
                  <a:lnTo>
                    <a:pt x="111614" y="15029"/>
                  </a:lnTo>
                  <a:lnTo>
                    <a:pt x="106196" y="9837"/>
                  </a:lnTo>
                  <a:lnTo>
                    <a:pt x="91220" y="756"/>
                  </a:lnTo>
                  <a:lnTo>
                    <a:pt x="87146" y="0"/>
                  </a:lnTo>
                  <a:lnTo>
                    <a:pt x="73967" y="2307"/>
                  </a:lnTo>
                  <a:lnTo>
                    <a:pt x="62888" y="5594"/>
                  </a:lnTo>
                  <a:lnTo>
                    <a:pt x="41379" y="24896"/>
                  </a:lnTo>
                  <a:lnTo>
                    <a:pt x="23874" y="59699"/>
                  </a:lnTo>
                  <a:lnTo>
                    <a:pt x="9751" y="101291"/>
                  </a:lnTo>
                  <a:lnTo>
                    <a:pt x="0" y="138152"/>
                  </a:lnTo>
                  <a:lnTo>
                    <a:pt x="2497" y="158633"/>
                  </a:lnTo>
                  <a:lnTo>
                    <a:pt x="6126" y="168046"/>
                  </a:lnTo>
                  <a:lnTo>
                    <a:pt x="19565" y="182267"/>
                  </a:lnTo>
                  <a:lnTo>
                    <a:pt x="28088" y="188035"/>
                  </a:lnTo>
                  <a:lnTo>
                    <a:pt x="54493" y="192563"/>
                  </a:lnTo>
                  <a:lnTo>
                    <a:pt x="87394" y="190106"/>
                  </a:lnTo>
                  <a:lnTo>
                    <a:pt x="123184" y="179607"/>
                  </a:lnTo>
                  <a:lnTo>
                    <a:pt x="158375" y="163652"/>
                  </a:lnTo>
                  <a:lnTo>
                    <a:pt x="200513" y="136717"/>
                  </a:lnTo>
                  <a:lnTo>
                    <a:pt x="217203" y="119425"/>
                  </a:lnTo>
                  <a:lnTo>
                    <a:pt x="226973" y="102332"/>
                  </a:lnTo>
                  <a:lnTo>
                    <a:pt x="233068" y="73471"/>
                  </a:lnTo>
                  <a:lnTo>
                    <a:pt x="231807" y="65410"/>
                  </a:lnTo>
                  <a:lnTo>
                    <a:pt x="224761" y="52690"/>
                  </a:lnTo>
                  <a:lnTo>
                    <a:pt x="219214" y="48734"/>
                  </a:lnTo>
                  <a:lnTo>
                    <a:pt x="205524" y="44338"/>
                  </a:lnTo>
                  <a:lnTo>
                    <a:pt x="190032" y="48028"/>
                  </a:lnTo>
                  <a:lnTo>
                    <a:pt x="181950" y="51976"/>
                  </a:lnTo>
                  <a:lnTo>
                    <a:pt x="169206" y="65769"/>
                  </a:lnTo>
                  <a:lnTo>
                    <a:pt x="163832" y="74387"/>
                  </a:lnTo>
                  <a:lnTo>
                    <a:pt x="159743" y="91487"/>
                  </a:lnTo>
                  <a:lnTo>
                    <a:pt x="160982" y="107789"/>
                  </a:lnTo>
                  <a:lnTo>
                    <a:pt x="166238" y="122090"/>
                  </a:lnTo>
                  <a:lnTo>
                    <a:pt x="171730" y="127456"/>
                  </a:lnTo>
                  <a:lnTo>
                    <a:pt x="187242" y="135299"/>
                  </a:lnTo>
                  <a:lnTo>
                    <a:pt x="194906" y="136262"/>
                  </a:lnTo>
                  <a:lnTo>
                    <a:pt x="209067" y="133569"/>
                  </a:lnTo>
                  <a:lnTo>
                    <a:pt x="228939" y="120748"/>
                  </a:lnTo>
                  <a:lnTo>
                    <a:pt x="238068" y="109505"/>
                  </a:lnTo>
                  <a:lnTo>
                    <a:pt x="246307" y="95154"/>
                  </a:lnTo>
                  <a:lnTo>
                    <a:pt x="246277" y="94682"/>
                  </a:lnTo>
                  <a:lnTo>
                    <a:pt x="244362" y="96039"/>
                  </a:lnTo>
                  <a:lnTo>
                    <a:pt x="242690" y="107511"/>
                  </a:lnTo>
                  <a:lnTo>
                    <a:pt x="246061" y="116557"/>
                  </a:lnTo>
                  <a:lnTo>
                    <a:pt x="248935" y="120945"/>
                  </a:lnTo>
                  <a:lnTo>
                    <a:pt x="259655" y="127702"/>
                  </a:lnTo>
                  <a:lnTo>
                    <a:pt x="280085" y="13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50">
            <a:extLst>
              <a:ext uri="{FF2B5EF4-FFF2-40B4-BE49-F238E27FC236}">
                <a16:creationId xmlns:a16="http://schemas.microsoft.com/office/drawing/2014/main" xmlns="" id="{80AA4873-8CC1-4CD9-AFD4-E83AD94288ED}"/>
              </a:ext>
            </a:extLst>
          </p:cNvPr>
          <p:cNvGrpSpPr/>
          <p:nvPr/>
        </p:nvGrpSpPr>
        <p:grpSpPr>
          <a:xfrm>
            <a:off x="8001000" y="1679826"/>
            <a:ext cx="1250951" cy="441075"/>
            <a:chOff x="8001000" y="1679826"/>
            <a:chExt cx="1250951" cy="441075"/>
          </a:xfrm>
        </p:grpSpPr>
        <p:sp>
          <p:nvSpPr>
            <p:cNvPr id="59" name="SMARTInkShape-784">
              <a:extLst>
                <a:ext uri="{FF2B5EF4-FFF2-40B4-BE49-F238E27FC236}">
                  <a16:creationId xmlns:a16="http://schemas.microsoft.com/office/drawing/2014/main" xmlns="" id="{FE0455E8-8F3F-4212-BB1D-98C9652A2BF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004300" y="1679826"/>
              <a:ext cx="247651" cy="315355"/>
            </a:xfrm>
            <a:custGeom>
              <a:avLst/>
              <a:gdLst/>
              <a:ahLst/>
              <a:cxnLst/>
              <a:rect l="0" t="0" r="0" b="0"/>
              <a:pathLst>
                <a:path w="247651" h="315355">
                  <a:moveTo>
                    <a:pt x="0" y="98174"/>
                  </a:moveTo>
                  <a:lnTo>
                    <a:pt x="0" y="98174"/>
                  </a:lnTo>
                  <a:lnTo>
                    <a:pt x="3370" y="140269"/>
                  </a:lnTo>
                  <a:lnTo>
                    <a:pt x="8838" y="182300"/>
                  </a:lnTo>
                  <a:lnTo>
                    <a:pt x="10985" y="214115"/>
                  </a:lnTo>
                  <a:lnTo>
                    <a:pt x="10310" y="259997"/>
                  </a:lnTo>
                  <a:lnTo>
                    <a:pt x="7131" y="303314"/>
                  </a:lnTo>
                  <a:lnTo>
                    <a:pt x="4816" y="312819"/>
                  </a:lnTo>
                  <a:lnTo>
                    <a:pt x="3211" y="315354"/>
                  </a:lnTo>
                  <a:lnTo>
                    <a:pt x="2140" y="314222"/>
                  </a:lnTo>
                  <a:lnTo>
                    <a:pt x="951" y="305438"/>
                  </a:lnTo>
                  <a:lnTo>
                    <a:pt x="3652" y="261029"/>
                  </a:lnTo>
                  <a:lnTo>
                    <a:pt x="5151" y="216650"/>
                  </a:lnTo>
                  <a:lnTo>
                    <a:pt x="5550" y="191975"/>
                  </a:lnTo>
                  <a:lnTo>
                    <a:pt x="7228" y="165647"/>
                  </a:lnTo>
                  <a:lnTo>
                    <a:pt x="9757" y="138217"/>
                  </a:lnTo>
                  <a:lnTo>
                    <a:pt x="12854" y="110053"/>
                  </a:lnTo>
                  <a:lnTo>
                    <a:pt x="21941" y="67470"/>
                  </a:lnTo>
                  <a:lnTo>
                    <a:pt x="34907" y="22494"/>
                  </a:lnTo>
                  <a:lnTo>
                    <a:pt x="36678" y="19499"/>
                  </a:lnTo>
                  <a:lnTo>
                    <a:pt x="38563" y="18913"/>
                  </a:lnTo>
                  <a:lnTo>
                    <a:pt x="40525" y="19933"/>
                  </a:lnTo>
                  <a:lnTo>
                    <a:pt x="50154" y="56352"/>
                  </a:lnTo>
                  <a:lnTo>
                    <a:pt x="65895" y="91191"/>
                  </a:lnTo>
                  <a:lnTo>
                    <a:pt x="80322" y="110828"/>
                  </a:lnTo>
                  <a:lnTo>
                    <a:pt x="99905" y="121437"/>
                  </a:lnTo>
                  <a:lnTo>
                    <a:pt x="111053" y="124266"/>
                  </a:lnTo>
                  <a:lnTo>
                    <a:pt x="132847" y="121765"/>
                  </a:lnTo>
                  <a:lnTo>
                    <a:pt x="143598" y="118135"/>
                  </a:lnTo>
                  <a:lnTo>
                    <a:pt x="175584" y="92799"/>
                  </a:lnTo>
                  <a:lnTo>
                    <a:pt x="204033" y="48369"/>
                  </a:lnTo>
                  <a:lnTo>
                    <a:pt x="229903" y="1713"/>
                  </a:lnTo>
                  <a:lnTo>
                    <a:pt x="231585" y="0"/>
                  </a:lnTo>
                  <a:lnTo>
                    <a:pt x="231572" y="9386"/>
                  </a:lnTo>
                  <a:lnTo>
                    <a:pt x="229187" y="56646"/>
                  </a:lnTo>
                  <a:lnTo>
                    <a:pt x="230743" y="89595"/>
                  </a:lnTo>
                  <a:lnTo>
                    <a:pt x="233080" y="124700"/>
                  </a:lnTo>
                  <a:lnTo>
                    <a:pt x="234117" y="159117"/>
                  </a:lnTo>
                  <a:lnTo>
                    <a:pt x="236462" y="191347"/>
                  </a:lnTo>
                  <a:lnTo>
                    <a:pt x="241748" y="235377"/>
                  </a:lnTo>
                  <a:lnTo>
                    <a:pt x="247650" y="275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85">
              <a:extLst>
                <a:ext uri="{FF2B5EF4-FFF2-40B4-BE49-F238E27FC236}">
                  <a16:creationId xmlns:a16="http://schemas.microsoft.com/office/drawing/2014/main" xmlns="" id="{D263E74B-451A-4935-AA5B-BB5A681DFC6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680450" y="18796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5679"/>
                  </a:lnTo>
                  <a:lnTo>
                    <a:pt x="44644" y="10211"/>
                  </a:lnTo>
                  <a:lnTo>
                    <a:pt x="84753" y="61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86">
              <a:extLst>
                <a:ext uri="{FF2B5EF4-FFF2-40B4-BE49-F238E27FC236}">
                  <a16:creationId xmlns:a16="http://schemas.microsoft.com/office/drawing/2014/main" xmlns="" id="{A4EF32D1-0159-433C-88BB-31389D7F9F4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668122" y="1741804"/>
              <a:ext cx="107579" cy="290197"/>
            </a:xfrm>
            <a:custGeom>
              <a:avLst/>
              <a:gdLst/>
              <a:ahLst/>
              <a:cxnLst/>
              <a:rect l="0" t="0" r="0" b="0"/>
              <a:pathLst>
                <a:path w="107579" h="290197">
                  <a:moveTo>
                    <a:pt x="37728" y="74296"/>
                  </a:moveTo>
                  <a:lnTo>
                    <a:pt x="37728" y="74296"/>
                  </a:lnTo>
                  <a:lnTo>
                    <a:pt x="37728" y="70925"/>
                  </a:lnTo>
                  <a:lnTo>
                    <a:pt x="36316" y="71343"/>
                  </a:lnTo>
                  <a:lnTo>
                    <a:pt x="30986" y="75571"/>
                  </a:lnTo>
                  <a:lnTo>
                    <a:pt x="23422" y="99368"/>
                  </a:lnTo>
                  <a:lnTo>
                    <a:pt x="16713" y="143343"/>
                  </a:lnTo>
                  <a:lnTo>
                    <a:pt x="12395" y="176480"/>
                  </a:lnTo>
                  <a:lnTo>
                    <a:pt x="8124" y="209316"/>
                  </a:lnTo>
                  <a:lnTo>
                    <a:pt x="2459" y="252748"/>
                  </a:lnTo>
                  <a:lnTo>
                    <a:pt x="0" y="281475"/>
                  </a:lnTo>
                  <a:lnTo>
                    <a:pt x="1112" y="249433"/>
                  </a:lnTo>
                  <a:lnTo>
                    <a:pt x="6402" y="213753"/>
                  </a:lnTo>
                  <a:lnTo>
                    <a:pt x="10494" y="190551"/>
                  </a:lnTo>
                  <a:lnTo>
                    <a:pt x="15339" y="164499"/>
                  </a:lnTo>
                  <a:lnTo>
                    <a:pt x="20685" y="136548"/>
                  </a:lnTo>
                  <a:lnTo>
                    <a:pt x="27777" y="110153"/>
                  </a:lnTo>
                  <a:lnTo>
                    <a:pt x="36033" y="84795"/>
                  </a:lnTo>
                  <a:lnTo>
                    <a:pt x="53908" y="40862"/>
                  </a:lnTo>
                  <a:lnTo>
                    <a:pt x="77721" y="4496"/>
                  </a:lnTo>
                  <a:lnTo>
                    <a:pt x="82735" y="951"/>
                  </a:lnTo>
                  <a:lnTo>
                    <a:pt x="86782" y="0"/>
                  </a:lnTo>
                  <a:lnTo>
                    <a:pt x="89481" y="4304"/>
                  </a:lnTo>
                  <a:lnTo>
                    <a:pt x="93279" y="36075"/>
                  </a:lnTo>
                  <a:lnTo>
                    <a:pt x="94167" y="70244"/>
                  </a:lnTo>
                  <a:lnTo>
                    <a:pt x="96443" y="108949"/>
                  </a:lnTo>
                  <a:lnTo>
                    <a:pt x="99102" y="149670"/>
                  </a:lnTo>
                  <a:lnTo>
                    <a:pt x="100283" y="191286"/>
                  </a:lnTo>
                  <a:lnTo>
                    <a:pt x="102689" y="227656"/>
                  </a:lnTo>
                  <a:lnTo>
                    <a:pt x="106612" y="274393"/>
                  </a:lnTo>
                  <a:lnTo>
                    <a:pt x="107578" y="290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87">
              <a:extLst>
                <a:ext uri="{FF2B5EF4-FFF2-40B4-BE49-F238E27FC236}">
                  <a16:creationId xmlns:a16="http://schemas.microsoft.com/office/drawing/2014/main" xmlns="" id="{8EA4A35B-5320-4554-ADD4-64851A26280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372616" y="1781732"/>
              <a:ext cx="136385" cy="267409"/>
            </a:xfrm>
            <a:custGeom>
              <a:avLst/>
              <a:gdLst/>
              <a:ahLst/>
              <a:cxnLst/>
              <a:rect l="0" t="0" r="0" b="0"/>
              <a:pathLst>
                <a:path w="136385" h="267409">
                  <a:moveTo>
                    <a:pt x="9384" y="53418"/>
                  </a:moveTo>
                  <a:lnTo>
                    <a:pt x="9384" y="53418"/>
                  </a:lnTo>
                  <a:lnTo>
                    <a:pt x="12754" y="94038"/>
                  </a:lnTo>
                  <a:lnTo>
                    <a:pt x="14851" y="137106"/>
                  </a:lnTo>
                  <a:lnTo>
                    <a:pt x="15342" y="171046"/>
                  </a:lnTo>
                  <a:lnTo>
                    <a:pt x="13736" y="218328"/>
                  </a:lnTo>
                  <a:lnTo>
                    <a:pt x="5594" y="263962"/>
                  </a:lnTo>
                  <a:lnTo>
                    <a:pt x="4171" y="267408"/>
                  </a:lnTo>
                  <a:lnTo>
                    <a:pt x="0" y="251897"/>
                  </a:lnTo>
                  <a:lnTo>
                    <a:pt x="1037" y="204733"/>
                  </a:lnTo>
                  <a:lnTo>
                    <a:pt x="3114" y="181811"/>
                  </a:lnTo>
                  <a:lnTo>
                    <a:pt x="5909" y="155947"/>
                  </a:lnTo>
                  <a:lnTo>
                    <a:pt x="9184" y="128120"/>
                  </a:lnTo>
                  <a:lnTo>
                    <a:pt x="14895" y="102514"/>
                  </a:lnTo>
                  <a:lnTo>
                    <a:pt x="30648" y="55248"/>
                  </a:lnTo>
                  <a:lnTo>
                    <a:pt x="49409" y="23892"/>
                  </a:lnTo>
                  <a:lnTo>
                    <a:pt x="59350" y="12567"/>
                  </a:lnTo>
                  <a:lnTo>
                    <a:pt x="69506" y="5723"/>
                  </a:lnTo>
                  <a:lnTo>
                    <a:pt x="90198" y="0"/>
                  </a:lnTo>
                  <a:lnTo>
                    <a:pt x="109271" y="3571"/>
                  </a:lnTo>
                  <a:lnTo>
                    <a:pt x="118308" y="7487"/>
                  </a:lnTo>
                  <a:lnTo>
                    <a:pt x="124334" y="14330"/>
                  </a:lnTo>
                  <a:lnTo>
                    <a:pt x="131029" y="33223"/>
                  </a:lnTo>
                  <a:lnTo>
                    <a:pt x="128360" y="57613"/>
                  </a:lnTo>
                  <a:lnTo>
                    <a:pt x="119412" y="82799"/>
                  </a:lnTo>
                  <a:lnTo>
                    <a:pt x="97802" y="112140"/>
                  </a:lnTo>
                  <a:lnTo>
                    <a:pt x="70782" y="132435"/>
                  </a:lnTo>
                  <a:lnTo>
                    <a:pt x="49448" y="139390"/>
                  </a:lnTo>
                  <a:lnTo>
                    <a:pt x="38714" y="141017"/>
                  </a:lnTo>
                  <a:lnTo>
                    <a:pt x="35287" y="142862"/>
                  </a:lnTo>
                  <a:lnTo>
                    <a:pt x="33003" y="145502"/>
                  </a:lnTo>
                  <a:lnTo>
                    <a:pt x="31480" y="148674"/>
                  </a:lnTo>
                  <a:lnTo>
                    <a:pt x="32580" y="152905"/>
                  </a:lnTo>
                  <a:lnTo>
                    <a:pt x="51440" y="176786"/>
                  </a:lnTo>
                  <a:lnTo>
                    <a:pt x="95407" y="216759"/>
                  </a:lnTo>
                  <a:lnTo>
                    <a:pt x="136384" y="250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88">
              <a:extLst>
                <a:ext uri="{FF2B5EF4-FFF2-40B4-BE49-F238E27FC236}">
                  <a16:creationId xmlns:a16="http://schemas.microsoft.com/office/drawing/2014/main" xmlns="" id="{A6AED9B9-2108-4FBB-A8B8-C2260AC69E5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001000" y="1769295"/>
              <a:ext cx="187200" cy="351606"/>
            </a:xfrm>
            <a:custGeom>
              <a:avLst/>
              <a:gdLst/>
              <a:ahLst/>
              <a:cxnLst/>
              <a:rect l="0" t="0" r="0" b="0"/>
              <a:pathLst>
                <a:path w="187200" h="351606">
                  <a:moveTo>
                    <a:pt x="0" y="91255"/>
                  </a:moveTo>
                  <a:lnTo>
                    <a:pt x="0" y="91255"/>
                  </a:lnTo>
                  <a:lnTo>
                    <a:pt x="15580" y="127883"/>
                  </a:lnTo>
                  <a:lnTo>
                    <a:pt x="29232" y="172663"/>
                  </a:lnTo>
                  <a:lnTo>
                    <a:pt x="36040" y="209751"/>
                  </a:lnTo>
                  <a:lnTo>
                    <a:pt x="40712" y="248342"/>
                  </a:lnTo>
                  <a:lnTo>
                    <a:pt x="42789" y="284309"/>
                  </a:lnTo>
                  <a:lnTo>
                    <a:pt x="40587" y="326178"/>
                  </a:lnTo>
                  <a:lnTo>
                    <a:pt x="38837" y="344071"/>
                  </a:lnTo>
                  <a:lnTo>
                    <a:pt x="37886" y="344466"/>
                  </a:lnTo>
                  <a:lnTo>
                    <a:pt x="34947" y="339260"/>
                  </a:lnTo>
                  <a:lnTo>
                    <a:pt x="25955" y="300832"/>
                  </a:lnTo>
                  <a:lnTo>
                    <a:pt x="20238" y="256837"/>
                  </a:lnTo>
                  <a:lnTo>
                    <a:pt x="17724" y="231276"/>
                  </a:lnTo>
                  <a:lnTo>
                    <a:pt x="16049" y="202241"/>
                  </a:lnTo>
                  <a:lnTo>
                    <a:pt x="14932" y="170890"/>
                  </a:lnTo>
                  <a:lnTo>
                    <a:pt x="14188" y="137995"/>
                  </a:lnTo>
                  <a:lnTo>
                    <a:pt x="15808" y="109010"/>
                  </a:lnTo>
                  <a:lnTo>
                    <a:pt x="19006" y="82630"/>
                  </a:lnTo>
                  <a:lnTo>
                    <a:pt x="29614" y="39444"/>
                  </a:lnTo>
                  <a:lnTo>
                    <a:pt x="46088" y="13194"/>
                  </a:lnTo>
                  <a:lnTo>
                    <a:pt x="56830" y="6054"/>
                  </a:lnTo>
                  <a:lnTo>
                    <a:pt x="81937" y="0"/>
                  </a:lnTo>
                  <a:lnTo>
                    <a:pt x="105796" y="5307"/>
                  </a:lnTo>
                  <a:lnTo>
                    <a:pt x="129570" y="19895"/>
                  </a:lnTo>
                  <a:lnTo>
                    <a:pt x="156600" y="45193"/>
                  </a:lnTo>
                  <a:lnTo>
                    <a:pt x="173787" y="82777"/>
                  </a:lnTo>
                  <a:lnTo>
                    <a:pt x="183073" y="126293"/>
                  </a:lnTo>
                  <a:lnTo>
                    <a:pt x="187199" y="169151"/>
                  </a:lnTo>
                  <a:lnTo>
                    <a:pt x="181507" y="209837"/>
                  </a:lnTo>
                  <a:lnTo>
                    <a:pt x="167453" y="247675"/>
                  </a:lnTo>
                  <a:lnTo>
                    <a:pt x="144743" y="280954"/>
                  </a:lnTo>
                  <a:lnTo>
                    <a:pt x="100821" y="317344"/>
                  </a:lnTo>
                  <a:lnTo>
                    <a:pt x="55430" y="342629"/>
                  </a:lnTo>
                  <a:lnTo>
                    <a:pt x="34984" y="349262"/>
                  </a:lnTo>
                  <a:lnTo>
                    <a:pt x="12700" y="351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51">
            <a:extLst>
              <a:ext uri="{FF2B5EF4-FFF2-40B4-BE49-F238E27FC236}">
                <a16:creationId xmlns:a16="http://schemas.microsoft.com/office/drawing/2014/main" xmlns="" id="{BB4763BC-2949-4CF3-A8D9-9F0E690AF5D1}"/>
              </a:ext>
            </a:extLst>
          </p:cNvPr>
          <p:cNvGrpSpPr/>
          <p:nvPr/>
        </p:nvGrpSpPr>
        <p:grpSpPr>
          <a:xfrm>
            <a:off x="8166100" y="2457355"/>
            <a:ext cx="739619" cy="355696"/>
            <a:chOff x="8166100" y="2457355"/>
            <a:chExt cx="739619" cy="355696"/>
          </a:xfrm>
        </p:grpSpPr>
        <p:sp>
          <p:nvSpPr>
            <p:cNvPr id="65" name="SMARTInkShape-789">
              <a:extLst>
                <a:ext uri="{FF2B5EF4-FFF2-40B4-BE49-F238E27FC236}">
                  <a16:creationId xmlns:a16="http://schemas.microsoft.com/office/drawing/2014/main" xmlns="" id="{42FAB95C-7300-4B5A-B55A-49F2AA87FBD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724900" y="2457355"/>
              <a:ext cx="180819" cy="342996"/>
            </a:xfrm>
            <a:custGeom>
              <a:avLst/>
              <a:gdLst/>
              <a:ahLst/>
              <a:cxnLst/>
              <a:rect l="0" t="0" r="0" b="0"/>
              <a:pathLst>
                <a:path w="180819" h="342996">
                  <a:moveTo>
                    <a:pt x="44450" y="76295"/>
                  </a:moveTo>
                  <a:lnTo>
                    <a:pt x="44450" y="76295"/>
                  </a:lnTo>
                  <a:lnTo>
                    <a:pt x="47820" y="30007"/>
                  </a:lnTo>
                  <a:lnTo>
                    <a:pt x="53287" y="11153"/>
                  </a:lnTo>
                  <a:lnTo>
                    <a:pt x="61078" y="3128"/>
                  </a:lnTo>
                  <a:lnTo>
                    <a:pt x="66119" y="0"/>
                  </a:lnTo>
                  <a:lnTo>
                    <a:pt x="81127" y="288"/>
                  </a:lnTo>
                  <a:lnTo>
                    <a:pt x="100262" y="6531"/>
                  </a:lnTo>
                  <a:lnTo>
                    <a:pt x="122877" y="18713"/>
                  </a:lnTo>
                  <a:lnTo>
                    <a:pt x="156039" y="54922"/>
                  </a:lnTo>
                  <a:lnTo>
                    <a:pt x="171891" y="87257"/>
                  </a:lnTo>
                  <a:lnTo>
                    <a:pt x="180818" y="122794"/>
                  </a:lnTo>
                  <a:lnTo>
                    <a:pt x="180082" y="159756"/>
                  </a:lnTo>
                  <a:lnTo>
                    <a:pt x="165643" y="199231"/>
                  </a:lnTo>
                  <a:lnTo>
                    <a:pt x="142058" y="238883"/>
                  </a:lnTo>
                  <a:lnTo>
                    <a:pt x="112761" y="275321"/>
                  </a:lnTo>
                  <a:lnTo>
                    <a:pt x="79044" y="302805"/>
                  </a:lnTo>
                  <a:lnTo>
                    <a:pt x="33768" y="328500"/>
                  </a:lnTo>
                  <a:lnTo>
                    <a:pt x="0" y="342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90">
              <a:extLst>
                <a:ext uri="{FF2B5EF4-FFF2-40B4-BE49-F238E27FC236}">
                  <a16:creationId xmlns:a16="http://schemas.microsoft.com/office/drawing/2014/main" xmlns="" id="{516C1056-1B70-4662-91FC-032D0903DBD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756650" y="2498529"/>
              <a:ext cx="17567" cy="219272"/>
            </a:xfrm>
            <a:custGeom>
              <a:avLst/>
              <a:gdLst/>
              <a:ahLst/>
              <a:cxnLst/>
              <a:rect l="0" t="0" r="0" b="0"/>
              <a:pathLst>
                <a:path w="17567" h="2192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4364" y="1124"/>
                  </a:lnTo>
                  <a:lnTo>
                    <a:pt x="9459" y="37281"/>
                  </a:lnTo>
                  <a:lnTo>
                    <a:pt x="15111" y="83974"/>
                  </a:lnTo>
                  <a:lnTo>
                    <a:pt x="17299" y="119628"/>
                  </a:lnTo>
                  <a:lnTo>
                    <a:pt x="17566" y="155229"/>
                  </a:lnTo>
                  <a:lnTo>
                    <a:pt x="14456" y="198101"/>
                  </a:lnTo>
                  <a:lnTo>
                    <a:pt x="1270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91">
              <a:extLst>
                <a:ext uri="{FF2B5EF4-FFF2-40B4-BE49-F238E27FC236}">
                  <a16:creationId xmlns:a16="http://schemas.microsoft.com/office/drawing/2014/main" xmlns="" id="{ED325CE9-FB97-4393-8211-404B986B500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496300" y="2484655"/>
              <a:ext cx="138218" cy="299060"/>
            </a:xfrm>
            <a:custGeom>
              <a:avLst/>
              <a:gdLst/>
              <a:ahLst/>
              <a:cxnLst/>
              <a:rect l="0" t="0" r="0" b="0"/>
              <a:pathLst>
                <a:path w="138218" h="299060">
                  <a:moveTo>
                    <a:pt x="0" y="68045"/>
                  </a:moveTo>
                  <a:lnTo>
                    <a:pt x="0" y="68045"/>
                  </a:lnTo>
                  <a:lnTo>
                    <a:pt x="6907" y="87504"/>
                  </a:lnTo>
                  <a:lnTo>
                    <a:pt x="18297" y="131155"/>
                  </a:lnTo>
                  <a:lnTo>
                    <a:pt x="23295" y="176272"/>
                  </a:lnTo>
                  <a:lnTo>
                    <a:pt x="26346" y="208809"/>
                  </a:lnTo>
                  <a:lnTo>
                    <a:pt x="30149" y="253216"/>
                  </a:lnTo>
                  <a:lnTo>
                    <a:pt x="29394" y="283072"/>
                  </a:lnTo>
                  <a:lnTo>
                    <a:pt x="27880" y="294140"/>
                  </a:lnTo>
                  <a:lnTo>
                    <a:pt x="28465" y="297092"/>
                  </a:lnTo>
                  <a:lnTo>
                    <a:pt x="29560" y="299059"/>
                  </a:lnTo>
                  <a:lnTo>
                    <a:pt x="30290" y="297549"/>
                  </a:lnTo>
                  <a:lnTo>
                    <a:pt x="30915" y="252959"/>
                  </a:lnTo>
                  <a:lnTo>
                    <a:pt x="25936" y="212518"/>
                  </a:lnTo>
                  <a:lnTo>
                    <a:pt x="19524" y="178822"/>
                  </a:lnTo>
                  <a:lnTo>
                    <a:pt x="11969" y="142679"/>
                  </a:lnTo>
                  <a:lnTo>
                    <a:pt x="5320" y="106860"/>
                  </a:lnTo>
                  <a:lnTo>
                    <a:pt x="3693" y="60339"/>
                  </a:lnTo>
                  <a:lnTo>
                    <a:pt x="10813" y="35222"/>
                  </a:lnTo>
                  <a:lnTo>
                    <a:pt x="22915" y="16063"/>
                  </a:lnTo>
                  <a:lnTo>
                    <a:pt x="30094" y="7990"/>
                  </a:lnTo>
                  <a:lnTo>
                    <a:pt x="38407" y="3314"/>
                  </a:lnTo>
                  <a:lnTo>
                    <a:pt x="57050" y="0"/>
                  </a:lnTo>
                  <a:lnTo>
                    <a:pt x="87381" y="5472"/>
                  </a:lnTo>
                  <a:lnTo>
                    <a:pt x="104453" y="19774"/>
                  </a:lnTo>
                  <a:lnTo>
                    <a:pt x="132659" y="66820"/>
                  </a:lnTo>
                  <a:lnTo>
                    <a:pt x="138217" y="98545"/>
                  </a:lnTo>
                  <a:lnTo>
                    <a:pt x="137630" y="133106"/>
                  </a:lnTo>
                  <a:lnTo>
                    <a:pt x="132665" y="167281"/>
                  </a:lnTo>
                  <a:lnTo>
                    <a:pt x="118565" y="211513"/>
                  </a:lnTo>
                  <a:lnTo>
                    <a:pt x="94241" y="248059"/>
                  </a:lnTo>
                  <a:lnTo>
                    <a:pt x="68061" y="271117"/>
                  </a:lnTo>
                  <a:lnTo>
                    <a:pt x="49172" y="280144"/>
                  </a:lnTo>
                  <a:lnTo>
                    <a:pt x="45481" y="280705"/>
                  </a:lnTo>
                  <a:lnTo>
                    <a:pt x="43021" y="280374"/>
                  </a:lnTo>
                  <a:lnTo>
                    <a:pt x="41381" y="279448"/>
                  </a:lnTo>
                  <a:lnTo>
                    <a:pt x="42404" y="276714"/>
                  </a:lnTo>
                  <a:lnTo>
                    <a:pt x="57150" y="258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92">
              <a:extLst>
                <a:ext uri="{FF2B5EF4-FFF2-40B4-BE49-F238E27FC236}">
                  <a16:creationId xmlns:a16="http://schemas.microsoft.com/office/drawing/2014/main" xmlns="" id="{3BB8FCCA-178C-47C4-B3A2-F9884D4BEAF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04199" y="2517165"/>
              <a:ext cx="158752" cy="283186"/>
            </a:xfrm>
            <a:custGeom>
              <a:avLst/>
              <a:gdLst/>
              <a:ahLst/>
              <a:cxnLst/>
              <a:rect l="0" t="0" r="0" b="0"/>
              <a:pathLst>
                <a:path w="158752" h="283186">
                  <a:moveTo>
                    <a:pt x="1" y="206985"/>
                  </a:moveTo>
                  <a:lnTo>
                    <a:pt x="1" y="206985"/>
                  </a:lnTo>
                  <a:lnTo>
                    <a:pt x="0" y="164068"/>
                  </a:lnTo>
                  <a:lnTo>
                    <a:pt x="1882" y="156161"/>
                  </a:lnTo>
                  <a:lnTo>
                    <a:pt x="3371" y="154052"/>
                  </a:lnTo>
                  <a:lnTo>
                    <a:pt x="6908" y="151709"/>
                  </a:lnTo>
                  <a:lnTo>
                    <a:pt x="12244" y="150668"/>
                  </a:lnTo>
                  <a:lnTo>
                    <a:pt x="55108" y="147791"/>
                  </a:lnTo>
                  <a:lnTo>
                    <a:pt x="84611" y="133943"/>
                  </a:lnTo>
                  <a:lnTo>
                    <a:pt x="110835" y="110868"/>
                  </a:lnTo>
                  <a:lnTo>
                    <a:pt x="130912" y="77846"/>
                  </a:lnTo>
                  <a:lnTo>
                    <a:pt x="144732" y="32525"/>
                  </a:lnTo>
                  <a:lnTo>
                    <a:pt x="148287" y="15853"/>
                  </a:lnTo>
                  <a:lnTo>
                    <a:pt x="146484" y="0"/>
                  </a:lnTo>
                  <a:lnTo>
                    <a:pt x="142808" y="11679"/>
                  </a:lnTo>
                  <a:lnTo>
                    <a:pt x="143991" y="46497"/>
                  </a:lnTo>
                  <a:lnTo>
                    <a:pt x="145136" y="84152"/>
                  </a:lnTo>
                  <a:lnTo>
                    <a:pt x="147055" y="128403"/>
                  </a:lnTo>
                  <a:lnTo>
                    <a:pt x="152612" y="173942"/>
                  </a:lnTo>
                  <a:lnTo>
                    <a:pt x="156022" y="218169"/>
                  </a:lnTo>
                  <a:lnTo>
                    <a:pt x="158751" y="28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93">
              <a:extLst>
                <a:ext uri="{FF2B5EF4-FFF2-40B4-BE49-F238E27FC236}">
                  <a16:creationId xmlns:a16="http://schemas.microsoft.com/office/drawing/2014/main" xmlns="" id="{F4060CD2-4B42-499C-A276-33818E6F4D9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166100" y="2514600"/>
              <a:ext cx="38101" cy="298451"/>
            </a:xfrm>
            <a:custGeom>
              <a:avLst/>
              <a:gdLst/>
              <a:ahLst/>
              <a:cxnLst/>
              <a:rect l="0" t="0" r="0" b="0"/>
              <a:pathLst>
                <a:path w="38101" h="2984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31" y="10113"/>
                  </a:lnTo>
                  <a:lnTo>
                    <a:pt x="20578" y="53483"/>
                  </a:lnTo>
                  <a:lnTo>
                    <a:pt x="25138" y="93856"/>
                  </a:lnTo>
                  <a:lnTo>
                    <a:pt x="28811" y="137669"/>
                  </a:lnTo>
                  <a:lnTo>
                    <a:pt x="30444" y="183012"/>
                  </a:lnTo>
                  <a:lnTo>
                    <a:pt x="31169" y="225272"/>
                  </a:lnTo>
                  <a:lnTo>
                    <a:pt x="31492" y="260988"/>
                  </a:lnTo>
                  <a:lnTo>
                    <a:pt x="32379" y="290172"/>
                  </a:lnTo>
                  <a:lnTo>
                    <a:pt x="33581" y="293637"/>
                  </a:lnTo>
                  <a:lnTo>
                    <a:pt x="3810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52">
            <a:extLst>
              <a:ext uri="{FF2B5EF4-FFF2-40B4-BE49-F238E27FC236}">
                <a16:creationId xmlns:a16="http://schemas.microsoft.com/office/drawing/2014/main" xmlns="" id="{B385FA99-3D24-4143-95CE-696AE37D2C65}"/>
              </a:ext>
            </a:extLst>
          </p:cNvPr>
          <p:cNvGrpSpPr/>
          <p:nvPr/>
        </p:nvGrpSpPr>
        <p:grpSpPr>
          <a:xfrm>
            <a:off x="9709150" y="1104900"/>
            <a:ext cx="25401" cy="101601"/>
            <a:chOff x="9709150" y="1104900"/>
            <a:chExt cx="25401" cy="101601"/>
          </a:xfrm>
        </p:grpSpPr>
        <p:sp>
          <p:nvSpPr>
            <p:cNvPr id="71" name="SMARTInkShape-794">
              <a:extLst>
                <a:ext uri="{FF2B5EF4-FFF2-40B4-BE49-F238E27FC236}">
                  <a16:creationId xmlns:a16="http://schemas.microsoft.com/office/drawing/2014/main" xmlns="" id="{0C869226-31D2-42C1-8CE2-513D5F2A997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728200" y="1206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95">
              <a:extLst>
                <a:ext uri="{FF2B5EF4-FFF2-40B4-BE49-F238E27FC236}">
                  <a16:creationId xmlns:a16="http://schemas.microsoft.com/office/drawing/2014/main" xmlns="" id="{7F84ECDE-0CA9-40C2-8E3A-BC4BAB0D6EC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709150" y="11049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53">
            <a:extLst>
              <a:ext uri="{FF2B5EF4-FFF2-40B4-BE49-F238E27FC236}">
                <a16:creationId xmlns:a16="http://schemas.microsoft.com/office/drawing/2014/main" xmlns="" id="{A0CE4CE8-1539-421F-8C85-D83170E498E9}"/>
              </a:ext>
            </a:extLst>
          </p:cNvPr>
          <p:cNvGrpSpPr/>
          <p:nvPr/>
        </p:nvGrpSpPr>
        <p:grpSpPr>
          <a:xfrm>
            <a:off x="10414034" y="1016000"/>
            <a:ext cx="361426" cy="236090"/>
            <a:chOff x="10414034" y="1016000"/>
            <a:chExt cx="361426" cy="236090"/>
          </a:xfrm>
        </p:grpSpPr>
        <p:sp>
          <p:nvSpPr>
            <p:cNvPr id="74" name="SMARTInkShape-796">
              <a:extLst>
                <a:ext uri="{FF2B5EF4-FFF2-40B4-BE49-F238E27FC236}">
                  <a16:creationId xmlns:a16="http://schemas.microsoft.com/office/drawing/2014/main" xmlns="" id="{0BF55D54-2BE3-401D-A9CB-FBE6716D011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756900" y="1016000"/>
              <a:ext cx="18560" cy="190501"/>
            </a:xfrm>
            <a:custGeom>
              <a:avLst/>
              <a:gdLst/>
              <a:ahLst/>
              <a:cxnLst/>
              <a:rect l="0" t="0" r="0" b="0"/>
              <a:pathLst>
                <a:path w="18560" h="190501">
                  <a:moveTo>
                    <a:pt x="6350" y="0"/>
                  </a:moveTo>
                  <a:lnTo>
                    <a:pt x="6350" y="0"/>
                  </a:lnTo>
                  <a:lnTo>
                    <a:pt x="18559" y="45466"/>
                  </a:lnTo>
                  <a:lnTo>
                    <a:pt x="16715" y="77828"/>
                  </a:lnTo>
                  <a:lnTo>
                    <a:pt x="10251" y="115023"/>
                  </a:lnTo>
                  <a:lnTo>
                    <a:pt x="5027" y="15272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97">
              <a:extLst>
                <a:ext uri="{FF2B5EF4-FFF2-40B4-BE49-F238E27FC236}">
                  <a16:creationId xmlns:a16="http://schemas.microsoft.com/office/drawing/2014/main" xmlns="" id="{E104EE5E-9552-40CC-98A5-88542333EDC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668000" y="1181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98">
              <a:extLst>
                <a:ext uri="{FF2B5EF4-FFF2-40B4-BE49-F238E27FC236}">
                  <a16:creationId xmlns:a16="http://schemas.microsoft.com/office/drawing/2014/main" xmlns="" id="{ACE2E8DC-1D1A-4C73-AF54-380FB852885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414034" y="1067374"/>
              <a:ext cx="126145" cy="184716"/>
            </a:xfrm>
            <a:custGeom>
              <a:avLst/>
              <a:gdLst/>
              <a:ahLst/>
              <a:cxnLst/>
              <a:rect l="0" t="0" r="0" b="0"/>
              <a:pathLst>
                <a:path w="126145" h="184716">
                  <a:moveTo>
                    <a:pt x="95216" y="18476"/>
                  </a:moveTo>
                  <a:lnTo>
                    <a:pt x="95216" y="18476"/>
                  </a:lnTo>
                  <a:lnTo>
                    <a:pt x="98587" y="15105"/>
                  </a:lnTo>
                  <a:lnTo>
                    <a:pt x="98874" y="13406"/>
                  </a:lnTo>
                  <a:lnTo>
                    <a:pt x="98360" y="11568"/>
                  </a:lnTo>
                  <a:lnTo>
                    <a:pt x="97311" y="9638"/>
                  </a:lnTo>
                  <a:lnTo>
                    <a:pt x="95908" y="8350"/>
                  </a:lnTo>
                  <a:lnTo>
                    <a:pt x="92465" y="6920"/>
                  </a:lnTo>
                  <a:lnTo>
                    <a:pt x="76449" y="9486"/>
                  </a:lnTo>
                  <a:lnTo>
                    <a:pt x="63592" y="18479"/>
                  </a:lnTo>
                  <a:lnTo>
                    <a:pt x="31348" y="57360"/>
                  </a:lnTo>
                  <a:lnTo>
                    <a:pt x="11460" y="98279"/>
                  </a:lnTo>
                  <a:lnTo>
                    <a:pt x="0" y="141683"/>
                  </a:lnTo>
                  <a:lnTo>
                    <a:pt x="2098" y="163546"/>
                  </a:lnTo>
                  <a:lnTo>
                    <a:pt x="5619" y="172339"/>
                  </a:lnTo>
                  <a:lnTo>
                    <a:pt x="10791" y="178202"/>
                  </a:lnTo>
                  <a:lnTo>
                    <a:pt x="24062" y="184715"/>
                  </a:lnTo>
                  <a:lnTo>
                    <a:pt x="46895" y="178203"/>
                  </a:lnTo>
                  <a:lnTo>
                    <a:pt x="73740" y="162138"/>
                  </a:lnTo>
                  <a:lnTo>
                    <a:pt x="97430" y="138535"/>
                  </a:lnTo>
                  <a:lnTo>
                    <a:pt x="120488" y="94109"/>
                  </a:lnTo>
                  <a:lnTo>
                    <a:pt x="126144" y="48568"/>
                  </a:lnTo>
                  <a:lnTo>
                    <a:pt x="119981" y="17279"/>
                  </a:lnTo>
                  <a:lnTo>
                    <a:pt x="113043" y="5479"/>
                  </a:lnTo>
                  <a:lnTo>
                    <a:pt x="109217" y="1345"/>
                  </a:lnTo>
                  <a:lnTo>
                    <a:pt x="106666" y="0"/>
                  </a:lnTo>
                  <a:lnTo>
                    <a:pt x="104966" y="514"/>
                  </a:lnTo>
                  <a:lnTo>
                    <a:pt x="101566" y="5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54">
            <a:extLst>
              <a:ext uri="{FF2B5EF4-FFF2-40B4-BE49-F238E27FC236}">
                <a16:creationId xmlns:a16="http://schemas.microsoft.com/office/drawing/2014/main" xmlns="" id="{43EEF701-020C-40A2-AEE1-A81ABAC59BE6}"/>
              </a:ext>
            </a:extLst>
          </p:cNvPr>
          <p:cNvGrpSpPr/>
          <p:nvPr/>
        </p:nvGrpSpPr>
        <p:grpSpPr>
          <a:xfrm>
            <a:off x="11010929" y="1051618"/>
            <a:ext cx="277185" cy="199333"/>
            <a:chOff x="11010929" y="1051618"/>
            <a:chExt cx="277185" cy="199333"/>
          </a:xfrm>
        </p:grpSpPr>
        <p:sp>
          <p:nvSpPr>
            <p:cNvPr id="78" name="SMARTInkShape-799">
              <a:extLst>
                <a:ext uri="{FF2B5EF4-FFF2-40B4-BE49-F238E27FC236}">
                  <a16:creationId xmlns:a16="http://schemas.microsoft.com/office/drawing/2014/main" xmlns="" id="{428B5C61-B6E6-4727-A824-E0C960AC7BE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201400" y="1051618"/>
              <a:ext cx="86714" cy="199333"/>
            </a:xfrm>
            <a:custGeom>
              <a:avLst/>
              <a:gdLst/>
              <a:ahLst/>
              <a:cxnLst/>
              <a:rect l="0" t="0" r="0" b="0"/>
              <a:pathLst>
                <a:path w="86714" h="199333">
                  <a:moveTo>
                    <a:pt x="82550" y="15182"/>
                  </a:moveTo>
                  <a:lnTo>
                    <a:pt x="82550" y="15182"/>
                  </a:lnTo>
                  <a:lnTo>
                    <a:pt x="82549" y="8440"/>
                  </a:lnTo>
                  <a:lnTo>
                    <a:pt x="81139" y="5748"/>
                  </a:lnTo>
                  <a:lnTo>
                    <a:pt x="75808" y="876"/>
                  </a:lnTo>
                  <a:lnTo>
                    <a:pt x="71706" y="0"/>
                  </a:lnTo>
                  <a:lnTo>
                    <a:pt x="61502" y="909"/>
                  </a:lnTo>
                  <a:lnTo>
                    <a:pt x="40487" y="12129"/>
                  </a:lnTo>
                  <a:lnTo>
                    <a:pt x="23129" y="28859"/>
                  </a:lnTo>
                  <a:lnTo>
                    <a:pt x="20358" y="35589"/>
                  </a:lnTo>
                  <a:lnTo>
                    <a:pt x="19160" y="50592"/>
                  </a:lnTo>
                  <a:lnTo>
                    <a:pt x="22861" y="64787"/>
                  </a:lnTo>
                  <a:lnTo>
                    <a:pt x="25824" y="71535"/>
                  </a:lnTo>
                  <a:lnTo>
                    <a:pt x="36643" y="82796"/>
                  </a:lnTo>
                  <a:lnTo>
                    <a:pt x="79217" y="115262"/>
                  </a:lnTo>
                  <a:lnTo>
                    <a:pt x="84561" y="120002"/>
                  </a:lnTo>
                  <a:lnTo>
                    <a:pt x="86713" y="125984"/>
                  </a:lnTo>
                  <a:lnTo>
                    <a:pt x="85341" y="140157"/>
                  </a:lnTo>
                  <a:lnTo>
                    <a:pt x="74382" y="155863"/>
                  </a:lnTo>
                  <a:lnTo>
                    <a:pt x="55637" y="171546"/>
                  </a:lnTo>
                  <a:lnTo>
                    <a:pt x="0" y="1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00">
              <a:extLst>
                <a:ext uri="{FF2B5EF4-FFF2-40B4-BE49-F238E27FC236}">
                  <a16:creationId xmlns:a16="http://schemas.microsoft.com/office/drawing/2014/main" xmlns="" id="{59AEA1BC-73C3-4FA4-B2EF-E83551B24B7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010929" y="1097615"/>
              <a:ext cx="133322" cy="85698"/>
            </a:xfrm>
            <a:custGeom>
              <a:avLst/>
              <a:gdLst/>
              <a:ahLst/>
              <a:cxnLst/>
              <a:rect l="0" t="0" r="0" b="0"/>
              <a:pathLst>
                <a:path w="133322" h="85698">
                  <a:moveTo>
                    <a:pt x="12671" y="935"/>
                  </a:moveTo>
                  <a:lnTo>
                    <a:pt x="12671" y="935"/>
                  </a:lnTo>
                  <a:lnTo>
                    <a:pt x="3832" y="21983"/>
                  </a:lnTo>
                  <a:lnTo>
                    <a:pt x="311" y="67099"/>
                  </a:lnTo>
                  <a:lnTo>
                    <a:pt x="15" y="84472"/>
                  </a:lnTo>
                  <a:lnTo>
                    <a:pt x="0" y="84143"/>
                  </a:lnTo>
                  <a:lnTo>
                    <a:pt x="17650" y="41447"/>
                  </a:lnTo>
                  <a:lnTo>
                    <a:pt x="33279" y="6769"/>
                  </a:lnTo>
                  <a:lnTo>
                    <a:pt x="38999" y="0"/>
                  </a:lnTo>
                  <a:lnTo>
                    <a:pt x="42217" y="312"/>
                  </a:lnTo>
                  <a:lnTo>
                    <a:pt x="49555" y="6302"/>
                  </a:lnTo>
                  <a:lnTo>
                    <a:pt x="58250" y="28317"/>
                  </a:lnTo>
                  <a:lnTo>
                    <a:pt x="63012" y="75869"/>
                  </a:lnTo>
                  <a:lnTo>
                    <a:pt x="65149" y="83628"/>
                  </a:lnTo>
                  <a:lnTo>
                    <a:pt x="66706" y="85697"/>
                  </a:lnTo>
                  <a:lnTo>
                    <a:pt x="68451" y="85665"/>
                  </a:lnTo>
                  <a:lnTo>
                    <a:pt x="70318" y="84233"/>
                  </a:lnTo>
                  <a:lnTo>
                    <a:pt x="72269" y="81867"/>
                  </a:lnTo>
                  <a:lnTo>
                    <a:pt x="86329" y="43221"/>
                  </a:lnTo>
                  <a:lnTo>
                    <a:pt x="96912" y="26079"/>
                  </a:lnTo>
                  <a:lnTo>
                    <a:pt x="108674" y="16108"/>
                  </a:lnTo>
                  <a:lnTo>
                    <a:pt x="113362" y="13873"/>
                  </a:lnTo>
                  <a:lnTo>
                    <a:pt x="117193" y="13088"/>
                  </a:lnTo>
                  <a:lnTo>
                    <a:pt x="120452" y="13270"/>
                  </a:lnTo>
                  <a:lnTo>
                    <a:pt x="123331" y="14803"/>
                  </a:lnTo>
                  <a:lnTo>
                    <a:pt x="128410" y="20269"/>
                  </a:lnTo>
                  <a:lnTo>
                    <a:pt x="131865" y="41393"/>
                  </a:lnTo>
                  <a:lnTo>
                    <a:pt x="133321" y="8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55">
            <a:extLst>
              <a:ext uri="{FF2B5EF4-FFF2-40B4-BE49-F238E27FC236}">
                <a16:creationId xmlns:a16="http://schemas.microsoft.com/office/drawing/2014/main" xmlns="" id="{BA54ECBF-76DC-4181-BAA0-57E186B609D1}"/>
              </a:ext>
            </a:extLst>
          </p:cNvPr>
          <p:cNvGrpSpPr/>
          <p:nvPr/>
        </p:nvGrpSpPr>
        <p:grpSpPr>
          <a:xfrm>
            <a:off x="9507715" y="1758950"/>
            <a:ext cx="29986" cy="101601"/>
            <a:chOff x="9507715" y="1758950"/>
            <a:chExt cx="29986" cy="101601"/>
          </a:xfrm>
        </p:grpSpPr>
        <p:sp>
          <p:nvSpPr>
            <p:cNvPr id="81" name="SMARTInkShape-801">
              <a:extLst>
                <a:ext uri="{FF2B5EF4-FFF2-40B4-BE49-F238E27FC236}">
                  <a16:creationId xmlns:a16="http://schemas.microsoft.com/office/drawing/2014/main" xmlns="" id="{C87E0F67-636F-466F-AEEC-6F76377299F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519533" y="1854200"/>
              <a:ext cx="18168" cy="6351"/>
            </a:xfrm>
            <a:custGeom>
              <a:avLst/>
              <a:gdLst/>
              <a:ahLst/>
              <a:cxnLst/>
              <a:rect l="0" t="0" r="0" b="0"/>
              <a:pathLst>
                <a:path w="181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02">
              <a:extLst>
                <a:ext uri="{FF2B5EF4-FFF2-40B4-BE49-F238E27FC236}">
                  <a16:creationId xmlns:a16="http://schemas.microsoft.com/office/drawing/2014/main" xmlns="" id="{B34E99B3-A471-433F-BF94-BCF0EC86466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507715" y="1758950"/>
              <a:ext cx="17286" cy="6351"/>
            </a:xfrm>
            <a:custGeom>
              <a:avLst/>
              <a:gdLst/>
              <a:ahLst/>
              <a:cxnLst/>
              <a:rect l="0" t="0" r="0" b="0"/>
              <a:pathLst>
                <a:path w="17286" h="635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761"/>
                  </a:lnTo>
                  <a:lnTo>
                    <a:pt x="4359" y="6176"/>
                  </a:lnTo>
                  <a:lnTo>
                    <a:pt x="172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56">
            <a:extLst>
              <a:ext uri="{FF2B5EF4-FFF2-40B4-BE49-F238E27FC236}">
                <a16:creationId xmlns:a16="http://schemas.microsoft.com/office/drawing/2014/main" xmlns="" id="{4C5CCB32-3385-41F4-ADC6-29699A550945}"/>
              </a:ext>
            </a:extLst>
          </p:cNvPr>
          <p:cNvGrpSpPr/>
          <p:nvPr/>
        </p:nvGrpSpPr>
        <p:grpSpPr>
          <a:xfrm>
            <a:off x="10185400" y="1689100"/>
            <a:ext cx="258734" cy="256496"/>
            <a:chOff x="10185400" y="1689100"/>
            <a:chExt cx="258734" cy="256496"/>
          </a:xfrm>
        </p:grpSpPr>
        <p:sp>
          <p:nvSpPr>
            <p:cNvPr id="84" name="SMARTInkShape-803">
              <a:extLst>
                <a:ext uri="{FF2B5EF4-FFF2-40B4-BE49-F238E27FC236}">
                  <a16:creationId xmlns:a16="http://schemas.microsoft.com/office/drawing/2014/main" xmlns="" id="{554102EC-3EBA-4337-96D1-A0114CC8B1B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336506" y="1689100"/>
              <a:ext cx="107628" cy="228451"/>
            </a:xfrm>
            <a:custGeom>
              <a:avLst/>
              <a:gdLst/>
              <a:ahLst/>
              <a:cxnLst/>
              <a:rect l="0" t="0" r="0" b="0"/>
              <a:pathLst>
                <a:path w="107628" h="228451">
                  <a:moveTo>
                    <a:pt x="45744" y="57150"/>
                  </a:moveTo>
                  <a:lnTo>
                    <a:pt x="45744" y="57150"/>
                  </a:lnTo>
                  <a:lnTo>
                    <a:pt x="54581" y="42844"/>
                  </a:lnTo>
                  <a:lnTo>
                    <a:pt x="54458" y="41263"/>
                  </a:lnTo>
                  <a:lnTo>
                    <a:pt x="52965" y="40208"/>
                  </a:lnTo>
                  <a:lnTo>
                    <a:pt x="50558" y="39506"/>
                  </a:lnTo>
                  <a:lnTo>
                    <a:pt x="48248" y="40448"/>
                  </a:lnTo>
                  <a:lnTo>
                    <a:pt x="43800" y="45258"/>
                  </a:lnTo>
                  <a:lnTo>
                    <a:pt x="25055" y="81534"/>
                  </a:lnTo>
                  <a:lnTo>
                    <a:pt x="8570" y="125601"/>
                  </a:lnTo>
                  <a:lnTo>
                    <a:pt x="0" y="172290"/>
                  </a:lnTo>
                  <a:lnTo>
                    <a:pt x="249" y="197694"/>
                  </a:lnTo>
                  <a:lnTo>
                    <a:pt x="4126" y="207996"/>
                  </a:lnTo>
                  <a:lnTo>
                    <a:pt x="17840" y="225087"/>
                  </a:lnTo>
                  <a:lnTo>
                    <a:pt x="25729" y="228375"/>
                  </a:lnTo>
                  <a:lnTo>
                    <a:pt x="33812" y="228450"/>
                  </a:lnTo>
                  <a:lnTo>
                    <a:pt x="42022" y="226383"/>
                  </a:lnTo>
                  <a:lnTo>
                    <a:pt x="70433" y="206620"/>
                  </a:lnTo>
                  <a:lnTo>
                    <a:pt x="85174" y="180731"/>
                  </a:lnTo>
                  <a:lnTo>
                    <a:pt x="96430" y="145941"/>
                  </a:lnTo>
                  <a:lnTo>
                    <a:pt x="106136" y="102257"/>
                  </a:lnTo>
                  <a:lnTo>
                    <a:pt x="107627" y="65909"/>
                  </a:lnTo>
                  <a:lnTo>
                    <a:pt x="102881" y="37759"/>
                  </a:lnTo>
                  <a:lnTo>
                    <a:pt x="93716" y="18193"/>
                  </a:lnTo>
                  <a:lnTo>
                    <a:pt x="87603" y="12129"/>
                  </a:lnTo>
                  <a:lnTo>
                    <a:pt x="58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04">
              <a:extLst>
                <a:ext uri="{FF2B5EF4-FFF2-40B4-BE49-F238E27FC236}">
                  <a16:creationId xmlns:a16="http://schemas.microsoft.com/office/drawing/2014/main" xmlns="" id="{6A5250DA-4977-4A25-934A-11677DA80A5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185400" y="1718129"/>
              <a:ext cx="44451" cy="227467"/>
            </a:xfrm>
            <a:custGeom>
              <a:avLst/>
              <a:gdLst/>
              <a:ahLst/>
              <a:cxnLst/>
              <a:rect l="0" t="0" r="0" b="0"/>
              <a:pathLst>
                <a:path w="44451" h="227467">
                  <a:moveTo>
                    <a:pt x="0" y="21771"/>
                  </a:moveTo>
                  <a:lnTo>
                    <a:pt x="0" y="21771"/>
                  </a:lnTo>
                  <a:lnTo>
                    <a:pt x="0" y="756"/>
                  </a:lnTo>
                  <a:lnTo>
                    <a:pt x="705" y="0"/>
                  </a:lnTo>
                  <a:lnTo>
                    <a:pt x="1881" y="201"/>
                  </a:lnTo>
                  <a:lnTo>
                    <a:pt x="3371" y="1041"/>
                  </a:lnTo>
                  <a:lnTo>
                    <a:pt x="12209" y="15707"/>
                  </a:lnTo>
                  <a:lnTo>
                    <a:pt x="22063" y="62567"/>
                  </a:lnTo>
                  <a:lnTo>
                    <a:pt x="23917" y="95641"/>
                  </a:lnTo>
                  <a:lnTo>
                    <a:pt x="22859" y="131508"/>
                  </a:lnTo>
                  <a:lnTo>
                    <a:pt x="20743" y="166498"/>
                  </a:lnTo>
                  <a:lnTo>
                    <a:pt x="20257" y="207175"/>
                  </a:lnTo>
                  <a:lnTo>
                    <a:pt x="22644" y="223177"/>
                  </a:lnTo>
                  <a:lnTo>
                    <a:pt x="25679" y="226597"/>
                  </a:lnTo>
                  <a:lnTo>
                    <a:pt x="29819" y="227466"/>
                  </a:lnTo>
                  <a:lnTo>
                    <a:pt x="44450" y="224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57">
            <a:extLst>
              <a:ext uri="{FF2B5EF4-FFF2-40B4-BE49-F238E27FC236}">
                <a16:creationId xmlns:a16="http://schemas.microsoft.com/office/drawing/2014/main" xmlns="" id="{FBC62071-6202-42B3-A404-C1B70AC9D1F1}"/>
              </a:ext>
            </a:extLst>
          </p:cNvPr>
          <p:cNvGrpSpPr/>
          <p:nvPr/>
        </p:nvGrpSpPr>
        <p:grpSpPr>
          <a:xfrm>
            <a:off x="10706100" y="1712140"/>
            <a:ext cx="317501" cy="181917"/>
            <a:chOff x="10706100" y="1712140"/>
            <a:chExt cx="317501" cy="181917"/>
          </a:xfrm>
        </p:grpSpPr>
        <p:sp>
          <p:nvSpPr>
            <p:cNvPr id="87" name="SMARTInkShape-805">
              <a:extLst>
                <a:ext uri="{FF2B5EF4-FFF2-40B4-BE49-F238E27FC236}">
                  <a16:creationId xmlns:a16="http://schemas.microsoft.com/office/drawing/2014/main" xmlns="" id="{71F26059-7FB8-4C98-8BB1-F0AD05F7F27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941050" y="1712140"/>
              <a:ext cx="82551" cy="173811"/>
            </a:xfrm>
            <a:custGeom>
              <a:avLst/>
              <a:gdLst/>
              <a:ahLst/>
              <a:cxnLst/>
              <a:rect l="0" t="0" r="0" b="0"/>
              <a:pathLst>
                <a:path w="82551" h="173811">
                  <a:moveTo>
                    <a:pt x="82550" y="15060"/>
                  </a:moveTo>
                  <a:lnTo>
                    <a:pt x="82550" y="15060"/>
                  </a:lnTo>
                  <a:lnTo>
                    <a:pt x="68735" y="3126"/>
                  </a:lnTo>
                  <a:lnTo>
                    <a:pt x="64874" y="754"/>
                  </a:lnTo>
                  <a:lnTo>
                    <a:pt x="54938" y="0"/>
                  </a:lnTo>
                  <a:lnTo>
                    <a:pt x="49326" y="787"/>
                  </a:lnTo>
                  <a:lnTo>
                    <a:pt x="39326" y="7305"/>
                  </a:lnTo>
                  <a:lnTo>
                    <a:pt x="34683" y="12007"/>
                  </a:lnTo>
                  <a:lnTo>
                    <a:pt x="29525" y="22875"/>
                  </a:lnTo>
                  <a:lnTo>
                    <a:pt x="27939" y="34056"/>
                  </a:lnTo>
                  <a:lnTo>
                    <a:pt x="29586" y="43728"/>
                  </a:lnTo>
                  <a:lnTo>
                    <a:pt x="53977" y="90863"/>
                  </a:lnTo>
                  <a:lnTo>
                    <a:pt x="58798" y="103783"/>
                  </a:lnTo>
                  <a:lnTo>
                    <a:pt x="58735" y="126329"/>
                  </a:lnTo>
                  <a:lnTo>
                    <a:pt x="52210" y="140713"/>
                  </a:lnTo>
                  <a:lnTo>
                    <a:pt x="47507" y="147512"/>
                  </a:lnTo>
                  <a:lnTo>
                    <a:pt x="34754" y="156948"/>
                  </a:lnTo>
                  <a:lnTo>
                    <a:pt x="0" y="17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06">
              <a:extLst>
                <a:ext uri="{FF2B5EF4-FFF2-40B4-BE49-F238E27FC236}">
                  <a16:creationId xmlns:a16="http://schemas.microsoft.com/office/drawing/2014/main" xmlns="" id="{DCFCC5C0-A022-4D93-AA42-B2A30E0F498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706100" y="1772302"/>
              <a:ext cx="171451" cy="121755"/>
            </a:xfrm>
            <a:custGeom>
              <a:avLst/>
              <a:gdLst/>
              <a:ahLst/>
              <a:cxnLst/>
              <a:rect l="0" t="0" r="0" b="0"/>
              <a:pathLst>
                <a:path w="171451" h="121755">
                  <a:moveTo>
                    <a:pt x="0" y="24748"/>
                  </a:moveTo>
                  <a:lnTo>
                    <a:pt x="0" y="24748"/>
                  </a:lnTo>
                  <a:lnTo>
                    <a:pt x="0" y="10442"/>
                  </a:lnTo>
                  <a:lnTo>
                    <a:pt x="1881" y="5925"/>
                  </a:lnTo>
                  <a:lnTo>
                    <a:pt x="3370" y="3733"/>
                  </a:lnTo>
                  <a:lnTo>
                    <a:pt x="5069" y="2977"/>
                  </a:lnTo>
                  <a:lnTo>
                    <a:pt x="6907" y="3178"/>
                  </a:lnTo>
                  <a:lnTo>
                    <a:pt x="8837" y="4018"/>
                  </a:lnTo>
                  <a:lnTo>
                    <a:pt x="14927" y="18684"/>
                  </a:lnTo>
                  <a:lnTo>
                    <a:pt x="17530" y="62722"/>
                  </a:lnTo>
                  <a:lnTo>
                    <a:pt x="13864" y="103092"/>
                  </a:lnTo>
                  <a:lnTo>
                    <a:pt x="12512" y="116012"/>
                  </a:lnTo>
                  <a:lnTo>
                    <a:pt x="11164" y="119457"/>
                  </a:lnTo>
                  <a:lnTo>
                    <a:pt x="9560" y="121754"/>
                  </a:lnTo>
                  <a:lnTo>
                    <a:pt x="9195" y="121169"/>
                  </a:lnTo>
                  <a:lnTo>
                    <a:pt x="22438" y="81330"/>
                  </a:lnTo>
                  <a:lnTo>
                    <a:pt x="34949" y="41200"/>
                  </a:lnTo>
                  <a:lnTo>
                    <a:pt x="45872" y="19830"/>
                  </a:lnTo>
                  <a:lnTo>
                    <a:pt x="51042" y="13708"/>
                  </a:lnTo>
                  <a:lnTo>
                    <a:pt x="55900" y="10333"/>
                  </a:lnTo>
                  <a:lnTo>
                    <a:pt x="60550" y="8788"/>
                  </a:lnTo>
                  <a:lnTo>
                    <a:pt x="64357" y="9874"/>
                  </a:lnTo>
                  <a:lnTo>
                    <a:pt x="67599" y="12715"/>
                  </a:lnTo>
                  <a:lnTo>
                    <a:pt x="70465" y="16726"/>
                  </a:lnTo>
                  <a:lnTo>
                    <a:pt x="74501" y="39226"/>
                  </a:lnTo>
                  <a:lnTo>
                    <a:pt x="76805" y="86556"/>
                  </a:lnTo>
                  <a:lnTo>
                    <a:pt x="78015" y="87825"/>
                  </a:lnTo>
                  <a:lnTo>
                    <a:pt x="79526" y="87966"/>
                  </a:lnTo>
                  <a:lnTo>
                    <a:pt x="88395" y="74680"/>
                  </a:lnTo>
                  <a:lnTo>
                    <a:pt x="110515" y="36179"/>
                  </a:lnTo>
                  <a:lnTo>
                    <a:pt x="144045" y="1385"/>
                  </a:lnTo>
                  <a:lnTo>
                    <a:pt x="148240" y="0"/>
                  </a:lnTo>
                  <a:lnTo>
                    <a:pt x="152449" y="488"/>
                  </a:lnTo>
                  <a:lnTo>
                    <a:pt x="156666" y="2225"/>
                  </a:lnTo>
                  <a:lnTo>
                    <a:pt x="159477" y="6205"/>
                  </a:lnTo>
                  <a:lnTo>
                    <a:pt x="163433" y="25290"/>
                  </a:lnTo>
                  <a:lnTo>
                    <a:pt x="168251" y="68686"/>
                  </a:lnTo>
                  <a:lnTo>
                    <a:pt x="171450" y="88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58">
            <a:extLst>
              <a:ext uri="{FF2B5EF4-FFF2-40B4-BE49-F238E27FC236}">
                <a16:creationId xmlns:a16="http://schemas.microsoft.com/office/drawing/2014/main" xmlns="" id="{22AE20F0-8AA5-4B88-AD7F-F3B172197538}"/>
              </a:ext>
            </a:extLst>
          </p:cNvPr>
          <p:cNvGrpSpPr/>
          <p:nvPr/>
        </p:nvGrpSpPr>
        <p:grpSpPr>
          <a:xfrm>
            <a:off x="9154924" y="2533650"/>
            <a:ext cx="27177" cy="139440"/>
            <a:chOff x="9154924" y="2533650"/>
            <a:chExt cx="27177" cy="139440"/>
          </a:xfrm>
        </p:grpSpPr>
        <p:sp>
          <p:nvSpPr>
            <p:cNvPr id="90" name="SMARTInkShape-807">
              <a:extLst>
                <a:ext uri="{FF2B5EF4-FFF2-40B4-BE49-F238E27FC236}">
                  <a16:creationId xmlns:a16="http://schemas.microsoft.com/office/drawing/2014/main" xmlns="" id="{57E0FA95-DADE-4819-8299-E86472CF3C8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154924" y="2667000"/>
              <a:ext cx="27177" cy="6090"/>
            </a:xfrm>
            <a:custGeom>
              <a:avLst/>
              <a:gdLst/>
              <a:ahLst/>
              <a:cxnLst/>
              <a:rect l="0" t="0" r="0" b="0"/>
              <a:pathLst>
                <a:path w="27177" h="6090">
                  <a:moveTo>
                    <a:pt x="14476" y="0"/>
                  </a:moveTo>
                  <a:lnTo>
                    <a:pt x="14476" y="0"/>
                  </a:lnTo>
                  <a:lnTo>
                    <a:pt x="2543" y="5026"/>
                  </a:lnTo>
                  <a:lnTo>
                    <a:pt x="171" y="5467"/>
                  </a:lnTo>
                  <a:lnTo>
                    <a:pt x="0" y="5761"/>
                  </a:lnTo>
                  <a:lnTo>
                    <a:pt x="3573" y="6089"/>
                  </a:lnTo>
                  <a:lnTo>
                    <a:pt x="27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08">
              <a:extLst>
                <a:ext uri="{FF2B5EF4-FFF2-40B4-BE49-F238E27FC236}">
                  <a16:creationId xmlns:a16="http://schemas.microsoft.com/office/drawing/2014/main" xmlns="" id="{017E7462-E559-4E49-BB55-6D8919432B7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56700" y="2533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59">
            <a:extLst>
              <a:ext uri="{FF2B5EF4-FFF2-40B4-BE49-F238E27FC236}">
                <a16:creationId xmlns:a16="http://schemas.microsoft.com/office/drawing/2014/main" xmlns="" id="{CF1529E0-AAD7-4471-9E10-7DDDED234EAF}"/>
              </a:ext>
            </a:extLst>
          </p:cNvPr>
          <p:cNvGrpSpPr/>
          <p:nvPr/>
        </p:nvGrpSpPr>
        <p:grpSpPr>
          <a:xfrm>
            <a:off x="9702800" y="2448619"/>
            <a:ext cx="295276" cy="326332"/>
            <a:chOff x="9702800" y="2448619"/>
            <a:chExt cx="295276" cy="326332"/>
          </a:xfrm>
        </p:grpSpPr>
        <p:sp>
          <p:nvSpPr>
            <p:cNvPr id="93" name="SMARTInkShape-809">
              <a:extLst>
                <a:ext uri="{FF2B5EF4-FFF2-40B4-BE49-F238E27FC236}">
                  <a16:creationId xmlns:a16="http://schemas.microsoft.com/office/drawing/2014/main" xmlns="" id="{615092FB-3409-40E7-AA9F-1C4A6BF2C5D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702800" y="2448619"/>
              <a:ext cx="18784" cy="326332"/>
            </a:xfrm>
            <a:custGeom>
              <a:avLst/>
              <a:gdLst/>
              <a:ahLst/>
              <a:cxnLst/>
              <a:rect l="0" t="0" r="0" b="0"/>
              <a:pathLst>
                <a:path w="18784" h="326332">
                  <a:moveTo>
                    <a:pt x="0" y="15181"/>
                  </a:moveTo>
                  <a:lnTo>
                    <a:pt x="0" y="15181"/>
                  </a:lnTo>
                  <a:lnTo>
                    <a:pt x="0" y="0"/>
                  </a:lnTo>
                  <a:lnTo>
                    <a:pt x="705" y="4255"/>
                  </a:lnTo>
                  <a:lnTo>
                    <a:pt x="12209" y="51180"/>
                  </a:lnTo>
                  <a:lnTo>
                    <a:pt x="16009" y="85273"/>
                  </a:lnTo>
                  <a:lnTo>
                    <a:pt x="17698" y="124650"/>
                  </a:lnTo>
                  <a:lnTo>
                    <a:pt x="18448" y="168021"/>
                  </a:lnTo>
                  <a:lnTo>
                    <a:pt x="18783" y="209404"/>
                  </a:lnTo>
                  <a:lnTo>
                    <a:pt x="18225" y="246847"/>
                  </a:lnTo>
                  <a:lnTo>
                    <a:pt x="14651" y="289610"/>
                  </a:lnTo>
                  <a:lnTo>
                    <a:pt x="12700" y="326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10">
              <a:extLst>
                <a:ext uri="{FF2B5EF4-FFF2-40B4-BE49-F238E27FC236}">
                  <a16:creationId xmlns:a16="http://schemas.microsoft.com/office/drawing/2014/main" xmlns="" id="{3A1D40BD-FC11-435C-9B41-A9DD1C51A65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855200" y="2555189"/>
              <a:ext cx="75940" cy="200712"/>
            </a:xfrm>
            <a:custGeom>
              <a:avLst/>
              <a:gdLst/>
              <a:ahLst/>
              <a:cxnLst/>
              <a:rect l="0" t="0" r="0" b="0"/>
              <a:pathLst>
                <a:path w="75940" h="200712">
                  <a:moveTo>
                    <a:pt x="69850" y="48311"/>
                  </a:moveTo>
                  <a:lnTo>
                    <a:pt x="69850" y="48311"/>
                  </a:lnTo>
                  <a:lnTo>
                    <a:pt x="70555" y="38172"/>
                  </a:lnTo>
                  <a:lnTo>
                    <a:pt x="75317" y="18457"/>
                  </a:lnTo>
                  <a:lnTo>
                    <a:pt x="75939" y="5912"/>
                  </a:lnTo>
                  <a:lnTo>
                    <a:pt x="74615" y="3112"/>
                  </a:lnTo>
                  <a:lnTo>
                    <a:pt x="72320" y="1245"/>
                  </a:lnTo>
                  <a:lnTo>
                    <a:pt x="69380" y="0"/>
                  </a:lnTo>
                  <a:lnTo>
                    <a:pt x="58588" y="4262"/>
                  </a:lnTo>
                  <a:lnTo>
                    <a:pt x="44384" y="14622"/>
                  </a:lnTo>
                  <a:lnTo>
                    <a:pt x="28663" y="30986"/>
                  </a:lnTo>
                  <a:lnTo>
                    <a:pt x="19795" y="48137"/>
                  </a:lnTo>
                  <a:lnTo>
                    <a:pt x="17430" y="56662"/>
                  </a:lnTo>
                  <a:lnTo>
                    <a:pt x="18565" y="73659"/>
                  </a:lnTo>
                  <a:lnTo>
                    <a:pt x="20844" y="82143"/>
                  </a:lnTo>
                  <a:lnTo>
                    <a:pt x="30901" y="95333"/>
                  </a:lnTo>
                  <a:lnTo>
                    <a:pt x="57614" y="120486"/>
                  </a:lnTo>
                  <a:lnTo>
                    <a:pt x="63941" y="131894"/>
                  </a:lnTo>
                  <a:lnTo>
                    <a:pt x="65343" y="144020"/>
                  </a:lnTo>
                  <a:lnTo>
                    <a:pt x="64728" y="150217"/>
                  </a:lnTo>
                  <a:lnTo>
                    <a:pt x="54638" y="162747"/>
                  </a:lnTo>
                  <a:lnTo>
                    <a:pt x="0" y="200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11">
              <a:extLst>
                <a:ext uri="{FF2B5EF4-FFF2-40B4-BE49-F238E27FC236}">
                  <a16:creationId xmlns:a16="http://schemas.microsoft.com/office/drawing/2014/main" xmlns="" id="{B69BC533-5DCB-4DC6-9AD6-191A4A36CFE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988550" y="2749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60">
            <a:extLst>
              <a:ext uri="{FF2B5EF4-FFF2-40B4-BE49-F238E27FC236}">
                <a16:creationId xmlns:a16="http://schemas.microsoft.com/office/drawing/2014/main" xmlns="" id="{35A26D98-5153-4A4A-82BB-279CC69575C0}"/>
              </a:ext>
            </a:extLst>
          </p:cNvPr>
          <p:cNvGrpSpPr/>
          <p:nvPr/>
        </p:nvGrpSpPr>
        <p:grpSpPr>
          <a:xfrm>
            <a:off x="6991350" y="952761"/>
            <a:ext cx="247223" cy="463290"/>
            <a:chOff x="6991350" y="952761"/>
            <a:chExt cx="247223" cy="463290"/>
          </a:xfrm>
        </p:grpSpPr>
        <p:sp>
          <p:nvSpPr>
            <p:cNvPr id="97" name="SMARTInkShape-812">
              <a:extLst>
                <a:ext uri="{FF2B5EF4-FFF2-40B4-BE49-F238E27FC236}">
                  <a16:creationId xmlns:a16="http://schemas.microsoft.com/office/drawing/2014/main" xmlns="" id="{AB8B18C7-B43E-4CFF-B9CA-48AB8F907C6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92950" y="952761"/>
              <a:ext cx="6351" cy="209290"/>
            </a:xfrm>
            <a:custGeom>
              <a:avLst/>
              <a:gdLst/>
              <a:ahLst/>
              <a:cxnLst/>
              <a:rect l="0" t="0" r="0" b="0"/>
              <a:pathLst>
                <a:path w="6351" h="2092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4363" y="43106"/>
                  </a:lnTo>
                  <a:lnTo>
                    <a:pt x="5056" y="86515"/>
                  </a:lnTo>
                  <a:lnTo>
                    <a:pt x="2517" y="129559"/>
                  </a:lnTo>
                  <a:lnTo>
                    <a:pt x="5383" y="172661"/>
                  </a:lnTo>
                  <a:lnTo>
                    <a:pt x="6350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13">
              <a:extLst>
                <a:ext uri="{FF2B5EF4-FFF2-40B4-BE49-F238E27FC236}">
                  <a16:creationId xmlns:a16="http://schemas.microsoft.com/office/drawing/2014/main" xmlns="" id="{274FC1D5-CB29-4EA5-9D0C-DE8D6BFC9A0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91350" y="12001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46087" y="22029"/>
                  </a:lnTo>
                  <a:lnTo>
                    <a:pt x="78104" y="16611"/>
                  </a:lnTo>
                  <a:lnTo>
                    <a:pt x="113735" y="10205"/>
                  </a:lnTo>
                  <a:lnTo>
                    <a:pt x="160151" y="333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14">
              <a:extLst>
                <a:ext uri="{FF2B5EF4-FFF2-40B4-BE49-F238E27FC236}">
                  <a16:creationId xmlns:a16="http://schemas.microsoft.com/office/drawing/2014/main" xmlns="" id="{01A89019-F33A-4612-8498-D1404CC622A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73900" y="13017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5026" y="20722"/>
                  </a:lnTo>
                  <a:lnTo>
                    <a:pt x="11259" y="64204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15">
              <a:extLst>
                <a:ext uri="{FF2B5EF4-FFF2-40B4-BE49-F238E27FC236}">
                  <a16:creationId xmlns:a16="http://schemas.microsoft.com/office/drawing/2014/main" xmlns="" id="{A6C2618E-33B7-4CAC-8B30-0B695C043B8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143750" y="1276350"/>
              <a:ext cx="94823" cy="109169"/>
            </a:xfrm>
            <a:custGeom>
              <a:avLst/>
              <a:gdLst/>
              <a:ahLst/>
              <a:cxnLst/>
              <a:rect l="0" t="0" r="0" b="0"/>
              <a:pathLst>
                <a:path w="94823" h="109169">
                  <a:moveTo>
                    <a:pt x="44450" y="12700"/>
                  </a:moveTo>
                  <a:lnTo>
                    <a:pt x="44450" y="12700"/>
                  </a:lnTo>
                  <a:lnTo>
                    <a:pt x="41079" y="12700"/>
                  </a:lnTo>
                  <a:lnTo>
                    <a:pt x="28870" y="22813"/>
                  </a:lnTo>
                  <a:lnTo>
                    <a:pt x="15218" y="42586"/>
                  </a:lnTo>
                  <a:lnTo>
                    <a:pt x="5607" y="69690"/>
                  </a:lnTo>
                  <a:lnTo>
                    <a:pt x="6254" y="86006"/>
                  </a:lnTo>
                  <a:lnTo>
                    <a:pt x="8403" y="93321"/>
                  </a:lnTo>
                  <a:lnTo>
                    <a:pt x="12657" y="98903"/>
                  </a:lnTo>
                  <a:lnTo>
                    <a:pt x="24910" y="106986"/>
                  </a:lnTo>
                  <a:lnTo>
                    <a:pt x="37882" y="109168"/>
                  </a:lnTo>
                  <a:lnTo>
                    <a:pt x="44305" y="108762"/>
                  </a:lnTo>
                  <a:lnTo>
                    <a:pt x="70198" y="98078"/>
                  </a:lnTo>
                  <a:lnTo>
                    <a:pt x="84351" y="85453"/>
                  </a:lnTo>
                  <a:lnTo>
                    <a:pt x="90101" y="78135"/>
                  </a:lnTo>
                  <a:lnTo>
                    <a:pt x="94608" y="64360"/>
                  </a:lnTo>
                  <a:lnTo>
                    <a:pt x="94822" y="57723"/>
                  </a:lnTo>
                  <a:lnTo>
                    <a:pt x="87534" y="42823"/>
                  </a:lnTo>
                  <a:lnTo>
                    <a:pt x="81639" y="34899"/>
                  </a:lnTo>
                  <a:lnTo>
                    <a:pt x="49746" y="136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61">
            <a:extLst>
              <a:ext uri="{FF2B5EF4-FFF2-40B4-BE49-F238E27FC236}">
                <a16:creationId xmlns:a16="http://schemas.microsoft.com/office/drawing/2014/main" xmlns="" id="{2C7B4ED8-806F-4B25-9269-EFEC3A17E60E}"/>
              </a:ext>
            </a:extLst>
          </p:cNvPr>
          <p:cNvGrpSpPr/>
          <p:nvPr/>
        </p:nvGrpSpPr>
        <p:grpSpPr>
          <a:xfrm>
            <a:off x="7072712" y="1778261"/>
            <a:ext cx="394929" cy="1314190"/>
            <a:chOff x="7072712" y="1778261"/>
            <a:chExt cx="394929" cy="1314190"/>
          </a:xfrm>
        </p:grpSpPr>
        <p:sp>
          <p:nvSpPr>
            <p:cNvPr id="102" name="SMARTInkShape-816">
              <a:extLst>
                <a:ext uri="{FF2B5EF4-FFF2-40B4-BE49-F238E27FC236}">
                  <a16:creationId xmlns:a16="http://schemas.microsoft.com/office/drawing/2014/main" xmlns="" id="{A6AAF0CC-1E84-446C-AA7A-5129BA22F8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18350" y="1778261"/>
              <a:ext cx="114301" cy="196590"/>
            </a:xfrm>
            <a:custGeom>
              <a:avLst/>
              <a:gdLst/>
              <a:ahLst/>
              <a:cxnLst/>
              <a:rect l="0" t="0" r="0" b="0"/>
              <a:pathLst>
                <a:path w="114301" h="196590">
                  <a:moveTo>
                    <a:pt x="114300" y="6089"/>
                  </a:moveTo>
                  <a:lnTo>
                    <a:pt x="114300" y="6089"/>
                  </a:lnTo>
                  <a:lnTo>
                    <a:pt x="114299" y="0"/>
                  </a:lnTo>
                  <a:lnTo>
                    <a:pt x="76322" y="449"/>
                  </a:lnTo>
                  <a:lnTo>
                    <a:pt x="33117" y="9865"/>
                  </a:lnTo>
                  <a:lnTo>
                    <a:pt x="19376" y="12382"/>
                  </a:lnTo>
                  <a:lnTo>
                    <a:pt x="17152" y="13812"/>
                  </a:lnTo>
                  <a:lnTo>
                    <a:pt x="15667" y="15471"/>
                  </a:lnTo>
                  <a:lnTo>
                    <a:pt x="14019" y="21077"/>
                  </a:lnTo>
                  <a:lnTo>
                    <a:pt x="13579" y="46032"/>
                  </a:lnTo>
                  <a:lnTo>
                    <a:pt x="22135" y="88150"/>
                  </a:lnTo>
                  <a:lnTo>
                    <a:pt x="19211" y="112905"/>
                  </a:lnTo>
                  <a:lnTo>
                    <a:pt x="19098" y="110332"/>
                  </a:lnTo>
                  <a:lnTo>
                    <a:pt x="20952" y="106982"/>
                  </a:lnTo>
                  <a:lnTo>
                    <a:pt x="22435" y="105101"/>
                  </a:lnTo>
                  <a:lnTo>
                    <a:pt x="27844" y="103011"/>
                  </a:lnTo>
                  <a:lnTo>
                    <a:pt x="46187" y="101669"/>
                  </a:lnTo>
                  <a:lnTo>
                    <a:pt x="57922" y="105249"/>
                  </a:lnTo>
                  <a:lnTo>
                    <a:pt x="69488" y="112249"/>
                  </a:lnTo>
                  <a:lnTo>
                    <a:pt x="92807" y="140039"/>
                  </a:lnTo>
                  <a:lnTo>
                    <a:pt x="95810" y="152406"/>
                  </a:lnTo>
                  <a:lnTo>
                    <a:pt x="95624" y="158667"/>
                  </a:lnTo>
                  <a:lnTo>
                    <a:pt x="93382" y="164252"/>
                  </a:lnTo>
                  <a:lnTo>
                    <a:pt x="85248" y="174221"/>
                  </a:lnTo>
                  <a:lnTo>
                    <a:pt x="65397" y="187766"/>
                  </a:lnTo>
                  <a:lnTo>
                    <a:pt x="41641" y="193975"/>
                  </a:lnTo>
                  <a:lnTo>
                    <a:pt x="0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17">
              <a:extLst>
                <a:ext uri="{FF2B5EF4-FFF2-40B4-BE49-F238E27FC236}">
                  <a16:creationId xmlns:a16="http://schemas.microsoft.com/office/drawing/2014/main" xmlns="" id="{FF79B8C5-535A-4CBB-975A-044C0244983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72712" y="2019300"/>
              <a:ext cx="280589" cy="63501"/>
            </a:xfrm>
            <a:custGeom>
              <a:avLst/>
              <a:gdLst/>
              <a:ahLst/>
              <a:cxnLst/>
              <a:rect l="0" t="0" r="0" b="0"/>
              <a:pathLst>
                <a:path w="280589" h="63501">
                  <a:moveTo>
                    <a:pt x="20238" y="63500"/>
                  </a:moveTo>
                  <a:lnTo>
                    <a:pt x="20238" y="63500"/>
                  </a:lnTo>
                  <a:lnTo>
                    <a:pt x="464" y="63500"/>
                  </a:lnTo>
                  <a:lnTo>
                    <a:pt x="0" y="62794"/>
                  </a:lnTo>
                  <a:lnTo>
                    <a:pt x="3247" y="60129"/>
                  </a:lnTo>
                  <a:lnTo>
                    <a:pt x="36271" y="46188"/>
                  </a:lnTo>
                  <a:lnTo>
                    <a:pt x="71578" y="32993"/>
                  </a:lnTo>
                  <a:lnTo>
                    <a:pt x="116903" y="21484"/>
                  </a:lnTo>
                  <a:lnTo>
                    <a:pt x="141831" y="16439"/>
                  </a:lnTo>
                  <a:lnTo>
                    <a:pt x="186463" y="8953"/>
                  </a:lnTo>
                  <a:lnTo>
                    <a:pt x="224643" y="3979"/>
                  </a:lnTo>
                  <a:lnTo>
                    <a:pt x="280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18">
              <a:extLst>
                <a:ext uri="{FF2B5EF4-FFF2-40B4-BE49-F238E27FC236}">
                  <a16:creationId xmlns:a16="http://schemas.microsoft.com/office/drawing/2014/main" xmlns="" id="{280D28B0-974A-4230-A227-E6DF294BDD3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172430" y="2095500"/>
              <a:ext cx="34821" cy="133351"/>
            </a:xfrm>
            <a:custGeom>
              <a:avLst/>
              <a:gdLst/>
              <a:ahLst/>
              <a:cxnLst/>
              <a:rect l="0" t="0" r="0" b="0"/>
              <a:pathLst>
                <a:path w="34821" h="13335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1" y="3371"/>
                  </a:lnTo>
                  <a:lnTo>
                    <a:pt x="0" y="5775"/>
                  </a:lnTo>
                  <a:lnTo>
                    <a:pt x="7855" y="52687"/>
                  </a:lnTo>
                  <a:lnTo>
                    <a:pt x="13578" y="98896"/>
                  </a:lnTo>
                  <a:lnTo>
                    <a:pt x="14796" y="116156"/>
                  </a:lnTo>
                  <a:lnTo>
                    <a:pt x="17237" y="121887"/>
                  </a:lnTo>
                  <a:lnTo>
                    <a:pt x="20981" y="125708"/>
                  </a:lnTo>
                  <a:lnTo>
                    <a:pt x="3482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19">
              <a:extLst>
                <a:ext uri="{FF2B5EF4-FFF2-40B4-BE49-F238E27FC236}">
                  <a16:creationId xmlns:a16="http://schemas.microsoft.com/office/drawing/2014/main" xmlns="" id="{D13E0603-2419-436D-B138-113421A7FE0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41469" y="2082800"/>
              <a:ext cx="118111" cy="120519"/>
            </a:xfrm>
            <a:custGeom>
              <a:avLst/>
              <a:gdLst/>
              <a:ahLst/>
              <a:cxnLst/>
              <a:rect l="0" t="0" r="0" b="0"/>
              <a:pathLst>
                <a:path w="118111" h="120519">
                  <a:moveTo>
                    <a:pt x="67381" y="19050"/>
                  </a:moveTo>
                  <a:lnTo>
                    <a:pt x="67381" y="19050"/>
                  </a:lnTo>
                  <a:lnTo>
                    <a:pt x="60639" y="15679"/>
                  </a:lnTo>
                  <a:lnTo>
                    <a:pt x="51684" y="15905"/>
                  </a:lnTo>
                  <a:lnTo>
                    <a:pt x="46333" y="16954"/>
                  </a:lnTo>
                  <a:lnTo>
                    <a:pt x="21947" y="35284"/>
                  </a:lnTo>
                  <a:lnTo>
                    <a:pt x="10029" y="51430"/>
                  </a:lnTo>
                  <a:lnTo>
                    <a:pt x="3085" y="68719"/>
                  </a:lnTo>
                  <a:lnTo>
                    <a:pt x="0" y="88162"/>
                  </a:lnTo>
                  <a:lnTo>
                    <a:pt x="1999" y="96169"/>
                  </a:lnTo>
                  <a:lnTo>
                    <a:pt x="11746" y="108829"/>
                  </a:lnTo>
                  <a:lnTo>
                    <a:pt x="27367" y="117278"/>
                  </a:lnTo>
                  <a:lnTo>
                    <a:pt x="36471" y="120518"/>
                  </a:lnTo>
                  <a:lnTo>
                    <a:pt x="57876" y="118475"/>
                  </a:lnTo>
                  <a:lnTo>
                    <a:pt x="80796" y="109100"/>
                  </a:lnTo>
                  <a:lnTo>
                    <a:pt x="102741" y="93174"/>
                  </a:lnTo>
                  <a:lnTo>
                    <a:pt x="114847" y="76218"/>
                  </a:lnTo>
                  <a:lnTo>
                    <a:pt x="118075" y="67745"/>
                  </a:lnTo>
                  <a:lnTo>
                    <a:pt x="118110" y="59275"/>
                  </a:lnTo>
                  <a:lnTo>
                    <a:pt x="112505" y="42337"/>
                  </a:lnTo>
                  <a:lnTo>
                    <a:pt x="90707" y="16934"/>
                  </a:lnTo>
                  <a:lnTo>
                    <a:pt x="71868" y="7526"/>
                  </a:lnTo>
                  <a:lnTo>
                    <a:pt x="41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20">
              <a:extLst>
                <a:ext uri="{FF2B5EF4-FFF2-40B4-BE49-F238E27FC236}">
                  <a16:creationId xmlns:a16="http://schemas.microsoft.com/office/drawing/2014/main" xmlns="" id="{4542A47E-1D24-4C75-A08D-C46D08C89DB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38736" y="2568680"/>
              <a:ext cx="133615" cy="177311"/>
            </a:xfrm>
            <a:custGeom>
              <a:avLst/>
              <a:gdLst/>
              <a:ahLst/>
              <a:cxnLst/>
              <a:rect l="0" t="0" r="0" b="0"/>
              <a:pathLst>
                <a:path w="133615" h="177311">
                  <a:moveTo>
                    <a:pt x="76464" y="9420"/>
                  </a:moveTo>
                  <a:lnTo>
                    <a:pt x="76464" y="9420"/>
                  </a:lnTo>
                  <a:lnTo>
                    <a:pt x="79834" y="6049"/>
                  </a:lnTo>
                  <a:lnTo>
                    <a:pt x="81489" y="2513"/>
                  </a:lnTo>
                  <a:lnTo>
                    <a:pt x="81931" y="582"/>
                  </a:lnTo>
                  <a:lnTo>
                    <a:pt x="81520" y="0"/>
                  </a:lnTo>
                  <a:lnTo>
                    <a:pt x="80540" y="318"/>
                  </a:lnTo>
                  <a:lnTo>
                    <a:pt x="79181" y="1235"/>
                  </a:lnTo>
                  <a:lnTo>
                    <a:pt x="50583" y="45609"/>
                  </a:lnTo>
                  <a:lnTo>
                    <a:pt x="27716" y="85446"/>
                  </a:lnTo>
                  <a:lnTo>
                    <a:pt x="8633" y="126412"/>
                  </a:lnTo>
                  <a:lnTo>
                    <a:pt x="926" y="147729"/>
                  </a:lnTo>
                  <a:lnTo>
                    <a:pt x="0" y="155954"/>
                  </a:lnTo>
                  <a:lnTo>
                    <a:pt x="2734" y="168855"/>
                  </a:lnTo>
                  <a:lnTo>
                    <a:pt x="6143" y="172860"/>
                  </a:lnTo>
                  <a:lnTo>
                    <a:pt x="15577" y="177310"/>
                  </a:lnTo>
                  <a:lnTo>
                    <a:pt x="30588" y="175525"/>
                  </a:lnTo>
                  <a:lnTo>
                    <a:pt x="72341" y="162881"/>
                  </a:lnTo>
                  <a:lnTo>
                    <a:pt x="109803" y="146089"/>
                  </a:lnTo>
                  <a:lnTo>
                    <a:pt x="133614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21">
              <a:extLst>
                <a:ext uri="{FF2B5EF4-FFF2-40B4-BE49-F238E27FC236}">
                  <a16:creationId xmlns:a16="http://schemas.microsoft.com/office/drawing/2014/main" xmlns="" id="{F2A86E08-C2C2-49CA-A152-0A60169E592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44430" y="2654300"/>
              <a:ext cx="21571" cy="133351"/>
            </a:xfrm>
            <a:custGeom>
              <a:avLst/>
              <a:gdLst/>
              <a:ahLst/>
              <a:cxnLst/>
              <a:rect l="0" t="0" r="0" b="0"/>
              <a:pathLst>
                <a:path w="21571" h="133351">
                  <a:moveTo>
                    <a:pt x="21570" y="0"/>
                  </a:moveTo>
                  <a:lnTo>
                    <a:pt x="21570" y="0"/>
                  </a:lnTo>
                  <a:lnTo>
                    <a:pt x="14828" y="0"/>
                  </a:lnTo>
                  <a:lnTo>
                    <a:pt x="9637" y="1881"/>
                  </a:lnTo>
                  <a:lnTo>
                    <a:pt x="7265" y="3371"/>
                  </a:lnTo>
                  <a:lnTo>
                    <a:pt x="554" y="12209"/>
                  </a:lnTo>
                  <a:lnTo>
                    <a:pt x="0" y="25417"/>
                  </a:lnTo>
                  <a:lnTo>
                    <a:pt x="6552" y="68441"/>
                  </a:lnTo>
                  <a:lnTo>
                    <a:pt x="8564" y="115534"/>
                  </a:lnTo>
                  <a:lnTo>
                    <a:pt x="887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22">
              <a:extLst>
                <a:ext uri="{FF2B5EF4-FFF2-40B4-BE49-F238E27FC236}">
                  <a16:creationId xmlns:a16="http://schemas.microsoft.com/office/drawing/2014/main" xmlns="" id="{1B884AEA-5AA7-448D-AEC6-5F9B6404202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216579" y="2819400"/>
              <a:ext cx="200222" cy="38101"/>
            </a:xfrm>
            <a:custGeom>
              <a:avLst/>
              <a:gdLst/>
              <a:ahLst/>
              <a:cxnLst/>
              <a:rect l="0" t="0" r="0" b="0"/>
              <a:pathLst>
                <a:path w="2002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11276" y="36689"/>
                  </a:lnTo>
                  <a:lnTo>
                    <a:pt x="45616" y="27961"/>
                  </a:lnTo>
                  <a:lnTo>
                    <a:pt x="77885" y="20423"/>
                  </a:lnTo>
                  <a:lnTo>
                    <a:pt x="111512" y="12370"/>
                  </a:lnTo>
                  <a:lnTo>
                    <a:pt x="158415" y="3665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23">
              <a:extLst>
                <a:ext uri="{FF2B5EF4-FFF2-40B4-BE49-F238E27FC236}">
                  <a16:creationId xmlns:a16="http://schemas.microsoft.com/office/drawing/2014/main" xmlns="" id="{1F18D8E6-6DF5-42A8-B097-8D47D3EF691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08850" y="2901950"/>
              <a:ext cx="16359" cy="190501"/>
            </a:xfrm>
            <a:custGeom>
              <a:avLst/>
              <a:gdLst/>
              <a:ahLst/>
              <a:cxnLst/>
              <a:rect l="0" t="0" r="0" b="0"/>
              <a:pathLst>
                <a:path w="16359" h="19050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6358" y="1411"/>
                  </a:lnTo>
                  <a:lnTo>
                    <a:pt x="14803" y="12256"/>
                  </a:lnTo>
                  <a:lnTo>
                    <a:pt x="16120" y="50216"/>
                  </a:lnTo>
                  <a:lnTo>
                    <a:pt x="9951" y="90608"/>
                  </a:lnTo>
                  <a:lnTo>
                    <a:pt x="2948" y="130093"/>
                  </a:lnTo>
                  <a:lnTo>
                    <a:pt x="582" y="17166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24">
              <a:extLst>
                <a:ext uri="{FF2B5EF4-FFF2-40B4-BE49-F238E27FC236}">
                  <a16:creationId xmlns:a16="http://schemas.microsoft.com/office/drawing/2014/main" xmlns="" id="{58C67F42-9DC6-4807-A1C6-0BC8BE48D28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371785" y="2914650"/>
              <a:ext cx="95856" cy="130040"/>
            </a:xfrm>
            <a:custGeom>
              <a:avLst/>
              <a:gdLst/>
              <a:ahLst/>
              <a:cxnLst/>
              <a:rect l="0" t="0" r="0" b="0"/>
              <a:pathLst>
                <a:path w="95856" h="130040">
                  <a:moveTo>
                    <a:pt x="57715" y="25400"/>
                  </a:moveTo>
                  <a:lnTo>
                    <a:pt x="57715" y="25400"/>
                  </a:lnTo>
                  <a:lnTo>
                    <a:pt x="54344" y="22029"/>
                  </a:lnTo>
                  <a:lnTo>
                    <a:pt x="42135" y="19933"/>
                  </a:lnTo>
                  <a:lnTo>
                    <a:pt x="31035" y="25087"/>
                  </a:lnTo>
                  <a:lnTo>
                    <a:pt x="19751" y="35139"/>
                  </a:lnTo>
                  <a:lnTo>
                    <a:pt x="6172" y="57370"/>
                  </a:lnTo>
                  <a:lnTo>
                    <a:pt x="0" y="76063"/>
                  </a:lnTo>
                  <a:lnTo>
                    <a:pt x="549" y="94248"/>
                  </a:lnTo>
                  <a:lnTo>
                    <a:pt x="6202" y="110327"/>
                  </a:lnTo>
                  <a:lnTo>
                    <a:pt x="15770" y="122177"/>
                  </a:lnTo>
                  <a:lnTo>
                    <a:pt x="27078" y="128384"/>
                  </a:lnTo>
                  <a:lnTo>
                    <a:pt x="33058" y="130039"/>
                  </a:lnTo>
                  <a:lnTo>
                    <a:pt x="47226" y="128115"/>
                  </a:lnTo>
                  <a:lnTo>
                    <a:pt x="54956" y="125627"/>
                  </a:lnTo>
                  <a:lnTo>
                    <a:pt x="69189" y="113455"/>
                  </a:lnTo>
                  <a:lnTo>
                    <a:pt x="92201" y="80267"/>
                  </a:lnTo>
                  <a:lnTo>
                    <a:pt x="95855" y="59663"/>
                  </a:lnTo>
                  <a:lnTo>
                    <a:pt x="92452" y="22055"/>
                  </a:lnTo>
                  <a:lnTo>
                    <a:pt x="89339" y="16115"/>
                  </a:lnTo>
                  <a:lnTo>
                    <a:pt x="70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825">
            <a:extLst>
              <a:ext uri="{FF2B5EF4-FFF2-40B4-BE49-F238E27FC236}">
                <a16:creationId xmlns:a16="http://schemas.microsoft.com/office/drawing/2014/main" xmlns="" id="{80C64890-7DD8-49E7-AD00-2381B99B288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82915" y="2788463"/>
            <a:ext cx="323836" cy="274036"/>
          </a:xfrm>
          <a:custGeom>
            <a:avLst/>
            <a:gdLst/>
            <a:ahLst/>
            <a:cxnLst/>
            <a:rect l="0" t="0" r="0" b="0"/>
            <a:pathLst>
              <a:path w="323836" h="274036">
                <a:moveTo>
                  <a:pt x="6335" y="62687"/>
                </a:moveTo>
                <a:lnTo>
                  <a:pt x="6335" y="62687"/>
                </a:lnTo>
                <a:lnTo>
                  <a:pt x="6335" y="59316"/>
                </a:lnTo>
                <a:lnTo>
                  <a:pt x="5629" y="58323"/>
                </a:lnTo>
                <a:lnTo>
                  <a:pt x="4454" y="57661"/>
                </a:lnTo>
                <a:lnTo>
                  <a:pt x="246" y="56415"/>
                </a:lnTo>
                <a:lnTo>
                  <a:pt x="0" y="93918"/>
                </a:lnTo>
                <a:lnTo>
                  <a:pt x="695" y="128620"/>
                </a:lnTo>
                <a:lnTo>
                  <a:pt x="4350" y="169869"/>
                </a:lnTo>
                <a:lnTo>
                  <a:pt x="7158" y="211959"/>
                </a:lnTo>
                <a:lnTo>
                  <a:pt x="16271" y="254738"/>
                </a:lnTo>
                <a:lnTo>
                  <a:pt x="18512" y="267988"/>
                </a:lnTo>
                <a:lnTo>
                  <a:pt x="21860" y="273876"/>
                </a:lnTo>
                <a:lnTo>
                  <a:pt x="25152" y="274035"/>
                </a:lnTo>
                <a:lnTo>
                  <a:pt x="34453" y="270449"/>
                </a:lnTo>
                <a:lnTo>
                  <a:pt x="43762" y="258507"/>
                </a:lnTo>
                <a:lnTo>
                  <a:pt x="64807" y="212704"/>
                </a:lnTo>
                <a:lnTo>
                  <a:pt x="74547" y="182248"/>
                </a:lnTo>
                <a:lnTo>
                  <a:pt x="75798" y="181200"/>
                </a:lnTo>
                <a:lnTo>
                  <a:pt x="77339" y="181207"/>
                </a:lnTo>
                <a:lnTo>
                  <a:pt x="79071" y="181917"/>
                </a:lnTo>
                <a:lnTo>
                  <a:pt x="80995" y="188350"/>
                </a:lnTo>
                <a:lnTo>
                  <a:pt x="85602" y="213099"/>
                </a:lnTo>
                <a:lnTo>
                  <a:pt x="98025" y="233548"/>
                </a:lnTo>
                <a:lnTo>
                  <a:pt x="111741" y="249641"/>
                </a:lnTo>
                <a:lnTo>
                  <a:pt x="124208" y="255139"/>
                </a:lnTo>
                <a:lnTo>
                  <a:pt x="131484" y="256605"/>
                </a:lnTo>
                <a:lnTo>
                  <a:pt x="145212" y="254471"/>
                </a:lnTo>
                <a:lnTo>
                  <a:pt x="151837" y="251926"/>
                </a:lnTo>
                <a:lnTo>
                  <a:pt x="174643" y="231490"/>
                </a:lnTo>
                <a:lnTo>
                  <a:pt x="195904" y="199721"/>
                </a:lnTo>
                <a:lnTo>
                  <a:pt x="212238" y="156755"/>
                </a:lnTo>
                <a:lnTo>
                  <a:pt x="219674" y="124721"/>
                </a:lnTo>
                <a:lnTo>
                  <a:pt x="225945" y="78716"/>
                </a:lnTo>
                <a:lnTo>
                  <a:pt x="225921" y="40155"/>
                </a:lnTo>
                <a:lnTo>
                  <a:pt x="222462" y="19512"/>
                </a:lnTo>
                <a:lnTo>
                  <a:pt x="216221" y="5633"/>
                </a:lnTo>
                <a:lnTo>
                  <a:pt x="211876" y="2073"/>
                </a:lnTo>
                <a:lnTo>
                  <a:pt x="206862" y="406"/>
                </a:lnTo>
                <a:lnTo>
                  <a:pt x="201403" y="0"/>
                </a:lnTo>
                <a:lnTo>
                  <a:pt x="189693" y="5193"/>
                </a:lnTo>
                <a:lnTo>
                  <a:pt x="183607" y="9541"/>
                </a:lnTo>
                <a:lnTo>
                  <a:pt x="174963" y="25661"/>
                </a:lnTo>
                <a:lnTo>
                  <a:pt x="167036" y="67132"/>
                </a:lnTo>
                <a:lnTo>
                  <a:pt x="171597" y="86300"/>
                </a:lnTo>
                <a:lnTo>
                  <a:pt x="181384" y="102815"/>
                </a:lnTo>
                <a:lnTo>
                  <a:pt x="195142" y="114859"/>
                </a:lnTo>
                <a:lnTo>
                  <a:pt x="212546" y="121152"/>
                </a:lnTo>
                <a:lnTo>
                  <a:pt x="240296" y="122814"/>
                </a:lnTo>
                <a:lnTo>
                  <a:pt x="287852" y="110795"/>
                </a:lnTo>
                <a:lnTo>
                  <a:pt x="323835" y="1007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163">
            <a:extLst>
              <a:ext uri="{FF2B5EF4-FFF2-40B4-BE49-F238E27FC236}">
                <a16:creationId xmlns:a16="http://schemas.microsoft.com/office/drawing/2014/main" xmlns="" id="{2E2436E2-B3EB-492F-A65C-FADD2DF1B200}"/>
              </a:ext>
            </a:extLst>
          </p:cNvPr>
          <p:cNvGrpSpPr/>
          <p:nvPr/>
        </p:nvGrpSpPr>
        <p:grpSpPr>
          <a:xfrm>
            <a:off x="3428254" y="2794339"/>
            <a:ext cx="222997" cy="262965"/>
            <a:chOff x="3428254" y="2794339"/>
            <a:chExt cx="222997" cy="262965"/>
          </a:xfrm>
        </p:grpSpPr>
        <p:sp>
          <p:nvSpPr>
            <p:cNvPr id="113" name="SMARTInkShape-826">
              <a:extLst>
                <a:ext uri="{FF2B5EF4-FFF2-40B4-BE49-F238E27FC236}">
                  <a16:creationId xmlns:a16="http://schemas.microsoft.com/office/drawing/2014/main" xmlns="" id="{EB028830-3C39-45CE-9A99-A53B376A9CD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28254" y="2794339"/>
              <a:ext cx="191247" cy="262965"/>
            </a:xfrm>
            <a:custGeom>
              <a:avLst/>
              <a:gdLst/>
              <a:ahLst/>
              <a:cxnLst/>
              <a:rect l="0" t="0" r="0" b="0"/>
              <a:pathLst>
                <a:path w="191247" h="262965">
                  <a:moveTo>
                    <a:pt x="159496" y="12361"/>
                  </a:moveTo>
                  <a:lnTo>
                    <a:pt x="159496" y="12361"/>
                  </a:lnTo>
                  <a:lnTo>
                    <a:pt x="159496" y="3523"/>
                  </a:lnTo>
                  <a:lnTo>
                    <a:pt x="158085" y="2236"/>
                  </a:lnTo>
                  <a:lnTo>
                    <a:pt x="150062" y="424"/>
                  </a:lnTo>
                  <a:lnTo>
                    <a:pt x="145191" y="0"/>
                  </a:lnTo>
                  <a:lnTo>
                    <a:pt x="131739" y="3132"/>
                  </a:lnTo>
                  <a:lnTo>
                    <a:pt x="86339" y="35143"/>
                  </a:lnTo>
                  <a:lnTo>
                    <a:pt x="41563" y="81223"/>
                  </a:lnTo>
                  <a:lnTo>
                    <a:pt x="16132" y="126760"/>
                  </a:lnTo>
                  <a:lnTo>
                    <a:pt x="1934" y="169259"/>
                  </a:lnTo>
                  <a:lnTo>
                    <a:pt x="0" y="205291"/>
                  </a:lnTo>
                  <a:lnTo>
                    <a:pt x="6059" y="225578"/>
                  </a:lnTo>
                  <a:lnTo>
                    <a:pt x="16513" y="242591"/>
                  </a:lnTo>
                  <a:lnTo>
                    <a:pt x="30567" y="254856"/>
                  </a:lnTo>
                  <a:lnTo>
                    <a:pt x="51865" y="261248"/>
                  </a:lnTo>
                  <a:lnTo>
                    <a:pt x="91622" y="262964"/>
                  </a:lnTo>
                  <a:lnTo>
                    <a:pt x="132800" y="259004"/>
                  </a:lnTo>
                  <a:lnTo>
                    <a:pt x="166167" y="251481"/>
                  </a:lnTo>
                  <a:lnTo>
                    <a:pt x="191246" y="24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27">
              <a:extLst>
                <a:ext uri="{FF2B5EF4-FFF2-40B4-BE49-F238E27FC236}">
                  <a16:creationId xmlns:a16="http://schemas.microsoft.com/office/drawing/2014/main" xmlns="" id="{7DD31833-4247-410E-AEB7-1B89DEA39B7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60750" y="2914650"/>
              <a:ext cx="190501" cy="22422"/>
            </a:xfrm>
            <a:custGeom>
              <a:avLst/>
              <a:gdLst/>
              <a:ahLst/>
              <a:cxnLst/>
              <a:rect l="0" t="0" r="0" b="0"/>
              <a:pathLst>
                <a:path w="19050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2552" y="22194"/>
                  </a:lnTo>
                  <a:lnTo>
                    <a:pt x="54925" y="16300"/>
                  </a:lnTo>
                  <a:lnTo>
                    <a:pt x="89087" y="12419"/>
                  </a:lnTo>
                  <a:lnTo>
                    <a:pt x="125672" y="8342"/>
                  </a:lnTo>
                  <a:lnTo>
                    <a:pt x="169097" y="278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828">
            <a:extLst>
              <a:ext uri="{FF2B5EF4-FFF2-40B4-BE49-F238E27FC236}">
                <a16:creationId xmlns:a16="http://schemas.microsoft.com/office/drawing/2014/main" xmlns="" id="{2B6EC2B3-8284-44F9-B198-1C6EFE0FA5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86200" y="2637784"/>
            <a:ext cx="711201" cy="378467"/>
          </a:xfrm>
          <a:custGeom>
            <a:avLst/>
            <a:gdLst/>
            <a:ahLst/>
            <a:cxnLst/>
            <a:rect l="0" t="0" r="0" b="0"/>
            <a:pathLst>
              <a:path w="711201" h="378467">
                <a:moveTo>
                  <a:pt x="0" y="378466"/>
                </a:moveTo>
                <a:lnTo>
                  <a:pt x="0" y="378466"/>
                </a:lnTo>
                <a:lnTo>
                  <a:pt x="12552" y="376584"/>
                </a:lnTo>
                <a:lnTo>
                  <a:pt x="51554" y="369628"/>
                </a:lnTo>
                <a:lnTo>
                  <a:pt x="82180" y="367483"/>
                </a:lnTo>
                <a:lnTo>
                  <a:pt x="115546" y="366529"/>
                </a:lnTo>
                <a:lnTo>
                  <a:pt x="159982" y="365992"/>
                </a:lnTo>
                <a:lnTo>
                  <a:pt x="197589" y="363929"/>
                </a:lnTo>
                <a:lnTo>
                  <a:pt x="214828" y="359680"/>
                </a:lnTo>
                <a:lnTo>
                  <a:pt x="206254" y="358763"/>
                </a:lnTo>
                <a:lnTo>
                  <a:pt x="201500" y="356068"/>
                </a:lnTo>
                <a:lnTo>
                  <a:pt x="188335" y="343520"/>
                </a:lnTo>
                <a:lnTo>
                  <a:pt x="182952" y="335653"/>
                </a:lnTo>
                <a:lnTo>
                  <a:pt x="178112" y="298826"/>
                </a:lnTo>
                <a:lnTo>
                  <a:pt x="175149" y="260325"/>
                </a:lnTo>
                <a:lnTo>
                  <a:pt x="179209" y="224829"/>
                </a:lnTo>
                <a:lnTo>
                  <a:pt x="185717" y="183653"/>
                </a:lnTo>
                <a:lnTo>
                  <a:pt x="195430" y="140893"/>
                </a:lnTo>
                <a:lnTo>
                  <a:pt x="211506" y="100723"/>
                </a:lnTo>
                <a:lnTo>
                  <a:pt x="232291" y="67347"/>
                </a:lnTo>
                <a:lnTo>
                  <a:pt x="257758" y="40519"/>
                </a:lnTo>
                <a:lnTo>
                  <a:pt x="290242" y="21539"/>
                </a:lnTo>
                <a:lnTo>
                  <a:pt x="323965" y="7930"/>
                </a:lnTo>
                <a:lnTo>
                  <a:pt x="356357" y="0"/>
                </a:lnTo>
                <a:lnTo>
                  <a:pt x="384864" y="1179"/>
                </a:lnTo>
                <a:lnTo>
                  <a:pt x="406001" y="10170"/>
                </a:lnTo>
                <a:lnTo>
                  <a:pt x="414600" y="16519"/>
                </a:lnTo>
                <a:lnTo>
                  <a:pt x="427919" y="34862"/>
                </a:lnTo>
                <a:lnTo>
                  <a:pt x="437130" y="58536"/>
                </a:lnTo>
                <a:lnTo>
                  <a:pt x="441225" y="87873"/>
                </a:lnTo>
                <a:lnTo>
                  <a:pt x="437400" y="123489"/>
                </a:lnTo>
                <a:lnTo>
                  <a:pt x="427939" y="162837"/>
                </a:lnTo>
                <a:lnTo>
                  <a:pt x="414326" y="203844"/>
                </a:lnTo>
                <a:lnTo>
                  <a:pt x="398869" y="241825"/>
                </a:lnTo>
                <a:lnTo>
                  <a:pt x="378063" y="289297"/>
                </a:lnTo>
                <a:lnTo>
                  <a:pt x="361762" y="333571"/>
                </a:lnTo>
                <a:lnTo>
                  <a:pt x="360220" y="346283"/>
                </a:lnTo>
                <a:lnTo>
                  <a:pt x="360797" y="350661"/>
                </a:lnTo>
                <a:lnTo>
                  <a:pt x="364709" y="354990"/>
                </a:lnTo>
                <a:lnTo>
                  <a:pt x="378463" y="363564"/>
                </a:lnTo>
                <a:lnTo>
                  <a:pt x="419524" y="366211"/>
                </a:lnTo>
                <a:lnTo>
                  <a:pt x="463268" y="365964"/>
                </a:lnTo>
                <a:lnTo>
                  <a:pt x="488762" y="365898"/>
                </a:lnTo>
                <a:lnTo>
                  <a:pt x="514930" y="366559"/>
                </a:lnTo>
                <a:lnTo>
                  <a:pt x="541548" y="367706"/>
                </a:lnTo>
                <a:lnTo>
                  <a:pt x="568465" y="369176"/>
                </a:lnTo>
                <a:lnTo>
                  <a:pt x="593466" y="370156"/>
                </a:lnTo>
                <a:lnTo>
                  <a:pt x="640059" y="371245"/>
                </a:lnTo>
                <a:lnTo>
                  <a:pt x="685731" y="371858"/>
                </a:lnTo>
                <a:lnTo>
                  <a:pt x="711200" y="3721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165">
            <a:extLst>
              <a:ext uri="{FF2B5EF4-FFF2-40B4-BE49-F238E27FC236}">
                <a16:creationId xmlns:a16="http://schemas.microsoft.com/office/drawing/2014/main" xmlns="" id="{7C3BE086-D198-435C-9044-57A5EA429076}"/>
              </a:ext>
            </a:extLst>
          </p:cNvPr>
          <p:cNvGrpSpPr/>
          <p:nvPr/>
        </p:nvGrpSpPr>
        <p:grpSpPr>
          <a:xfrm>
            <a:off x="2647950" y="2222500"/>
            <a:ext cx="469901" cy="109919"/>
            <a:chOff x="2647950" y="2222500"/>
            <a:chExt cx="469901" cy="109919"/>
          </a:xfrm>
        </p:grpSpPr>
        <p:sp>
          <p:nvSpPr>
            <p:cNvPr id="117" name="SMARTInkShape-829">
              <a:extLst>
                <a:ext uri="{FF2B5EF4-FFF2-40B4-BE49-F238E27FC236}">
                  <a16:creationId xmlns:a16="http://schemas.microsoft.com/office/drawing/2014/main" xmlns="" id="{E266E125-1EB7-4703-975E-C0A556963F0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647950" y="2222500"/>
              <a:ext cx="400051" cy="88901"/>
            </a:xfrm>
            <a:custGeom>
              <a:avLst/>
              <a:gdLst/>
              <a:ahLst/>
              <a:cxnLst/>
              <a:rect l="0" t="0" r="0" b="0"/>
              <a:pathLst>
                <a:path w="40005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8900"/>
                  </a:lnTo>
                  <a:lnTo>
                    <a:pt x="48021" y="75085"/>
                  </a:lnTo>
                  <a:lnTo>
                    <a:pt x="84842" y="65121"/>
                  </a:lnTo>
                  <a:lnTo>
                    <a:pt x="109478" y="57525"/>
                  </a:lnTo>
                  <a:lnTo>
                    <a:pt x="136485" y="48933"/>
                  </a:lnTo>
                  <a:lnTo>
                    <a:pt x="164368" y="41089"/>
                  </a:lnTo>
                  <a:lnTo>
                    <a:pt x="192834" y="33743"/>
                  </a:lnTo>
                  <a:lnTo>
                    <a:pt x="221690" y="26728"/>
                  </a:lnTo>
                  <a:lnTo>
                    <a:pt x="250099" y="20641"/>
                  </a:lnTo>
                  <a:lnTo>
                    <a:pt x="278210" y="15172"/>
                  </a:lnTo>
                  <a:lnTo>
                    <a:pt x="306123" y="10114"/>
                  </a:lnTo>
                  <a:lnTo>
                    <a:pt x="348427" y="4495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30">
              <a:extLst>
                <a:ext uri="{FF2B5EF4-FFF2-40B4-BE49-F238E27FC236}">
                  <a16:creationId xmlns:a16="http://schemas.microsoft.com/office/drawing/2014/main" xmlns="" id="{48B5728D-F059-4B46-9730-2633C75DB9C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20607" y="2235200"/>
              <a:ext cx="397244" cy="97219"/>
            </a:xfrm>
            <a:custGeom>
              <a:avLst/>
              <a:gdLst/>
              <a:ahLst/>
              <a:cxnLst/>
              <a:rect l="0" t="0" r="0" b="0"/>
              <a:pathLst>
                <a:path w="397244" h="97219">
                  <a:moveTo>
                    <a:pt x="86093" y="76200"/>
                  </a:moveTo>
                  <a:lnTo>
                    <a:pt x="86093" y="76200"/>
                  </a:lnTo>
                  <a:lnTo>
                    <a:pt x="45641" y="86313"/>
                  </a:lnTo>
                  <a:lnTo>
                    <a:pt x="4568" y="97143"/>
                  </a:lnTo>
                  <a:lnTo>
                    <a:pt x="1404" y="97218"/>
                  </a:lnTo>
                  <a:lnTo>
                    <a:pt x="0" y="96562"/>
                  </a:lnTo>
                  <a:lnTo>
                    <a:pt x="38879" y="78184"/>
                  </a:lnTo>
                  <a:lnTo>
                    <a:pt x="86275" y="58737"/>
                  </a:lnTo>
                  <a:lnTo>
                    <a:pt x="115143" y="49036"/>
                  </a:lnTo>
                  <a:lnTo>
                    <a:pt x="146382" y="39746"/>
                  </a:lnTo>
                  <a:lnTo>
                    <a:pt x="179202" y="30731"/>
                  </a:lnTo>
                  <a:lnTo>
                    <a:pt x="211666" y="23309"/>
                  </a:lnTo>
                  <a:lnTo>
                    <a:pt x="243892" y="16951"/>
                  </a:lnTo>
                  <a:lnTo>
                    <a:pt x="275958" y="11301"/>
                  </a:lnTo>
                  <a:lnTo>
                    <a:pt x="303687" y="7534"/>
                  </a:lnTo>
                  <a:lnTo>
                    <a:pt x="328522" y="5022"/>
                  </a:lnTo>
                  <a:lnTo>
                    <a:pt x="366700" y="2232"/>
                  </a:lnTo>
                  <a:lnTo>
                    <a:pt x="3972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66">
            <a:extLst>
              <a:ext uri="{FF2B5EF4-FFF2-40B4-BE49-F238E27FC236}">
                <a16:creationId xmlns:a16="http://schemas.microsoft.com/office/drawing/2014/main" xmlns="" id="{564BF17E-B210-47CF-B43A-C02A0AF6FAC9}"/>
              </a:ext>
            </a:extLst>
          </p:cNvPr>
          <p:cNvGrpSpPr/>
          <p:nvPr/>
        </p:nvGrpSpPr>
        <p:grpSpPr>
          <a:xfrm>
            <a:off x="3283833" y="3543300"/>
            <a:ext cx="1225765" cy="514351"/>
            <a:chOff x="3283833" y="3543300"/>
            <a:chExt cx="1225765" cy="514351"/>
          </a:xfrm>
        </p:grpSpPr>
        <p:sp>
          <p:nvSpPr>
            <p:cNvPr id="120" name="SMARTInkShape-831">
              <a:extLst>
                <a:ext uri="{FF2B5EF4-FFF2-40B4-BE49-F238E27FC236}">
                  <a16:creationId xmlns:a16="http://schemas.microsoft.com/office/drawing/2014/main" xmlns="" id="{9413BF36-F55E-4BDC-A800-D70BB6408AD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283833" y="3638550"/>
              <a:ext cx="246768" cy="349251"/>
            </a:xfrm>
            <a:custGeom>
              <a:avLst/>
              <a:gdLst/>
              <a:ahLst/>
              <a:cxnLst/>
              <a:rect l="0" t="0" r="0" b="0"/>
              <a:pathLst>
                <a:path w="246768" h="3492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0578" y="30443"/>
                  </a:lnTo>
                  <a:lnTo>
                    <a:pt x="71844" y="66170"/>
                  </a:lnTo>
                  <a:lnTo>
                    <a:pt x="94940" y="101376"/>
                  </a:lnTo>
                  <a:lnTo>
                    <a:pt x="116964" y="145245"/>
                  </a:lnTo>
                  <a:lnTo>
                    <a:pt x="140393" y="185439"/>
                  </a:lnTo>
                  <a:lnTo>
                    <a:pt x="163506" y="221412"/>
                  </a:lnTo>
                  <a:lnTo>
                    <a:pt x="192385" y="268019"/>
                  </a:lnTo>
                  <a:lnTo>
                    <a:pt x="223665" y="314207"/>
                  </a:lnTo>
                  <a:lnTo>
                    <a:pt x="246767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32">
              <a:extLst>
                <a:ext uri="{FF2B5EF4-FFF2-40B4-BE49-F238E27FC236}">
                  <a16:creationId xmlns:a16="http://schemas.microsoft.com/office/drawing/2014/main" xmlns="" id="{2B0F7AE9-08C9-4D92-8571-77250F0BC38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346450" y="3585929"/>
              <a:ext cx="203201" cy="471722"/>
            </a:xfrm>
            <a:custGeom>
              <a:avLst/>
              <a:gdLst/>
              <a:ahLst/>
              <a:cxnLst/>
              <a:rect l="0" t="0" r="0" b="0"/>
              <a:pathLst>
                <a:path w="203201" h="471722">
                  <a:moveTo>
                    <a:pt x="203200" y="8171"/>
                  </a:moveTo>
                  <a:lnTo>
                    <a:pt x="203200" y="8171"/>
                  </a:lnTo>
                  <a:lnTo>
                    <a:pt x="203200" y="1429"/>
                  </a:lnTo>
                  <a:lnTo>
                    <a:pt x="202494" y="149"/>
                  </a:lnTo>
                  <a:lnTo>
                    <a:pt x="201318" y="0"/>
                  </a:lnTo>
                  <a:lnTo>
                    <a:pt x="198130" y="1717"/>
                  </a:lnTo>
                  <a:lnTo>
                    <a:pt x="194362" y="4832"/>
                  </a:lnTo>
                  <a:lnTo>
                    <a:pt x="175312" y="41005"/>
                  </a:lnTo>
                  <a:lnTo>
                    <a:pt x="154250" y="87750"/>
                  </a:lnTo>
                  <a:lnTo>
                    <a:pt x="134878" y="130322"/>
                  </a:lnTo>
                  <a:lnTo>
                    <a:pt x="123785" y="154516"/>
                  </a:lnTo>
                  <a:lnTo>
                    <a:pt x="112157" y="179818"/>
                  </a:lnTo>
                  <a:lnTo>
                    <a:pt x="100877" y="205152"/>
                  </a:lnTo>
                  <a:lnTo>
                    <a:pt x="89829" y="230509"/>
                  </a:lnTo>
                  <a:lnTo>
                    <a:pt x="78936" y="255880"/>
                  </a:lnTo>
                  <a:lnTo>
                    <a:pt x="68852" y="280554"/>
                  </a:lnTo>
                  <a:lnTo>
                    <a:pt x="59306" y="304765"/>
                  </a:lnTo>
                  <a:lnTo>
                    <a:pt x="41175" y="350246"/>
                  </a:lnTo>
                  <a:lnTo>
                    <a:pt x="23709" y="389275"/>
                  </a:lnTo>
                  <a:lnTo>
                    <a:pt x="4751" y="436239"/>
                  </a:lnTo>
                  <a:lnTo>
                    <a:pt x="465" y="454305"/>
                  </a:lnTo>
                  <a:lnTo>
                    <a:pt x="0" y="471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33">
              <a:extLst>
                <a:ext uri="{FF2B5EF4-FFF2-40B4-BE49-F238E27FC236}">
                  <a16:creationId xmlns:a16="http://schemas.microsoft.com/office/drawing/2014/main" xmlns="" id="{94639312-5228-4DE6-A37B-24EBB765FDF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51051" y="3584091"/>
              <a:ext cx="103400" cy="397360"/>
            </a:xfrm>
            <a:custGeom>
              <a:avLst/>
              <a:gdLst/>
              <a:ahLst/>
              <a:cxnLst/>
              <a:rect l="0" t="0" r="0" b="0"/>
              <a:pathLst>
                <a:path w="103400" h="397360">
                  <a:moveTo>
                    <a:pt x="90699" y="3659"/>
                  </a:moveTo>
                  <a:lnTo>
                    <a:pt x="90699" y="3659"/>
                  </a:lnTo>
                  <a:lnTo>
                    <a:pt x="87328" y="288"/>
                  </a:lnTo>
                  <a:lnTo>
                    <a:pt x="85629" y="0"/>
                  </a:lnTo>
                  <a:lnTo>
                    <a:pt x="83792" y="515"/>
                  </a:lnTo>
                  <a:lnTo>
                    <a:pt x="62811" y="14053"/>
                  </a:lnTo>
                  <a:lnTo>
                    <a:pt x="57291" y="19055"/>
                  </a:lnTo>
                  <a:lnTo>
                    <a:pt x="37585" y="58206"/>
                  </a:lnTo>
                  <a:lnTo>
                    <a:pt x="20869" y="100646"/>
                  </a:lnTo>
                  <a:lnTo>
                    <a:pt x="11215" y="137311"/>
                  </a:lnTo>
                  <a:lnTo>
                    <a:pt x="4102" y="177125"/>
                  </a:lnTo>
                  <a:lnTo>
                    <a:pt x="0" y="217632"/>
                  </a:lnTo>
                  <a:lnTo>
                    <a:pt x="529" y="256802"/>
                  </a:lnTo>
                  <a:lnTo>
                    <a:pt x="6879" y="293497"/>
                  </a:lnTo>
                  <a:lnTo>
                    <a:pt x="17462" y="325798"/>
                  </a:lnTo>
                  <a:lnTo>
                    <a:pt x="39287" y="359144"/>
                  </a:lnTo>
                  <a:lnTo>
                    <a:pt x="55384" y="375436"/>
                  </a:lnTo>
                  <a:lnTo>
                    <a:pt x="103399" y="39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34">
              <a:extLst>
                <a:ext uri="{FF2B5EF4-FFF2-40B4-BE49-F238E27FC236}">
                  <a16:creationId xmlns:a16="http://schemas.microsoft.com/office/drawing/2014/main" xmlns="" id="{717E9EF3-F3CF-4BB3-BB3E-4FE0D750F83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966008" y="3678511"/>
              <a:ext cx="358343" cy="295048"/>
            </a:xfrm>
            <a:custGeom>
              <a:avLst/>
              <a:gdLst/>
              <a:ahLst/>
              <a:cxnLst/>
              <a:rect l="0" t="0" r="0" b="0"/>
              <a:pathLst>
                <a:path w="358343" h="295048">
                  <a:moveTo>
                    <a:pt x="15442" y="23539"/>
                  </a:moveTo>
                  <a:lnTo>
                    <a:pt x="15442" y="23539"/>
                  </a:lnTo>
                  <a:lnTo>
                    <a:pt x="12071" y="20168"/>
                  </a:lnTo>
                  <a:lnTo>
                    <a:pt x="11078" y="19880"/>
                  </a:lnTo>
                  <a:lnTo>
                    <a:pt x="10416" y="20395"/>
                  </a:lnTo>
                  <a:lnTo>
                    <a:pt x="9975" y="21443"/>
                  </a:lnTo>
                  <a:lnTo>
                    <a:pt x="2219" y="63621"/>
                  </a:lnTo>
                  <a:lnTo>
                    <a:pt x="0" y="105971"/>
                  </a:lnTo>
                  <a:lnTo>
                    <a:pt x="1523" y="140609"/>
                  </a:lnTo>
                  <a:lnTo>
                    <a:pt x="2200" y="177170"/>
                  </a:lnTo>
                  <a:lnTo>
                    <a:pt x="6264" y="210823"/>
                  </a:lnTo>
                  <a:lnTo>
                    <a:pt x="16485" y="251891"/>
                  </a:lnTo>
                  <a:lnTo>
                    <a:pt x="30333" y="280052"/>
                  </a:lnTo>
                  <a:lnTo>
                    <a:pt x="35952" y="287681"/>
                  </a:lnTo>
                  <a:lnTo>
                    <a:pt x="41110" y="292062"/>
                  </a:lnTo>
                  <a:lnTo>
                    <a:pt x="45960" y="294276"/>
                  </a:lnTo>
                  <a:lnTo>
                    <a:pt x="50604" y="295047"/>
                  </a:lnTo>
                  <a:lnTo>
                    <a:pt x="61408" y="290259"/>
                  </a:lnTo>
                  <a:lnTo>
                    <a:pt x="67253" y="286019"/>
                  </a:lnTo>
                  <a:lnTo>
                    <a:pt x="85592" y="259825"/>
                  </a:lnTo>
                  <a:lnTo>
                    <a:pt x="104976" y="213754"/>
                  </a:lnTo>
                  <a:lnTo>
                    <a:pt x="116331" y="173714"/>
                  </a:lnTo>
                  <a:lnTo>
                    <a:pt x="119548" y="160133"/>
                  </a:lnTo>
                  <a:lnTo>
                    <a:pt x="118626" y="151746"/>
                  </a:lnTo>
                  <a:lnTo>
                    <a:pt x="118098" y="149932"/>
                  </a:lnTo>
                  <a:lnTo>
                    <a:pt x="117746" y="149429"/>
                  </a:lnTo>
                  <a:lnTo>
                    <a:pt x="117511" y="149799"/>
                  </a:lnTo>
                  <a:lnTo>
                    <a:pt x="117181" y="157062"/>
                  </a:lnTo>
                  <a:lnTo>
                    <a:pt x="122844" y="182297"/>
                  </a:lnTo>
                  <a:lnTo>
                    <a:pt x="129263" y="198050"/>
                  </a:lnTo>
                  <a:lnTo>
                    <a:pt x="138702" y="208815"/>
                  </a:lnTo>
                  <a:lnTo>
                    <a:pt x="162007" y="221473"/>
                  </a:lnTo>
                  <a:lnTo>
                    <a:pt x="176302" y="220636"/>
                  </a:lnTo>
                  <a:lnTo>
                    <a:pt x="192063" y="214149"/>
                  </a:lnTo>
                  <a:lnTo>
                    <a:pt x="216098" y="193924"/>
                  </a:lnTo>
                  <a:lnTo>
                    <a:pt x="243539" y="153961"/>
                  </a:lnTo>
                  <a:lnTo>
                    <a:pt x="261062" y="114159"/>
                  </a:lnTo>
                  <a:lnTo>
                    <a:pt x="268540" y="83570"/>
                  </a:lnTo>
                  <a:lnTo>
                    <a:pt x="268783" y="40699"/>
                  </a:lnTo>
                  <a:lnTo>
                    <a:pt x="263681" y="11298"/>
                  </a:lnTo>
                  <a:lnTo>
                    <a:pt x="257239" y="930"/>
                  </a:lnTo>
                  <a:lnTo>
                    <a:pt x="252840" y="0"/>
                  </a:lnTo>
                  <a:lnTo>
                    <a:pt x="247791" y="1496"/>
                  </a:lnTo>
                  <a:lnTo>
                    <a:pt x="242308" y="4610"/>
                  </a:lnTo>
                  <a:lnTo>
                    <a:pt x="234334" y="15596"/>
                  </a:lnTo>
                  <a:lnTo>
                    <a:pt x="223467" y="52387"/>
                  </a:lnTo>
                  <a:lnTo>
                    <a:pt x="223975" y="61821"/>
                  </a:lnTo>
                  <a:lnTo>
                    <a:pt x="230184" y="77948"/>
                  </a:lnTo>
                  <a:lnTo>
                    <a:pt x="241881" y="90289"/>
                  </a:lnTo>
                  <a:lnTo>
                    <a:pt x="248951" y="95556"/>
                  </a:lnTo>
                  <a:lnTo>
                    <a:pt x="268096" y="101408"/>
                  </a:lnTo>
                  <a:lnTo>
                    <a:pt x="289305" y="102597"/>
                  </a:lnTo>
                  <a:lnTo>
                    <a:pt x="327798" y="91863"/>
                  </a:lnTo>
                  <a:lnTo>
                    <a:pt x="358342" y="80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35">
              <a:extLst>
                <a:ext uri="{FF2B5EF4-FFF2-40B4-BE49-F238E27FC236}">
                  <a16:creationId xmlns:a16="http://schemas.microsoft.com/office/drawing/2014/main" xmlns="" id="{EE6C04F0-43F2-4DB6-A76D-F87B9B98E65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95083" y="3543300"/>
              <a:ext cx="114515" cy="469901"/>
            </a:xfrm>
            <a:custGeom>
              <a:avLst/>
              <a:gdLst/>
              <a:ahLst/>
              <a:cxnLst/>
              <a:rect l="0" t="0" r="0" b="0"/>
              <a:pathLst>
                <a:path w="114515" h="4699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451" y="42716"/>
                  </a:lnTo>
                  <a:lnTo>
                    <a:pt x="61597" y="84310"/>
                  </a:lnTo>
                  <a:lnTo>
                    <a:pt x="80273" y="121667"/>
                  </a:lnTo>
                  <a:lnTo>
                    <a:pt x="97275" y="165552"/>
                  </a:lnTo>
                  <a:lnTo>
                    <a:pt x="104773" y="190096"/>
                  </a:lnTo>
                  <a:lnTo>
                    <a:pt x="111887" y="215631"/>
                  </a:lnTo>
                  <a:lnTo>
                    <a:pt x="114514" y="242531"/>
                  </a:lnTo>
                  <a:lnTo>
                    <a:pt x="114148" y="270343"/>
                  </a:lnTo>
                  <a:lnTo>
                    <a:pt x="111788" y="298762"/>
                  </a:lnTo>
                  <a:lnTo>
                    <a:pt x="105275" y="325469"/>
                  </a:lnTo>
                  <a:lnTo>
                    <a:pt x="95995" y="351035"/>
                  </a:lnTo>
                  <a:lnTo>
                    <a:pt x="72513" y="397315"/>
                  </a:lnTo>
                  <a:lnTo>
                    <a:pt x="45613" y="434348"/>
                  </a:lnTo>
                  <a:lnTo>
                    <a:pt x="18167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67">
            <a:extLst>
              <a:ext uri="{FF2B5EF4-FFF2-40B4-BE49-F238E27FC236}">
                <a16:creationId xmlns:a16="http://schemas.microsoft.com/office/drawing/2014/main" xmlns="" id="{76A501E7-8036-495A-AC7A-953F9AA299D7}"/>
              </a:ext>
            </a:extLst>
          </p:cNvPr>
          <p:cNvGrpSpPr/>
          <p:nvPr/>
        </p:nvGrpSpPr>
        <p:grpSpPr>
          <a:xfrm>
            <a:off x="5412892" y="3662321"/>
            <a:ext cx="321159" cy="402047"/>
            <a:chOff x="5412892" y="3662321"/>
            <a:chExt cx="321159" cy="402047"/>
          </a:xfrm>
        </p:grpSpPr>
        <p:sp>
          <p:nvSpPr>
            <p:cNvPr id="126" name="SMARTInkShape-836">
              <a:extLst>
                <a:ext uri="{FF2B5EF4-FFF2-40B4-BE49-F238E27FC236}">
                  <a16:creationId xmlns:a16="http://schemas.microsoft.com/office/drawing/2014/main" xmlns="" id="{2B73780C-2884-410F-B2C2-0C0D92696B7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416550" y="3662321"/>
              <a:ext cx="292101" cy="402047"/>
            </a:xfrm>
            <a:custGeom>
              <a:avLst/>
              <a:gdLst/>
              <a:ahLst/>
              <a:cxnLst/>
              <a:rect l="0" t="0" r="0" b="0"/>
              <a:pathLst>
                <a:path w="292101" h="402047">
                  <a:moveTo>
                    <a:pt x="0" y="90529"/>
                  </a:moveTo>
                  <a:lnTo>
                    <a:pt x="0" y="90529"/>
                  </a:lnTo>
                  <a:lnTo>
                    <a:pt x="0" y="76223"/>
                  </a:lnTo>
                  <a:lnTo>
                    <a:pt x="705" y="74642"/>
                  </a:lnTo>
                  <a:lnTo>
                    <a:pt x="1881" y="73587"/>
                  </a:lnTo>
                  <a:lnTo>
                    <a:pt x="3371" y="72885"/>
                  </a:lnTo>
                  <a:lnTo>
                    <a:pt x="8789" y="77748"/>
                  </a:lnTo>
                  <a:lnTo>
                    <a:pt x="30507" y="111601"/>
                  </a:lnTo>
                  <a:lnTo>
                    <a:pt x="42016" y="143404"/>
                  </a:lnTo>
                  <a:lnTo>
                    <a:pt x="51835" y="183173"/>
                  </a:lnTo>
                  <a:lnTo>
                    <a:pt x="56429" y="206620"/>
                  </a:lnTo>
                  <a:lnTo>
                    <a:pt x="60902" y="231423"/>
                  </a:lnTo>
                  <a:lnTo>
                    <a:pt x="65296" y="255719"/>
                  </a:lnTo>
                  <a:lnTo>
                    <a:pt x="69636" y="279678"/>
                  </a:lnTo>
                  <a:lnTo>
                    <a:pt x="78222" y="324173"/>
                  </a:lnTo>
                  <a:lnTo>
                    <a:pt x="86741" y="360411"/>
                  </a:lnTo>
                  <a:lnTo>
                    <a:pt x="98638" y="400112"/>
                  </a:lnTo>
                  <a:lnTo>
                    <a:pt x="101036" y="402046"/>
                  </a:lnTo>
                  <a:lnTo>
                    <a:pt x="103341" y="401924"/>
                  </a:lnTo>
                  <a:lnTo>
                    <a:pt x="113327" y="381525"/>
                  </a:lnTo>
                  <a:lnTo>
                    <a:pt x="128593" y="335186"/>
                  </a:lnTo>
                  <a:lnTo>
                    <a:pt x="142290" y="291223"/>
                  </a:lnTo>
                  <a:lnTo>
                    <a:pt x="149893" y="266658"/>
                  </a:lnTo>
                  <a:lnTo>
                    <a:pt x="159196" y="239699"/>
                  </a:lnTo>
                  <a:lnTo>
                    <a:pt x="169630" y="211142"/>
                  </a:lnTo>
                  <a:lnTo>
                    <a:pt x="180820" y="181521"/>
                  </a:lnTo>
                  <a:lnTo>
                    <a:pt x="192514" y="153307"/>
                  </a:lnTo>
                  <a:lnTo>
                    <a:pt x="204542" y="126031"/>
                  </a:lnTo>
                  <a:lnTo>
                    <a:pt x="216795" y="99380"/>
                  </a:lnTo>
                  <a:lnTo>
                    <a:pt x="237935" y="58479"/>
                  </a:lnTo>
                  <a:lnTo>
                    <a:pt x="264389" y="11213"/>
                  </a:lnTo>
                  <a:lnTo>
                    <a:pt x="271082" y="2360"/>
                  </a:lnTo>
                  <a:lnTo>
                    <a:pt x="273855" y="0"/>
                  </a:lnTo>
                  <a:lnTo>
                    <a:pt x="276409" y="543"/>
                  </a:lnTo>
                  <a:lnTo>
                    <a:pt x="281128" y="6791"/>
                  </a:lnTo>
                  <a:lnTo>
                    <a:pt x="292100" y="46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37">
              <a:extLst>
                <a:ext uri="{FF2B5EF4-FFF2-40B4-BE49-F238E27FC236}">
                  <a16:creationId xmlns:a16="http://schemas.microsoft.com/office/drawing/2014/main" xmlns="" id="{707FAEAD-A6AC-4A6F-856C-8335ADE4E9E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12892" y="3829050"/>
              <a:ext cx="321159" cy="107951"/>
            </a:xfrm>
            <a:custGeom>
              <a:avLst/>
              <a:gdLst/>
              <a:ahLst/>
              <a:cxnLst/>
              <a:rect l="0" t="0" r="0" b="0"/>
              <a:pathLst>
                <a:path w="321159" h="107951">
                  <a:moveTo>
                    <a:pt x="3658" y="107950"/>
                  </a:moveTo>
                  <a:lnTo>
                    <a:pt x="3658" y="107950"/>
                  </a:lnTo>
                  <a:lnTo>
                    <a:pt x="0" y="107950"/>
                  </a:lnTo>
                  <a:lnTo>
                    <a:pt x="10253" y="106068"/>
                  </a:lnTo>
                  <a:lnTo>
                    <a:pt x="52311" y="95741"/>
                  </a:lnTo>
                  <a:lnTo>
                    <a:pt x="90193" y="82533"/>
                  </a:lnTo>
                  <a:lnTo>
                    <a:pt x="137368" y="64198"/>
                  </a:lnTo>
                  <a:lnTo>
                    <a:pt x="164765" y="53382"/>
                  </a:lnTo>
                  <a:lnTo>
                    <a:pt x="193613" y="41938"/>
                  </a:lnTo>
                  <a:lnTo>
                    <a:pt x="220605" y="32192"/>
                  </a:lnTo>
                  <a:lnTo>
                    <a:pt x="246361" y="23578"/>
                  </a:lnTo>
                  <a:lnTo>
                    <a:pt x="287915" y="10479"/>
                  </a:lnTo>
                  <a:lnTo>
                    <a:pt x="321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68">
            <a:extLst>
              <a:ext uri="{FF2B5EF4-FFF2-40B4-BE49-F238E27FC236}">
                <a16:creationId xmlns:a16="http://schemas.microsoft.com/office/drawing/2014/main" xmlns="" id="{6E2BFF08-CA08-464A-89B1-91A32F57537E}"/>
              </a:ext>
            </a:extLst>
          </p:cNvPr>
          <p:cNvGrpSpPr/>
          <p:nvPr/>
        </p:nvGrpSpPr>
        <p:grpSpPr>
          <a:xfrm>
            <a:off x="6235700" y="3622561"/>
            <a:ext cx="1441451" cy="397259"/>
            <a:chOff x="6235700" y="3622561"/>
            <a:chExt cx="1441451" cy="397259"/>
          </a:xfrm>
        </p:grpSpPr>
        <p:sp>
          <p:nvSpPr>
            <p:cNvPr id="129" name="SMARTInkShape-838">
              <a:extLst>
                <a:ext uri="{FF2B5EF4-FFF2-40B4-BE49-F238E27FC236}">
                  <a16:creationId xmlns:a16="http://schemas.microsoft.com/office/drawing/2014/main" xmlns="" id="{4CA7E00F-87A8-452B-A491-5D04F02B878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235700" y="3787887"/>
              <a:ext cx="330201" cy="216284"/>
            </a:xfrm>
            <a:custGeom>
              <a:avLst/>
              <a:gdLst/>
              <a:ahLst/>
              <a:cxnLst/>
              <a:rect l="0" t="0" r="0" b="0"/>
              <a:pathLst>
                <a:path w="330201" h="216284">
                  <a:moveTo>
                    <a:pt x="0" y="53863"/>
                  </a:moveTo>
                  <a:lnTo>
                    <a:pt x="0" y="53863"/>
                  </a:lnTo>
                  <a:lnTo>
                    <a:pt x="0" y="42928"/>
                  </a:lnTo>
                  <a:lnTo>
                    <a:pt x="705" y="88982"/>
                  </a:lnTo>
                  <a:lnTo>
                    <a:pt x="4364" y="133021"/>
                  </a:lnTo>
                  <a:lnTo>
                    <a:pt x="7173" y="172097"/>
                  </a:lnTo>
                  <a:lnTo>
                    <a:pt x="16315" y="200765"/>
                  </a:lnTo>
                  <a:lnTo>
                    <a:pt x="23948" y="213462"/>
                  </a:lnTo>
                  <a:lnTo>
                    <a:pt x="28666" y="216001"/>
                  </a:lnTo>
                  <a:lnTo>
                    <a:pt x="33927" y="216283"/>
                  </a:lnTo>
                  <a:lnTo>
                    <a:pt x="39551" y="215059"/>
                  </a:lnTo>
                  <a:lnTo>
                    <a:pt x="44006" y="210716"/>
                  </a:lnTo>
                  <a:lnTo>
                    <a:pt x="53648" y="187748"/>
                  </a:lnTo>
                  <a:lnTo>
                    <a:pt x="63226" y="148382"/>
                  </a:lnTo>
                  <a:lnTo>
                    <a:pt x="68978" y="114131"/>
                  </a:lnTo>
                  <a:lnTo>
                    <a:pt x="69269" y="113797"/>
                  </a:lnTo>
                  <a:lnTo>
                    <a:pt x="76558" y="152507"/>
                  </a:lnTo>
                  <a:lnTo>
                    <a:pt x="92211" y="175915"/>
                  </a:lnTo>
                  <a:lnTo>
                    <a:pt x="103072" y="187836"/>
                  </a:lnTo>
                  <a:lnTo>
                    <a:pt x="114955" y="194545"/>
                  </a:lnTo>
                  <a:lnTo>
                    <a:pt x="126585" y="196821"/>
                  </a:lnTo>
                  <a:lnTo>
                    <a:pt x="136458" y="195481"/>
                  </a:lnTo>
                  <a:lnTo>
                    <a:pt x="160063" y="184018"/>
                  </a:lnTo>
                  <a:lnTo>
                    <a:pt x="194574" y="150338"/>
                  </a:lnTo>
                  <a:lnTo>
                    <a:pt x="217970" y="115844"/>
                  </a:lnTo>
                  <a:lnTo>
                    <a:pt x="226933" y="91288"/>
                  </a:lnTo>
                  <a:lnTo>
                    <a:pt x="229203" y="46921"/>
                  </a:lnTo>
                  <a:lnTo>
                    <a:pt x="223224" y="22085"/>
                  </a:lnTo>
                  <a:lnTo>
                    <a:pt x="218666" y="11511"/>
                  </a:lnTo>
                  <a:lnTo>
                    <a:pt x="212099" y="5167"/>
                  </a:lnTo>
                  <a:lnTo>
                    <a:pt x="204194" y="1643"/>
                  </a:lnTo>
                  <a:lnTo>
                    <a:pt x="195396" y="0"/>
                  </a:lnTo>
                  <a:lnTo>
                    <a:pt x="187414" y="1727"/>
                  </a:lnTo>
                  <a:lnTo>
                    <a:pt x="172901" y="11171"/>
                  </a:lnTo>
                  <a:lnTo>
                    <a:pt x="165040" y="24776"/>
                  </a:lnTo>
                  <a:lnTo>
                    <a:pt x="162944" y="32355"/>
                  </a:lnTo>
                  <a:lnTo>
                    <a:pt x="166258" y="48302"/>
                  </a:lnTo>
                  <a:lnTo>
                    <a:pt x="170105" y="56505"/>
                  </a:lnTo>
                  <a:lnTo>
                    <a:pt x="187550" y="71265"/>
                  </a:lnTo>
                  <a:lnTo>
                    <a:pt x="211767" y="82764"/>
                  </a:lnTo>
                  <a:lnTo>
                    <a:pt x="255284" y="88531"/>
                  </a:lnTo>
                  <a:lnTo>
                    <a:pt x="292200" y="87380"/>
                  </a:lnTo>
                  <a:lnTo>
                    <a:pt x="330200" y="85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39">
              <a:extLst>
                <a:ext uri="{FF2B5EF4-FFF2-40B4-BE49-F238E27FC236}">
                  <a16:creationId xmlns:a16="http://schemas.microsoft.com/office/drawing/2014/main" xmlns="" id="{AB693BD0-78A8-47F2-B0F4-1F9D5F49C55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50180" y="3776409"/>
              <a:ext cx="171321" cy="243411"/>
            </a:xfrm>
            <a:custGeom>
              <a:avLst/>
              <a:gdLst/>
              <a:ahLst/>
              <a:cxnLst/>
              <a:rect l="0" t="0" r="0" b="0"/>
              <a:pathLst>
                <a:path w="171321" h="243411">
                  <a:moveTo>
                    <a:pt x="107820" y="27241"/>
                  </a:moveTo>
                  <a:lnTo>
                    <a:pt x="107820" y="27241"/>
                  </a:lnTo>
                  <a:lnTo>
                    <a:pt x="113287" y="7468"/>
                  </a:lnTo>
                  <a:lnTo>
                    <a:pt x="112876" y="4887"/>
                  </a:lnTo>
                  <a:lnTo>
                    <a:pt x="110537" y="137"/>
                  </a:lnTo>
                  <a:lnTo>
                    <a:pt x="106809" y="0"/>
                  </a:lnTo>
                  <a:lnTo>
                    <a:pt x="95141" y="3609"/>
                  </a:lnTo>
                  <a:lnTo>
                    <a:pt x="72705" y="20317"/>
                  </a:lnTo>
                  <a:lnTo>
                    <a:pt x="41441" y="56626"/>
                  </a:lnTo>
                  <a:lnTo>
                    <a:pt x="15480" y="103132"/>
                  </a:lnTo>
                  <a:lnTo>
                    <a:pt x="4926" y="135994"/>
                  </a:lnTo>
                  <a:lnTo>
                    <a:pt x="0" y="168004"/>
                  </a:lnTo>
                  <a:lnTo>
                    <a:pt x="2515" y="196342"/>
                  </a:lnTo>
                  <a:lnTo>
                    <a:pt x="12099" y="217402"/>
                  </a:lnTo>
                  <a:lnTo>
                    <a:pt x="18606" y="225982"/>
                  </a:lnTo>
                  <a:lnTo>
                    <a:pt x="37124" y="237396"/>
                  </a:lnTo>
                  <a:lnTo>
                    <a:pt x="60877" y="243410"/>
                  </a:lnTo>
                  <a:lnTo>
                    <a:pt x="103867" y="241417"/>
                  </a:lnTo>
                  <a:lnTo>
                    <a:pt x="147308" y="224377"/>
                  </a:lnTo>
                  <a:lnTo>
                    <a:pt x="171320" y="211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40">
              <a:extLst>
                <a:ext uri="{FF2B5EF4-FFF2-40B4-BE49-F238E27FC236}">
                  <a16:creationId xmlns:a16="http://schemas.microsoft.com/office/drawing/2014/main" xmlns="" id="{90AA3192-FB52-49FC-A8F4-075C8C45C46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60973" y="3917950"/>
              <a:ext cx="173228" cy="12623"/>
            </a:xfrm>
            <a:custGeom>
              <a:avLst/>
              <a:gdLst/>
              <a:ahLst/>
              <a:cxnLst/>
              <a:rect l="0" t="0" r="0" b="0"/>
              <a:pathLst>
                <a:path w="173228" h="12623">
                  <a:moveTo>
                    <a:pt x="14477" y="6350"/>
                  </a:moveTo>
                  <a:lnTo>
                    <a:pt x="14477" y="6350"/>
                  </a:lnTo>
                  <a:lnTo>
                    <a:pt x="7735" y="6350"/>
                  </a:lnTo>
                  <a:lnTo>
                    <a:pt x="2544" y="8231"/>
                  </a:lnTo>
                  <a:lnTo>
                    <a:pt x="172" y="9721"/>
                  </a:lnTo>
                  <a:lnTo>
                    <a:pt x="0" y="10714"/>
                  </a:lnTo>
                  <a:lnTo>
                    <a:pt x="1298" y="11376"/>
                  </a:lnTo>
                  <a:lnTo>
                    <a:pt x="39761" y="12525"/>
                  </a:lnTo>
                  <a:lnTo>
                    <a:pt x="70870" y="12622"/>
                  </a:lnTo>
                  <a:lnTo>
                    <a:pt x="109625" y="8903"/>
                  </a:lnTo>
                  <a:lnTo>
                    <a:pt x="173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41">
              <a:extLst>
                <a:ext uri="{FF2B5EF4-FFF2-40B4-BE49-F238E27FC236}">
                  <a16:creationId xmlns:a16="http://schemas.microsoft.com/office/drawing/2014/main" xmlns="" id="{1B1F4090-3D80-44E4-9A34-6B4D57CDA62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143750" y="3622561"/>
              <a:ext cx="533401" cy="390640"/>
            </a:xfrm>
            <a:custGeom>
              <a:avLst/>
              <a:gdLst/>
              <a:ahLst/>
              <a:cxnLst/>
              <a:rect l="0" t="0" r="0" b="0"/>
              <a:pathLst>
                <a:path w="533401" h="390640">
                  <a:moveTo>
                    <a:pt x="0" y="390639"/>
                  </a:moveTo>
                  <a:lnTo>
                    <a:pt x="0" y="390639"/>
                  </a:lnTo>
                  <a:lnTo>
                    <a:pt x="46087" y="387268"/>
                  </a:lnTo>
                  <a:lnTo>
                    <a:pt x="89777" y="378430"/>
                  </a:lnTo>
                  <a:lnTo>
                    <a:pt x="128357" y="370245"/>
                  </a:lnTo>
                  <a:lnTo>
                    <a:pt x="171220" y="358990"/>
                  </a:lnTo>
                  <a:lnTo>
                    <a:pt x="175529" y="356840"/>
                  </a:lnTo>
                  <a:lnTo>
                    <a:pt x="178403" y="353995"/>
                  </a:lnTo>
                  <a:lnTo>
                    <a:pt x="181595" y="347071"/>
                  </a:lnTo>
                  <a:lnTo>
                    <a:pt x="181133" y="339290"/>
                  </a:lnTo>
                  <a:lnTo>
                    <a:pt x="175024" y="325095"/>
                  </a:lnTo>
                  <a:lnTo>
                    <a:pt x="152156" y="280071"/>
                  </a:lnTo>
                  <a:lnTo>
                    <a:pt x="145235" y="258947"/>
                  </a:lnTo>
                  <a:lnTo>
                    <a:pt x="141340" y="219288"/>
                  </a:lnTo>
                  <a:lnTo>
                    <a:pt x="141597" y="176258"/>
                  </a:lnTo>
                  <a:lnTo>
                    <a:pt x="152099" y="132228"/>
                  </a:lnTo>
                  <a:lnTo>
                    <a:pt x="177319" y="88609"/>
                  </a:lnTo>
                  <a:lnTo>
                    <a:pt x="212700" y="49265"/>
                  </a:lnTo>
                  <a:lnTo>
                    <a:pt x="259010" y="17068"/>
                  </a:lnTo>
                  <a:lnTo>
                    <a:pt x="294326" y="3299"/>
                  </a:lnTo>
                  <a:lnTo>
                    <a:pt x="327427" y="0"/>
                  </a:lnTo>
                  <a:lnTo>
                    <a:pt x="343167" y="1096"/>
                  </a:lnTo>
                  <a:lnTo>
                    <a:pt x="368184" y="11722"/>
                  </a:lnTo>
                  <a:lnTo>
                    <a:pt x="378806" y="19494"/>
                  </a:lnTo>
                  <a:lnTo>
                    <a:pt x="394371" y="43182"/>
                  </a:lnTo>
                  <a:lnTo>
                    <a:pt x="400497" y="57401"/>
                  </a:lnTo>
                  <a:lnTo>
                    <a:pt x="401660" y="92015"/>
                  </a:lnTo>
                  <a:lnTo>
                    <a:pt x="394415" y="130917"/>
                  </a:lnTo>
                  <a:lnTo>
                    <a:pt x="381788" y="171726"/>
                  </a:lnTo>
                  <a:lnTo>
                    <a:pt x="366768" y="211500"/>
                  </a:lnTo>
                  <a:lnTo>
                    <a:pt x="350686" y="248933"/>
                  </a:lnTo>
                  <a:lnTo>
                    <a:pt x="327175" y="295657"/>
                  </a:lnTo>
                  <a:lnTo>
                    <a:pt x="315685" y="318321"/>
                  </a:lnTo>
                  <a:lnTo>
                    <a:pt x="314173" y="327610"/>
                  </a:lnTo>
                  <a:lnTo>
                    <a:pt x="315282" y="335919"/>
                  </a:lnTo>
                  <a:lnTo>
                    <a:pt x="318138" y="343576"/>
                  </a:lnTo>
                  <a:lnTo>
                    <a:pt x="322864" y="348680"/>
                  </a:lnTo>
                  <a:lnTo>
                    <a:pt x="335642" y="354352"/>
                  </a:lnTo>
                  <a:lnTo>
                    <a:pt x="378390" y="357287"/>
                  </a:lnTo>
                  <a:lnTo>
                    <a:pt x="422874" y="354259"/>
                  </a:lnTo>
                  <a:lnTo>
                    <a:pt x="464825" y="353049"/>
                  </a:lnTo>
                  <a:lnTo>
                    <a:pt x="508983" y="351878"/>
                  </a:lnTo>
                  <a:lnTo>
                    <a:pt x="533400" y="34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842">
            <a:extLst>
              <a:ext uri="{FF2B5EF4-FFF2-40B4-BE49-F238E27FC236}">
                <a16:creationId xmlns:a16="http://schemas.microsoft.com/office/drawing/2014/main" xmlns="" id="{6BCDB58A-F7A2-429D-9AC5-358B8118390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6800" y="4466166"/>
            <a:ext cx="8439151" cy="258235"/>
          </a:xfrm>
          <a:custGeom>
            <a:avLst/>
            <a:gdLst/>
            <a:ahLst/>
            <a:cxnLst/>
            <a:rect l="0" t="0" r="0" b="0"/>
            <a:pathLst>
              <a:path w="8439151" h="258235">
                <a:moveTo>
                  <a:pt x="0" y="226484"/>
                </a:moveTo>
                <a:lnTo>
                  <a:pt x="0" y="226484"/>
                </a:lnTo>
                <a:lnTo>
                  <a:pt x="30339" y="229855"/>
                </a:lnTo>
                <a:lnTo>
                  <a:pt x="67812" y="229628"/>
                </a:lnTo>
                <a:lnTo>
                  <a:pt x="89658" y="228580"/>
                </a:lnTo>
                <a:lnTo>
                  <a:pt x="116216" y="227175"/>
                </a:lnTo>
                <a:lnTo>
                  <a:pt x="145916" y="225534"/>
                </a:lnTo>
                <a:lnTo>
                  <a:pt x="177711" y="223734"/>
                </a:lnTo>
                <a:lnTo>
                  <a:pt x="214430" y="221123"/>
                </a:lnTo>
                <a:lnTo>
                  <a:pt x="254431" y="217971"/>
                </a:lnTo>
                <a:lnTo>
                  <a:pt x="296621" y="214459"/>
                </a:lnTo>
                <a:lnTo>
                  <a:pt x="342386" y="210001"/>
                </a:lnTo>
                <a:lnTo>
                  <a:pt x="390535" y="204912"/>
                </a:lnTo>
                <a:lnTo>
                  <a:pt x="440274" y="199402"/>
                </a:lnTo>
                <a:lnTo>
                  <a:pt x="497421" y="192908"/>
                </a:lnTo>
                <a:lnTo>
                  <a:pt x="559509" y="185755"/>
                </a:lnTo>
                <a:lnTo>
                  <a:pt x="624889" y="178164"/>
                </a:lnTo>
                <a:lnTo>
                  <a:pt x="694582" y="170282"/>
                </a:lnTo>
                <a:lnTo>
                  <a:pt x="767149" y="162205"/>
                </a:lnTo>
                <a:lnTo>
                  <a:pt x="841633" y="153998"/>
                </a:lnTo>
                <a:lnTo>
                  <a:pt x="918805" y="144999"/>
                </a:lnTo>
                <a:lnTo>
                  <a:pt x="997770" y="135471"/>
                </a:lnTo>
                <a:lnTo>
                  <a:pt x="1077930" y="125592"/>
                </a:lnTo>
                <a:lnTo>
                  <a:pt x="1166648" y="115478"/>
                </a:lnTo>
                <a:lnTo>
                  <a:pt x="1261071" y="105208"/>
                </a:lnTo>
                <a:lnTo>
                  <a:pt x="1359297" y="94834"/>
                </a:lnTo>
                <a:lnTo>
                  <a:pt x="1462881" y="85095"/>
                </a:lnTo>
                <a:lnTo>
                  <a:pt x="1570037" y="75780"/>
                </a:lnTo>
                <a:lnTo>
                  <a:pt x="1679575" y="66748"/>
                </a:lnTo>
                <a:lnTo>
                  <a:pt x="1792111" y="57904"/>
                </a:lnTo>
                <a:lnTo>
                  <a:pt x="1906646" y="49186"/>
                </a:lnTo>
                <a:lnTo>
                  <a:pt x="2022514" y="40552"/>
                </a:lnTo>
                <a:lnTo>
                  <a:pt x="2144915" y="32679"/>
                </a:lnTo>
                <a:lnTo>
                  <a:pt x="2271671" y="25314"/>
                </a:lnTo>
                <a:lnTo>
                  <a:pt x="2401331" y="18287"/>
                </a:lnTo>
                <a:lnTo>
                  <a:pt x="2532926" y="12897"/>
                </a:lnTo>
                <a:lnTo>
                  <a:pt x="2665812" y="8598"/>
                </a:lnTo>
                <a:lnTo>
                  <a:pt x="2799558" y="5027"/>
                </a:lnTo>
                <a:lnTo>
                  <a:pt x="2933877" y="2646"/>
                </a:lnTo>
                <a:lnTo>
                  <a:pt x="3068579" y="1058"/>
                </a:lnTo>
                <a:lnTo>
                  <a:pt x="3203536" y="0"/>
                </a:lnTo>
                <a:lnTo>
                  <a:pt x="3343602" y="1"/>
                </a:lnTo>
                <a:lnTo>
                  <a:pt x="3487073" y="706"/>
                </a:lnTo>
                <a:lnTo>
                  <a:pt x="3632816" y="1882"/>
                </a:lnTo>
                <a:lnTo>
                  <a:pt x="3779366" y="3371"/>
                </a:lnTo>
                <a:lnTo>
                  <a:pt x="3926455" y="5070"/>
                </a:lnTo>
                <a:lnTo>
                  <a:pt x="4073904" y="6908"/>
                </a:lnTo>
                <a:lnTo>
                  <a:pt x="4221591" y="9545"/>
                </a:lnTo>
                <a:lnTo>
                  <a:pt x="4369439" y="12713"/>
                </a:lnTo>
                <a:lnTo>
                  <a:pt x="4517392" y="16237"/>
                </a:lnTo>
                <a:lnTo>
                  <a:pt x="4669651" y="19997"/>
                </a:lnTo>
                <a:lnTo>
                  <a:pt x="4824778" y="23915"/>
                </a:lnTo>
                <a:lnTo>
                  <a:pt x="4981818" y="27938"/>
                </a:lnTo>
                <a:lnTo>
                  <a:pt x="5136607" y="32736"/>
                </a:lnTo>
                <a:lnTo>
                  <a:pt x="5289893" y="38052"/>
                </a:lnTo>
                <a:lnTo>
                  <a:pt x="5442179" y="43713"/>
                </a:lnTo>
                <a:lnTo>
                  <a:pt x="5595208" y="49603"/>
                </a:lnTo>
                <a:lnTo>
                  <a:pt x="5748733" y="55647"/>
                </a:lnTo>
                <a:lnTo>
                  <a:pt x="5902589" y="61793"/>
                </a:lnTo>
                <a:lnTo>
                  <a:pt x="6053137" y="69418"/>
                </a:lnTo>
                <a:lnTo>
                  <a:pt x="6201480" y="78028"/>
                </a:lnTo>
                <a:lnTo>
                  <a:pt x="6348353" y="87297"/>
                </a:lnTo>
                <a:lnTo>
                  <a:pt x="6496363" y="97003"/>
                </a:lnTo>
                <a:lnTo>
                  <a:pt x="6645131" y="107003"/>
                </a:lnTo>
                <a:lnTo>
                  <a:pt x="6794404" y="117196"/>
                </a:lnTo>
                <a:lnTo>
                  <a:pt x="6939074" y="128931"/>
                </a:lnTo>
                <a:lnTo>
                  <a:pt x="7080678" y="141693"/>
                </a:lnTo>
                <a:lnTo>
                  <a:pt x="7220235" y="155140"/>
                </a:lnTo>
                <a:lnTo>
                  <a:pt x="7387357" y="171160"/>
                </a:lnTo>
                <a:lnTo>
                  <a:pt x="7572854" y="188896"/>
                </a:lnTo>
                <a:lnTo>
                  <a:pt x="7770602" y="207775"/>
                </a:lnTo>
                <a:lnTo>
                  <a:pt x="7932774" y="221773"/>
                </a:lnTo>
                <a:lnTo>
                  <a:pt x="8071227" y="232516"/>
                </a:lnTo>
                <a:lnTo>
                  <a:pt x="8193867" y="241089"/>
                </a:lnTo>
                <a:lnTo>
                  <a:pt x="8275627" y="246803"/>
                </a:lnTo>
                <a:lnTo>
                  <a:pt x="8439150" y="2582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170">
            <a:extLst>
              <a:ext uri="{FF2B5EF4-FFF2-40B4-BE49-F238E27FC236}">
                <a16:creationId xmlns:a16="http://schemas.microsoft.com/office/drawing/2014/main" xmlns="" id="{B0611529-8483-494D-9CEB-E89C56F3CB38}"/>
              </a:ext>
            </a:extLst>
          </p:cNvPr>
          <p:cNvGrpSpPr/>
          <p:nvPr/>
        </p:nvGrpSpPr>
        <p:grpSpPr>
          <a:xfrm>
            <a:off x="3264238" y="4908391"/>
            <a:ext cx="1586328" cy="374810"/>
            <a:chOff x="3264238" y="4908391"/>
            <a:chExt cx="1586328" cy="374810"/>
          </a:xfrm>
        </p:grpSpPr>
        <p:sp>
          <p:nvSpPr>
            <p:cNvPr id="135" name="SMARTInkShape-843">
              <a:extLst>
                <a:ext uri="{FF2B5EF4-FFF2-40B4-BE49-F238E27FC236}">
                  <a16:creationId xmlns:a16="http://schemas.microsoft.com/office/drawing/2014/main" xmlns="" id="{B968BB7D-A2DE-4F89-95CD-571F91E8836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264238" y="4932550"/>
              <a:ext cx="196513" cy="350651"/>
            </a:xfrm>
            <a:custGeom>
              <a:avLst/>
              <a:gdLst/>
              <a:ahLst/>
              <a:cxnLst/>
              <a:rect l="0" t="0" r="0" b="0"/>
              <a:pathLst>
                <a:path w="196513" h="350651">
                  <a:moveTo>
                    <a:pt x="18712" y="71250"/>
                  </a:moveTo>
                  <a:lnTo>
                    <a:pt x="18712" y="71250"/>
                  </a:lnTo>
                  <a:lnTo>
                    <a:pt x="16830" y="83802"/>
                  </a:lnTo>
                  <a:lnTo>
                    <a:pt x="9874" y="122804"/>
                  </a:lnTo>
                  <a:lnTo>
                    <a:pt x="7729" y="155311"/>
                  </a:lnTo>
                  <a:lnTo>
                    <a:pt x="7481" y="193277"/>
                  </a:lnTo>
                  <a:lnTo>
                    <a:pt x="9722" y="233670"/>
                  </a:lnTo>
                  <a:lnTo>
                    <a:pt x="11188" y="271377"/>
                  </a:lnTo>
                  <a:lnTo>
                    <a:pt x="12014" y="316814"/>
                  </a:lnTo>
                  <a:lnTo>
                    <a:pt x="12293" y="347337"/>
                  </a:lnTo>
                  <a:lnTo>
                    <a:pt x="11611" y="349147"/>
                  </a:lnTo>
                  <a:lnTo>
                    <a:pt x="10450" y="348943"/>
                  </a:lnTo>
                  <a:lnTo>
                    <a:pt x="8970" y="347395"/>
                  </a:lnTo>
                  <a:lnTo>
                    <a:pt x="2232" y="310261"/>
                  </a:lnTo>
                  <a:lnTo>
                    <a:pt x="804" y="271316"/>
                  </a:lnTo>
                  <a:lnTo>
                    <a:pt x="423" y="245549"/>
                  </a:lnTo>
                  <a:lnTo>
                    <a:pt x="170" y="216378"/>
                  </a:lnTo>
                  <a:lnTo>
                    <a:pt x="0" y="184935"/>
                  </a:lnTo>
                  <a:lnTo>
                    <a:pt x="2004" y="155507"/>
                  </a:lnTo>
                  <a:lnTo>
                    <a:pt x="5457" y="127421"/>
                  </a:lnTo>
                  <a:lnTo>
                    <a:pt x="9875" y="100230"/>
                  </a:lnTo>
                  <a:lnTo>
                    <a:pt x="24192" y="53086"/>
                  </a:lnTo>
                  <a:lnTo>
                    <a:pt x="41608" y="17316"/>
                  </a:lnTo>
                  <a:lnTo>
                    <a:pt x="58757" y="1418"/>
                  </a:lnTo>
                  <a:lnTo>
                    <a:pt x="67281" y="0"/>
                  </a:lnTo>
                  <a:lnTo>
                    <a:pt x="75785" y="1878"/>
                  </a:lnTo>
                  <a:lnTo>
                    <a:pt x="84277" y="5952"/>
                  </a:lnTo>
                  <a:lnTo>
                    <a:pt x="97477" y="25531"/>
                  </a:lnTo>
                  <a:lnTo>
                    <a:pt x="106635" y="55163"/>
                  </a:lnTo>
                  <a:lnTo>
                    <a:pt x="110706" y="94204"/>
                  </a:lnTo>
                  <a:lnTo>
                    <a:pt x="110633" y="133663"/>
                  </a:lnTo>
                  <a:lnTo>
                    <a:pt x="106132" y="170956"/>
                  </a:lnTo>
                  <a:lnTo>
                    <a:pt x="87731" y="216895"/>
                  </a:lnTo>
                  <a:lnTo>
                    <a:pt x="72435" y="236876"/>
                  </a:lnTo>
                  <a:lnTo>
                    <a:pt x="58112" y="247168"/>
                  </a:lnTo>
                  <a:lnTo>
                    <a:pt x="51328" y="249912"/>
                  </a:lnTo>
                  <a:lnTo>
                    <a:pt x="45395" y="250329"/>
                  </a:lnTo>
                  <a:lnTo>
                    <a:pt x="35040" y="247032"/>
                  </a:lnTo>
                  <a:lnTo>
                    <a:pt x="31714" y="243471"/>
                  </a:lnTo>
                  <a:lnTo>
                    <a:pt x="28018" y="233871"/>
                  </a:lnTo>
                  <a:lnTo>
                    <a:pt x="29149" y="229758"/>
                  </a:lnTo>
                  <a:lnTo>
                    <a:pt x="32020" y="226311"/>
                  </a:lnTo>
                  <a:lnTo>
                    <a:pt x="36051" y="223307"/>
                  </a:lnTo>
                  <a:lnTo>
                    <a:pt x="48055" y="219970"/>
                  </a:lnTo>
                  <a:lnTo>
                    <a:pt x="55207" y="219080"/>
                  </a:lnTo>
                  <a:lnTo>
                    <a:pt x="72562" y="223736"/>
                  </a:lnTo>
                  <a:lnTo>
                    <a:pt x="109077" y="243972"/>
                  </a:lnTo>
                  <a:lnTo>
                    <a:pt x="151633" y="289750"/>
                  </a:lnTo>
                  <a:lnTo>
                    <a:pt x="186753" y="336738"/>
                  </a:lnTo>
                  <a:lnTo>
                    <a:pt x="196512" y="35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44">
              <a:extLst>
                <a:ext uri="{FF2B5EF4-FFF2-40B4-BE49-F238E27FC236}">
                  <a16:creationId xmlns:a16="http://schemas.microsoft.com/office/drawing/2014/main" xmlns="" id="{72AABE33-56D7-461F-B344-75820E47704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509223" y="4944364"/>
              <a:ext cx="199912" cy="289036"/>
            </a:xfrm>
            <a:custGeom>
              <a:avLst/>
              <a:gdLst/>
              <a:ahLst/>
              <a:cxnLst/>
              <a:rect l="0" t="0" r="0" b="0"/>
              <a:pathLst>
                <a:path w="199912" h="289036">
                  <a:moveTo>
                    <a:pt x="15027" y="46736"/>
                  </a:moveTo>
                  <a:lnTo>
                    <a:pt x="15027" y="46736"/>
                  </a:lnTo>
                  <a:lnTo>
                    <a:pt x="15027" y="79171"/>
                  </a:lnTo>
                  <a:lnTo>
                    <a:pt x="15027" y="111716"/>
                  </a:lnTo>
                  <a:lnTo>
                    <a:pt x="15732" y="149699"/>
                  </a:lnTo>
                  <a:lnTo>
                    <a:pt x="18398" y="190099"/>
                  </a:lnTo>
                  <a:lnTo>
                    <a:pt x="20053" y="224047"/>
                  </a:lnTo>
                  <a:lnTo>
                    <a:pt x="21115" y="270222"/>
                  </a:lnTo>
                  <a:lnTo>
                    <a:pt x="20497" y="275455"/>
                  </a:lnTo>
                  <a:lnTo>
                    <a:pt x="19379" y="278237"/>
                  </a:lnTo>
                  <a:lnTo>
                    <a:pt x="17928" y="279387"/>
                  </a:lnTo>
                  <a:lnTo>
                    <a:pt x="16316" y="271257"/>
                  </a:lnTo>
                  <a:lnTo>
                    <a:pt x="8540" y="223809"/>
                  </a:lnTo>
                  <a:lnTo>
                    <a:pt x="3207" y="180233"/>
                  </a:lnTo>
                  <a:lnTo>
                    <a:pt x="796" y="154784"/>
                  </a:lnTo>
                  <a:lnTo>
                    <a:pt x="0" y="109574"/>
                  </a:lnTo>
                  <a:lnTo>
                    <a:pt x="2704" y="72548"/>
                  </a:lnTo>
                  <a:lnTo>
                    <a:pt x="8609" y="49036"/>
                  </a:lnTo>
                  <a:lnTo>
                    <a:pt x="12160" y="42625"/>
                  </a:lnTo>
                  <a:lnTo>
                    <a:pt x="15937" y="39056"/>
                  </a:lnTo>
                  <a:lnTo>
                    <a:pt x="19867" y="37383"/>
                  </a:lnTo>
                  <a:lnTo>
                    <a:pt x="24604" y="41206"/>
                  </a:lnTo>
                  <a:lnTo>
                    <a:pt x="49296" y="84710"/>
                  </a:lnTo>
                  <a:lnTo>
                    <a:pt x="74805" y="131130"/>
                  </a:lnTo>
                  <a:lnTo>
                    <a:pt x="94512" y="163972"/>
                  </a:lnTo>
                  <a:lnTo>
                    <a:pt x="115029" y="197383"/>
                  </a:lnTo>
                  <a:lnTo>
                    <a:pt x="139672" y="244556"/>
                  </a:lnTo>
                  <a:lnTo>
                    <a:pt x="160379" y="276329"/>
                  </a:lnTo>
                  <a:lnTo>
                    <a:pt x="171585" y="286360"/>
                  </a:lnTo>
                  <a:lnTo>
                    <a:pt x="176549" y="289035"/>
                  </a:lnTo>
                  <a:lnTo>
                    <a:pt x="181270" y="287996"/>
                  </a:lnTo>
                  <a:lnTo>
                    <a:pt x="190278" y="279316"/>
                  </a:lnTo>
                  <a:lnTo>
                    <a:pt x="199911" y="241708"/>
                  </a:lnTo>
                  <a:lnTo>
                    <a:pt x="199268" y="196890"/>
                  </a:lnTo>
                  <a:lnTo>
                    <a:pt x="197121" y="170122"/>
                  </a:lnTo>
                  <a:lnTo>
                    <a:pt x="194984" y="142399"/>
                  </a:lnTo>
                  <a:lnTo>
                    <a:pt x="192854" y="114039"/>
                  </a:lnTo>
                  <a:lnTo>
                    <a:pt x="190728" y="85255"/>
                  </a:lnTo>
                  <a:lnTo>
                    <a:pt x="188366" y="43864"/>
                  </a:lnTo>
                  <a:lnTo>
                    <a:pt x="186850" y="2032"/>
                  </a:lnTo>
                  <a:lnTo>
                    <a:pt x="187432" y="0"/>
                  </a:lnTo>
                  <a:lnTo>
                    <a:pt x="188525" y="762"/>
                  </a:lnTo>
                  <a:lnTo>
                    <a:pt x="192827" y="8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45">
              <a:extLst>
                <a:ext uri="{FF2B5EF4-FFF2-40B4-BE49-F238E27FC236}">
                  <a16:creationId xmlns:a16="http://schemas.microsoft.com/office/drawing/2014/main" xmlns="" id="{3863059C-2BF0-4395-8024-A3B0B8BDDA0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829833" y="4908391"/>
              <a:ext cx="137175" cy="355760"/>
            </a:xfrm>
            <a:custGeom>
              <a:avLst/>
              <a:gdLst/>
              <a:ahLst/>
              <a:cxnLst/>
              <a:rect l="0" t="0" r="0" b="0"/>
              <a:pathLst>
                <a:path w="137175" h="355760">
                  <a:moveTo>
                    <a:pt x="24617" y="57309"/>
                  </a:moveTo>
                  <a:lnTo>
                    <a:pt x="24617" y="57309"/>
                  </a:lnTo>
                  <a:lnTo>
                    <a:pt x="22735" y="69861"/>
                  </a:lnTo>
                  <a:lnTo>
                    <a:pt x="15779" y="115605"/>
                  </a:lnTo>
                  <a:lnTo>
                    <a:pt x="13634" y="153304"/>
                  </a:lnTo>
                  <a:lnTo>
                    <a:pt x="11974" y="195223"/>
                  </a:lnTo>
                  <a:lnTo>
                    <a:pt x="8885" y="237373"/>
                  </a:lnTo>
                  <a:lnTo>
                    <a:pt x="3179" y="283914"/>
                  </a:lnTo>
                  <a:lnTo>
                    <a:pt x="391" y="306563"/>
                  </a:lnTo>
                  <a:lnTo>
                    <a:pt x="0" y="307439"/>
                  </a:lnTo>
                  <a:lnTo>
                    <a:pt x="2691" y="264476"/>
                  </a:lnTo>
                  <a:lnTo>
                    <a:pt x="6170" y="223702"/>
                  </a:lnTo>
                  <a:lnTo>
                    <a:pt x="8086" y="199988"/>
                  </a:lnTo>
                  <a:lnTo>
                    <a:pt x="10069" y="174300"/>
                  </a:lnTo>
                  <a:lnTo>
                    <a:pt x="12096" y="147298"/>
                  </a:lnTo>
                  <a:lnTo>
                    <a:pt x="14153" y="119418"/>
                  </a:lnTo>
                  <a:lnTo>
                    <a:pt x="22083" y="73389"/>
                  </a:lnTo>
                  <a:lnTo>
                    <a:pt x="32663" y="37644"/>
                  </a:lnTo>
                  <a:lnTo>
                    <a:pt x="44421" y="14703"/>
                  </a:lnTo>
                  <a:lnTo>
                    <a:pt x="56702" y="3095"/>
                  </a:lnTo>
                  <a:lnTo>
                    <a:pt x="62940" y="0"/>
                  </a:lnTo>
                  <a:lnTo>
                    <a:pt x="69921" y="758"/>
                  </a:lnTo>
                  <a:lnTo>
                    <a:pt x="85204" y="9127"/>
                  </a:lnTo>
                  <a:lnTo>
                    <a:pt x="106303" y="43190"/>
                  </a:lnTo>
                  <a:lnTo>
                    <a:pt x="121365" y="76904"/>
                  </a:lnTo>
                  <a:lnTo>
                    <a:pt x="133938" y="116113"/>
                  </a:lnTo>
                  <a:lnTo>
                    <a:pt x="137174" y="159409"/>
                  </a:lnTo>
                  <a:lnTo>
                    <a:pt x="132498" y="200759"/>
                  </a:lnTo>
                  <a:lnTo>
                    <a:pt x="121953" y="238892"/>
                  </a:lnTo>
                  <a:lnTo>
                    <a:pt x="105507" y="272303"/>
                  </a:lnTo>
                  <a:lnTo>
                    <a:pt x="76415" y="312138"/>
                  </a:lnTo>
                  <a:lnTo>
                    <a:pt x="48823" y="336171"/>
                  </a:lnTo>
                  <a:lnTo>
                    <a:pt x="11917" y="35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46">
              <a:extLst>
                <a:ext uri="{FF2B5EF4-FFF2-40B4-BE49-F238E27FC236}">
                  <a16:creationId xmlns:a16="http://schemas.microsoft.com/office/drawing/2014/main" xmlns="" id="{12CFEE4B-927C-4F5A-BB02-AC58C659D47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38295" y="4916306"/>
              <a:ext cx="167006" cy="308145"/>
            </a:xfrm>
            <a:custGeom>
              <a:avLst/>
              <a:gdLst/>
              <a:ahLst/>
              <a:cxnLst/>
              <a:rect l="0" t="0" r="0" b="0"/>
              <a:pathLst>
                <a:path w="167006" h="308145">
                  <a:moveTo>
                    <a:pt x="59055" y="17644"/>
                  </a:moveTo>
                  <a:lnTo>
                    <a:pt x="59055" y="17644"/>
                  </a:lnTo>
                  <a:lnTo>
                    <a:pt x="59055" y="10902"/>
                  </a:lnTo>
                  <a:lnTo>
                    <a:pt x="57173" y="5710"/>
                  </a:lnTo>
                  <a:lnTo>
                    <a:pt x="53588" y="0"/>
                  </a:lnTo>
                  <a:lnTo>
                    <a:pt x="42853" y="12494"/>
                  </a:lnTo>
                  <a:lnTo>
                    <a:pt x="26267" y="47554"/>
                  </a:lnTo>
                  <a:lnTo>
                    <a:pt x="16025" y="85265"/>
                  </a:lnTo>
                  <a:lnTo>
                    <a:pt x="7475" y="129542"/>
                  </a:lnTo>
                  <a:lnTo>
                    <a:pt x="1323" y="175091"/>
                  </a:lnTo>
                  <a:lnTo>
                    <a:pt x="0" y="215561"/>
                  </a:lnTo>
                  <a:lnTo>
                    <a:pt x="3175" y="250246"/>
                  </a:lnTo>
                  <a:lnTo>
                    <a:pt x="11641" y="277420"/>
                  </a:lnTo>
                  <a:lnTo>
                    <a:pt x="19685" y="287490"/>
                  </a:lnTo>
                  <a:lnTo>
                    <a:pt x="41792" y="302440"/>
                  </a:lnTo>
                  <a:lnTo>
                    <a:pt x="69962" y="308144"/>
                  </a:lnTo>
                  <a:lnTo>
                    <a:pt x="101297" y="306210"/>
                  </a:lnTo>
                  <a:lnTo>
                    <a:pt x="145027" y="292078"/>
                  </a:lnTo>
                  <a:lnTo>
                    <a:pt x="167005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47">
              <a:extLst>
                <a:ext uri="{FF2B5EF4-FFF2-40B4-BE49-F238E27FC236}">
                  <a16:creationId xmlns:a16="http://schemas.microsoft.com/office/drawing/2014/main" xmlns="" id="{7AAE4B33-E2BE-4800-911B-1DF67358E81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29757" y="4996197"/>
              <a:ext cx="108773" cy="199319"/>
            </a:xfrm>
            <a:custGeom>
              <a:avLst/>
              <a:gdLst/>
              <a:ahLst/>
              <a:cxnLst/>
              <a:rect l="0" t="0" r="0" b="0"/>
              <a:pathLst>
                <a:path w="108773" h="199319">
                  <a:moveTo>
                    <a:pt x="77143" y="33003"/>
                  </a:moveTo>
                  <a:lnTo>
                    <a:pt x="77143" y="33003"/>
                  </a:lnTo>
                  <a:lnTo>
                    <a:pt x="59845" y="6285"/>
                  </a:lnTo>
                  <a:lnTo>
                    <a:pt x="52757" y="432"/>
                  </a:lnTo>
                  <a:lnTo>
                    <a:pt x="48186" y="0"/>
                  </a:lnTo>
                  <a:lnTo>
                    <a:pt x="37462" y="3283"/>
                  </a:lnTo>
                  <a:lnTo>
                    <a:pt x="19525" y="23178"/>
                  </a:lnTo>
                  <a:lnTo>
                    <a:pt x="7546" y="61528"/>
                  </a:lnTo>
                  <a:lnTo>
                    <a:pt x="1996" y="94364"/>
                  </a:lnTo>
                  <a:lnTo>
                    <a:pt x="0" y="128008"/>
                  </a:lnTo>
                  <a:lnTo>
                    <a:pt x="6168" y="157072"/>
                  </a:lnTo>
                  <a:lnTo>
                    <a:pt x="17847" y="178456"/>
                  </a:lnTo>
                  <a:lnTo>
                    <a:pt x="24912" y="187121"/>
                  </a:lnTo>
                  <a:lnTo>
                    <a:pt x="40289" y="196750"/>
                  </a:lnTo>
                  <a:lnTo>
                    <a:pt x="48340" y="199318"/>
                  </a:lnTo>
                  <a:lnTo>
                    <a:pt x="57236" y="198207"/>
                  </a:lnTo>
                  <a:lnTo>
                    <a:pt x="76527" y="189447"/>
                  </a:lnTo>
                  <a:lnTo>
                    <a:pt x="91215" y="172384"/>
                  </a:lnTo>
                  <a:lnTo>
                    <a:pt x="101742" y="147867"/>
                  </a:lnTo>
                  <a:lnTo>
                    <a:pt x="108772" y="113452"/>
                  </a:lnTo>
                  <a:lnTo>
                    <a:pt x="106722" y="74638"/>
                  </a:lnTo>
                  <a:lnTo>
                    <a:pt x="98756" y="38807"/>
                  </a:lnTo>
                  <a:lnTo>
                    <a:pt x="88160" y="15827"/>
                  </a:lnTo>
                  <a:lnTo>
                    <a:pt x="81666" y="9558"/>
                  </a:lnTo>
                  <a:lnTo>
                    <a:pt x="74514" y="6084"/>
                  </a:lnTo>
                  <a:lnTo>
                    <a:pt x="66923" y="4474"/>
                  </a:lnTo>
                  <a:lnTo>
                    <a:pt x="59746" y="5517"/>
                  </a:lnTo>
                  <a:lnTo>
                    <a:pt x="32693" y="20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48">
              <a:extLst>
                <a:ext uri="{FF2B5EF4-FFF2-40B4-BE49-F238E27FC236}">
                  <a16:creationId xmlns:a16="http://schemas.microsoft.com/office/drawing/2014/main" xmlns="" id="{9201C243-21B2-425C-B8F1-DD44BD0C435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21200" y="5149850"/>
              <a:ext cx="69851" cy="107951"/>
            </a:xfrm>
            <a:custGeom>
              <a:avLst/>
              <a:gdLst/>
              <a:ahLst/>
              <a:cxnLst/>
              <a:rect l="0" t="0" r="0" b="0"/>
              <a:pathLst>
                <a:path w="69851" h="107951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52173" y="15580"/>
                  </a:lnTo>
                  <a:lnTo>
                    <a:pt x="24745" y="5864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849">
              <a:extLst>
                <a:ext uri="{FF2B5EF4-FFF2-40B4-BE49-F238E27FC236}">
                  <a16:creationId xmlns:a16="http://schemas.microsoft.com/office/drawing/2014/main" xmlns="" id="{7CB4B258-F07D-446A-B692-34D4468EFAB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79950" y="49847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2" y="28156"/>
                  </a:lnTo>
                  <a:lnTo>
                    <a:pt x="6881" y="64003"/>
                  </a:lnTo>
                  <a:lnTo>
                    <a:pt x="10662" y="101749"/>
                  </a:lnTo>
                  <a:lnTo>
                    <a:pt x="14179" y="146785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850">
              <a:extLst>
                <a:ext uri="{FF2B5EF4-FFF2-40B4-BE49-F238E27FC236}">
                  <a16:creationId xmlns:a16="http://schemas.microsoft.com/office/drawing/2014/main" xmlns="" id="{C0227807-3288-47C8-A665-80B4D03A55D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762500" y="4911529"/>
              <a:ext cx="88066" cy="352622"/>
            </a:xfrm>
            <a:custGeom>
              <a:avLst/>
              <a:gdLst/>
              <a:ahLst/>
              <a:cxnLst/>
              <a:rect l="0" t="0" r="0" b="0"/>
              <a:pathLst>
                <a:path w="88066" h="3526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6"/>
                  </a:lnTo>
                  <a:lnTo>
                    <a:pt x="15580" y="1275"/>
                  </a:lnTo>
                  <a:lnTo>
                    <a:pt x="26680" y="9965"/>
                  </a:lnTo>
                  <a:lnTo>
                    <a:pt x="38669" y="26057"/>
                  </a:lnTo>
                  <a:lnTo>
                    <a:pt x="58024" y="67557"/>
                  </a:lnTo>
                  <a:lnTo>
                    <a:pt x="73296" y="101748"/>
                  </a:lnTo>
                  <a:lnTo>
                    <a:pt x="83846" y="138110"/>
                  </a:lnTo>
                  <a:lnTo>
                    <a:pt x="88065" y="177555"/>
                  </a:lnTo>
                  <a:lnTo>
                    <a:pt x="82884" y="223308"/>
                  </a:lnTo>
                  <a:lnTo>
                    <a:pt x="69764" y="262458"/>
                  </a:lnTo>
                  <a:lnTo>
                    <a:pt x="51467" y="295615"/>
                  </a:lnTo>
                  <a:lnTo>
                    <a:pt x="635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9884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171">
            <a:extLst>
              <a:ext uri="{FF2B5EF4-FFF2-40B4-BE49-F238E27FC236}">
                <a16:creationId xmlns:a16="http://schemas.microsoft.com/office/drawing/2014/main" xmlns="" id="{F3C65785-8E9B-4966-A527-0E1911821309}"/>
              </a:ext>
            </a:extLst>
          </p:cNvPr>
          <p:cNvGrpSpPr/>
          <p:nvPr/>
        </p:nvGrpSpPr>
        <p:grpSpPr>
          <a:xfrm>
            <a:off x="1320800" y="625279"/>
            <a:ext cx="1314451" cy="434570"/>
            <a:chOff x="1320800" y="625279"/>
            <a:chExt cx="1314451" cy="434570"/>
          </a:xfrm>
        </p:grpSpPr>
        <p:sp>
          <p:nvSpPr>
            <p:cNvPr id="2" name="SMARTInkShape-851">
              <a:extLst>
                <a:ext uri="{FF2B5EF4-FFF2-40B4-BE49-F238E27FC236}">
                  <a16:creationId xmlns:a16="http://schemas.microsoft.com/office/drawing/2014/main" xmlns="" id="{3D46380A-8A7E-4239-AFAB-702863CEEE4B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476183" y="793489"/>
              <a:ext cx="159068" cy="143274"/>
            </a:xfrm>
            <a:custGeom>
              <a:avLst/>
              <a:gdLst/>
              <a:ahLst/>
              <a:cxnLst/>
              <a:rect l="0" t="0" r="0" b="0"/>
              <a:pathLst>
                <a:path w="159068" h="143274">
                  <a:moveTo>
                    <a:pt x="19367" y="44711"/>
                  </a:moveTo>
                  <a:lnTo>
                    <a:pt x="19367" y="44711"/>
                  </a:lnTo>
                  <a:lnTo>
                    <a:pt x="13900" y="50178"/>
                  </a:lnTo>
                  <a:lnTo>
                    <a:pt x="14311" y="50473"/>
                  </a:lnTo>
                  <a:lnTo>
                    <a:pt x="25304" y="50983"/>
                  </a:lnTo>
                  <a:lnTo>
                    <a:pt x="40176" y="47667"/>
                  </a:lnTo>
                  <a:lnTo>
                    <a:pt x="61359" y="35474"/>
                  </a:lnTo>
                  <a:lnTo>
                    <a:pt x="78768" y="18455"/>
                  </a:lnTo>
                  <a:lnTo>
                    <a:pt x="84573" y="8112"/>
                  </a:lnTo>
                  <a:lnTo>
                    <a:pt x="86121" y="3378"/>
                  </a:lnTo>
                  <a:lnTo>
                    <a:pt x="84331" y="928"/>
                  </a:lnTo>
                  <a:lnTo>
                    <a:pt x="80315" y="0"/>
                  </a:lnTo>
                  <a:lnTo>
                    <a:pt x="74816" y="87"/>
                  </a:lnTo>
                  <a:lnTo>
                    <a:pt x="50221" y="10322"/>
                  </a:lnTo>
                  <a:lnTo>
                    <a:pt x="20591" y="33503"/>
                  </a:lnTo>
                  <a:lnTo>
                    <a:pt x="7446" y="54546"/>
                  </a:lnTo>
                  <a:lnTo>
                    <a:pt x="663" y="76599"/>
                  </a:lnTo>
                  <a:lnTo>
                    <a:pt x="0" y="95807"/>
                  </a:lnTo>
                  <a:lnTo>
                    <a:pt x="6965" y="119117"/>
                  </a:lnTo>
                  <a:lnTo>
                    <a:pt x="19735" y="130932"/>
                  </a:lnTo>
                  <a:lnTo>
                    <a:pt x="28079" y="136059"/>
                  </a:lnTo>
                  <a:lnTo>
                    <a:pt x="66790" y="143273"/>
                  </a:lnTo>
                  <a:lnTo>
                    <a:pt x="101592" y="141198"/>
                  </a:lnTo>
                  <a:lnTo>
                    <a:pt x="159067" y="133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52">
              <a:extLst>
                <a:ext uri="{FF2B5EF4-FFF2-40B4-BE49-F238E27FC236}">
                  <a16:creationId xmlns:a16="http://schemas.microsoft.com/office/drawing/2014/main" xmlns="" id="{24040694-12BB-4C15-A3E8-70BFFB48436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305050" y="8382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2095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53">
              <a:extLst>
                <a:ext uri="{FF2B5EF4-FFF2-40B4-BE49-F238E27FC236}">
                  <a16:creationId xmlns:a16="http://schemas.microsoft.com/office/drawing/2014/main" xmlns="" id="{51F7F855-E048-4FEC-B3E4-96C1204B074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345720" y="625279"/>
              <a:ext cx="73631" cy="358579"/>
            </a:xfrm>
            <a:custGeom>
              <a:avLst/>
              <a:gdLst/>
              <a:ahLst/>
              <a:cxnLst/>
              <a:rect l="0" t="0" r="0" b="0"/>
              <a:pathLst>
                <a:path w="73631" h="358579">
                  <a:moveTo>
                    <a:pt x="73630" y="3371"/>
                  </a:moveTo>
                  <a:lnTo>
                    <a:pt x="73630" y="3371"/>
                  </a:lnTo>
                  <a:lnTo>
                    <a:pt x="63517" y="0"/>
                  </a:lnTo>
                  <a:lnTo>
                    <a:pt x="60538" y="418"/>
                  </a:lnTo>
                  <a:lnTo>
                    <a:pt x="58552" y="2108"/>
                  </a:lnTo>
                  <a:lnTo>
                    <a:pt x="45251" y="35185"/>
                  </a:lnTo>
                  <a:lnTo>
                    <a:pt x="34206" y="71838"/>
                  </a:lnTo>
                  <a:lnTo>
                    <a:pt x="22947" y="116351"/>
                  </a:lnTo>
                  <a:lnTo>
                    <a:pt x="17969" y="140074"/>
                  </a:lnTo>
                  <a:lnTo>
                    <a:pt x="13240" y="164357"/>
                  </a:lnTo>
                  <a:lnTo>
                    <a:pt x="9381" y="189717"/>
                  </a:lnTo>
                  <a:lnTo>
                    <a:pt x="6103" y="215796"/>
                  </a:lnTo>
                  <a:lnTo>
                    <a:pt x="3212" y="242354"/>
                  </a:lnTo>
                  <a:lnTo>
                    <a:pt x="0" y="285034"/>
                  </a:lnTo>
                  <a:lnTo>
                    <a:pt x="1954" y="331184"/>
                  </a:lnTo>
                  <a:lnTo>
                    <a:pt x="4680" y="342563"/>
                  </a:lnTo>
                  <a:lnTo>
                    <a:pt x="8613" y="350149"/>
                  </a:lnTo>
                  <a:lnTo>
                    <a:pt x="13352" y="355206"/>
                  </a:lnTo>
                  <a:lnTo>
                    <a:pt x="18628" y="358578"/>
                  </a:lnTo>
                  <a:lnTo>
                    <a:pt x="24262" y="357298"/>
                  </a:lnTo>
                  <a:lnTo>
                    <a:pt x="4823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54">
              <a:extLst>
                <a:ext uri="{FF2B5EF4-FFF2-40B4-BE49-F238E27FC236}">
                  <a16:creationId xmlns:a16="http://schemas.microsoft.com/office/drawing/2014/main" xmlns="" id="{CF9B067E-765E-4587-9771-3EB362CE4B56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171361" y="797704"/>
              <a:ext cx="70190" cy="153900"/>
            </a:xfrm>
            <a:custGeom>
              <a:avLst/>
              <a:gdLst/>
              <a:ahLst/>
              <a:cxnLst/>
              <a:rect l="0" t="0" r="0" b="0"/>
              <a:pathLst>
                <a:path w="70190" h="153900">
                  <a:moveTo>
                    <a:pt x="6689" y="65896"/>
                  </a:moveTo>
                  <a:lnTo>
                    <a:pt x="6689" y="65896"/>
                  </a:lnTo>
                  <a:lnTo>
                    <a:pt x="6689" y="69267"/>
                  </a:lnTo>
                  <a:lnTo>
                    <a:pt x="8100" y="69554"/>
                  </a:lnTo>
                  <a:lnTo>
                    <a:pt x="24365" y="63146"/>
                  </a:lnTo>
                  <a:lnTo>
                    <a:pt x="39914" y="50500"/>
                  </a:lnTo>
                  <a:lnTo>
                    <a:pt x="48031" y="37416"/>
                  </a:lnTo>
                  <a:lnTo>
                    <a:pt x="54686" y="16065"/>
                  </a:lnTo>
                  <a:lnTo>
                    <a:pt x="55621" y="9392"/>
                  </a:lnTo>
                  <a:lnTo>
                    <a:pt x="54832" y="4943"/>
                  </a:lnTo>
                  <a:lnTo>
                    <a:pt x="52896" y="1978"/>
                  </a:lnTo>
                  <a:lnTo>
                    <a:pt x="50194" y="0"/>
                  </a:lnTo>
                  <a:lnTo>
                    <a:pt x="45570" y="799"/>
                  </a:lnTo>
                  <a:lnTo>
                    <a:pt x="32906" y="7331"/>
                  </a:lnTo>
                  <a:lnTo>
                    <a:pt x="21634" y="21052"/>
                  </a:lnTo>
                  <a:lnTo>
                    <a:pt x="2899" y="65348"/>
                  </a:lnTo>
                  <a:lnTo>
                    <a:pt x="0" y="103834"/>
                  </a:lnTo>
                  <a:lnTo>
                    <a:pt x="6980" y="135306"/>
                  </a:lnTo>
                  <a:lnTo>
                    <a:pt x="11822" y="142508"/>
                  </a:lnTo>
                  <a:lnTo>
                    <a:pt x="24728" y="152392"/>
                  </a:lnTo>
                  <a:lnTo>
                    <a:pt x="32826" y="153899"/>
                  </a:lnTo>
                  <a:lnTo>
                    <a:pt x="70189" y="148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55">
              <a:extLst>
                <a:ext uri="{FF2B5EF4-FFF2-40B4-BE49-F238E27FC236}">
                  <a16:creationId xmlns:a16="http://schemas.microsoft.com/office/drawing/2014/main" xmlns="" id="{0CFCFF04-8F97-4DF1-ADA1-EBD50B71EF94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989315" y="806450"/>
              <a:ext cx="112536" cy="175975"/>
            </a:xfrm>
            <a:custGeom>
              <a:avLst/>
              <a:gdLst/>
              <a:ahLst/>
              <a:cxnLst/>
              <a:rect l="0" t="0" r="0" b="0"/>
              <a:pathLst>
                <a:path w="112536" h="175975">
                  <a:moveTo>
                    <a:pt x="10935" y="31750"/>
                  </a:moveTo>
                  <a:lnTo>
                    <a:pt x="10935" y="31750"/>
                  </a:lnTo>
                  <a:lnTo>
                    <a:pt x="2207" y="22316"/>
                  </a:lnTo>
                  <a:lnTo>
                    <a:pt x="0" y="17444"/>
                  </a:lnTo>
                  <a:lnTo>
                    <a:pt x="1528" y="15863"/>
                  </a:lnTo>
                  <a:lnTo>
                    <a:pt x="8871" y="14106"/>
                  </a:lnTo>
                  <a:lnTo>
                    <a:pt x="28276" y="16487"/>
                  </a:lnTo>
                  <a:lnTo>
                    <a:pt x="43807" y="27319"/>
                  </a:lnTo>
                  <a:lnTo>
                    <a:pt x="51900" y="35146"/>
                  </a:lnTo>
                  <a:lnTo>
                    <a:pt x="62773" y="57013"/>
                  </a:lnTo>
                  <a:lnTo>
                    <a:pt x="68546" y="83900"/>
                  </a:lnTo>
                  <a:lnTo>
                    <a:pt x="67830" y="128654"/>
                  </a:lnTo>
                  <a:lnTo>
                    <a:pt x="62443" y="162376"/>
                  </a:lnTo>
                  <a:lnTo>
                    <a:pt x="55935" y="174002"/>
                  </a:lnTo>
                  <a:lnTo>
                    <a:pt x="52929" y="175974"/>
                  </a:lnTo>
                  <a:lnTo>
                    <a:pt x="50220" y="175877"/>
                  </a:lnTo>
                  <a:lnTo>
                    <a:pt x="47708" y="174401"/>
                  </a:lnTo>
                  <a:lnTo>
                    <a:pt x="44917" y="161473"/>
                  </a:lnTo>
                  <a:lnTo>
                    <a:pt x="47109" y="122868"/>
                  </a:lnTo>
                  <a:lnTo>
                    <a:pt x="55235" y="88475"/>
                  </a:lnTo>
                  <a:lnTo>
                    <a:pt x="78937" y="43461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56">
              <a:extLst>
                <a:ext uri="{FF2B5EF4-FFF2-40B4-BE49-F238E27FC236}">
                  <a16:creationId xmlns:a16="http://schemas.microsoft.com/office/drawing/2014/main" xmlns="" id="{8B767258-0209-48CB-83B8-BD4C55020FE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844400" y="810784"/>
              <a:ext cx="92351" cy="173467"/>
            </a:xfrm>
            <a:custGeom>
              <a:avLst/>
              <a:gdLst/>
              <a:ahLst/>
              <a:cxnLst/>
              <a:rect l="0" t="0" r="0" b="0"/>
              <a:pathLst>
                <a:path w="92351" h="173467">
                  <a:moveTo>
                    <a:pt x="86000" y="21066"/>
                  </a:moveTo>
                  <a:lnTo>
                    <a:pt x="86000" y="21066"/>
                  </a:lnTo>
                  <a:lnTo>
                    <a:pt x="72185" y="9133"/>
                  </a:lnTo>
                  <a:lnTo>
                    <a:pt x="59517" y="51"/>
                  </a:lnTo>
                  <a:lnTo>
                    <a:pt x="54939" y="0"/>
                  </a:lnTo>
                  <a:lnTo>
                    <a:pt x="42327" y="3707"/>
                  </a:lnTo>
                  <a:lnTo>
                    <a:pt x="29195" y="15703"/>
                  </a:lnTo>
                  <a:lnTo>
                    <a:pt x="17009" y="34205"/>
                  </a:lnTo>
                  <a:lnTo>
                    <a:pt x="3626" y="72388"/>
                  </a:lnTo>
                  <a:lnTo>
                    <a:pt x="0" y="100555"/>
                  </a:lnTo>
                  <a:lnTo>
                    <a:pt x="4033" y="125774"/>
                  </a:lnTo>
                  <a:lnTo>
                    <a:pt x="8072" y="137438"/>
                  </a:lnTo>
                  <a:lnTo>
                    <a:pt x="21967" y="154161"/>
                  </a:lnTo>
                  <a:lnTo>
                    <a:pt x="30611" y="160596"/>
                  </a:lnTo>
                  <a:lnTo>
                    <a:pt x="53386" y="167746"/>
                  </a:lnTo>
                  <a:lnTo>
                    <a:pt x="92350" y="173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57">
              <a:extLst>
                <a:ext uri="{FF2B5EF4-FFF2-40B4-BE49-F238E27FC236}">
                  <a16:creationId xmlns:a16="http://schemas.microsoft.com/office/drawing/2014/main" xmlns="" id="{7F7FAFF0-3605-4495-87C2-CE41B77521AF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666535" y="801506"/>
              <a:ext cx="98443" cy="215388"/>
            </a:xfrm>
            <a:custGeom>
              <a:avLst/>
              <a:gdLst/>
              <a:ahLst/>
              <a:cxnLst/>
              <a:rect l="0" t="0" r="0" b="0"/>
              <a:pathLst>
                <a:path w="98443" h="215388">
                  <a:moveTo>
                    <a:pt x="67015" y="17644"/>
                  </a:moveTo>
                  <a:lnTo>
                    <a:pt x="67015" y="17644"/>
                  </a:lnTo>
                  <a:lnTo>
                    <a:pt x="63644" y="10902"/>
                  </a:lnTo>
                  <a:lnTo>
                    <a:pt x="58226" y="5710"/>
                  </a:lnTo>
                  <a:lnTo>
                    <a:pt x="54805" y="3338"/>
                  </a:lnTo>
                  <a:lnTo>
                    <a:pt x="39879" y="0"/>
                  </a:lnTo>
                  <a:lnTo>
                    <a:pt x="28143" y="2982"/>
                  </a:lnTo>
                  <a:lnTo>
                    <a:pt x="22050" y="5752"/>
                  </a:lnTo>
                  <a:lnTo>
                    <a:pt x="11518" y="16357"/>
                  </a:lnTo>
                  <a:lnTo>
                    <a:pt x="3544" y="30478"/>
                  </a:lnTo>
                  <a:lnTo>
                    <a:pt x="0" y="46161"/>
                  </a:lnTo>
                  <a:lnTo>
                    <a:pt x="2188" y="60657"/>
                  </a:lnTo>
                  <a:lnTo>
                    <a:pt x="4747" y="67486"/>
                  </a:lnTo>
                  <a:lnTo>
                    <a:pt x="21832" y="87210"/>
                  </a:lnTo>
                  <a:lnTo>
                    <a:pt x="66152" y="112299"/>
                  </a:lnTo>
                  <a:lnTo>
                    <a:pt x="93969" y="129710"/>
                  </a:lnTo>
                  <a:lnTo>
                    <a:pt x="96979" y="136099"/>
                  </a:lnTo>
                  <a:lnTo>
                    <a:pt x="98442" y="152605"/>
                  </a:lnTo>
                  <a:lnTo>
                    <a:pt x="91095" y="169819"/>
                  </a:lnTo>
                  <a:lnTo>
                    <a:pt x="71092" y="193496"/>
                  </a:lnTo>
                  <a:lnTo>
                    <a:pt x="49173" y="210154"/>
                  </a:lnTo>
                  <a:lnTo>
                    <a:pt x="37213" y="215387"/>
                  </a:lnTo>
                  <a:lnTo>
                    <a:pt x="29546" y="215361"/>
                  </a:lnTo>
                  <a:lnTo>
                    <a:pt x="28630" y="212956"/>
                  </a:lnTo>
                  <a:lnTo>
                    <a:pt x="35265" y="19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58">
              <a:extLst>
                <a:ext uri="{FF2B5EF4-FFF2-40B4-BE49-F238E27FC236}">
                  <a16:creationId xmlns:a16="http://schemas.microsoft.com/office/drawing/2014/main" xmlns="" id="{C9645A1E-2424-4356-B512-F08BAF8A8F8A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600200" y="8128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59">
              <a:extLst>
                <a:ext uri="{FF2B5EF4-FFF2-40B4-BE49-F238E27FC236}">
                  <a16:creationId xmlns:a16="http://schemas.microsoft.com/office/drawing/2014/main" xmlns="" id="{F539A47A-042B-4E19-95F8-FF484242BB5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593850" y="8890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15195" y="54570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60">
              <a:extLst>
                <a:ext uri="{FF2B5EF4-FFF2-40B4-BE49-F238E27FC236}">
                  <a16:creationId xmlns:a16="http://schemas.microsoft.com/office/drawing/2014/main" xmlns="" id="{B2B47BB9-D1B2-48D6-8E19-D5B7854AC186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320800" y="637539"/>
              <a:ext cx="203787" cy="422310"/>
            </a:xfrm>
            <a:custGeom>
              <a:avLst/>
              <a:gdLst/>
              <a:ahLst/>
              <a:cxnLst/>
              <a:rect l="0" t="0" r="0" b="0"/>
              <a:pathLst>
                <a:path w="203787" h="422310">
                  <a:moveTo>
                    <a:pt x="0" y="105411"/>
                  </a:moveTo>
                  <a:lnTo>
                    <a:pt x="0" y="105411"/>
                  </a:lnTo>
                  <a:lnTo>
                    <a:pt x="8838" y="129830"/>
                  </a:lnTo>
                  <a:lnTo>
                    <a:pt x="17007" y="177001"/>
                  </a:lnTo>
                  <a:lnTo>
                    <a:pt x="21199" y="207549"/>
                  </a:lnTo>
                  <a:lnTo>
                    <a:pt x="25415" y="243704"/>
                  </a:lnTo>
                  <a:lnTo>
                    <a:pt x="29640" y="283291"/>
                  </a:lnTo>
                  <a:lnTo>
                    <a:pt x="33869" y="324404"/>
                  </a:lnTo>
                  <a:lnTo>
                    <a:pt x="40218" y="370362"/>
                  </a:lnTo>
                  <a:lnTo>
                    <a:pt x="44078" y="402691"/>
                  </a:lnTo>
                  <a:lnTo>
                    <a:pt x="34943" y="374049"/>
                  </a:lnTo>
                  <a:lnTo>
                    <a:pt x="30112" y="339341"/>
                  </a:lnTo>
                  <a:lnTo>
                    <a:pt x="27130" y="316397"/>
                  </a:lnTo>
                  <a:lnTo>
                    <a:pt x="23731" y="290519"/>
                  </a:lnTo>
                  <a:lnTo>
                    <a:pt x="20054" y="262683"/>
                  </a:lnTo>
                  <a:lnTo>
                    <a:pt x="18308" y="234248"/>
                  </a:lnTo>
                  <a:lnTo>
                    <a:pt x="17850" y="205413"/>
                  </a:lnTo>
                  <a:lnTo>
                    <a:pt x="18250" y="176312"/>
                  </a:lnTo>
                  <a:lnTo>
                    <a:pt x="20633" y="149151"/>
                  </a:lnTo>
                  <a:lnTo>
                    <a:pt x="24339" y="123282"/>
                  </a:lnTo>
                  <a:lnTo>
                    <a:pt x="34101" y="77370"/>
                  </a:lnTo>
                  <a:lnTo>
                    <a:pt x="50791" y="29840"/>
                  </a:lnTo>
                  <a:lnTo>
                    <a:pt x="60438" y="9735"/>
                  </a:lnTo>
                  <a:lnTo>
                    <a:pt x="66398" y="4232"/>
                  </a:lnTo>
                  <a:lnTo>
                    <a:pt x="73193" y="1270"/>
                  </a:lnTo>
                  <a:lnTo>
                    <a:pt x="80545" y="0"/>
                  </a:lnTo>
                  <a:lnTo>
                    <a:pt x="114490" y="11697"/>
                  </a:lnTo>
                  <a:lnTo>
                    <a:pt x="152456" y="49892"/>
                  </a:lnTo>
                  <a:lnTo>
                    <a:pt x="174062" y="85440"/>
                  </a:lnTo>
                  <a:lnTo>
                    <a:pt x="190955" y="126168"/>
                  </a:lnTo>
                  <a:lnTo>
                    <a:pt x="200815" y="172492"/>
                  </a:lnTo>
                  <a:lnTo>
                    <a:pt x="203786" y="217540"/>
                  </a:lnTo>
                  <a:lnTo>
                    <a:pt x="201344" y="258963"/>
                  </a:lnTo>
                  <a:lnTo>
                    <a:pt x="193203" y="293836"/>
                  </a:lnTo>
                  <a:lnTo>
                    <a:pt x="166606" y="341236"/>
                  </a:lnTo>
                  <a:lnTo>
                    <a:pt x="128544" y="379818"/>
                  </a:lnTo>
                  <a:lnTo>
                    <a:pt x="85987" y="403479"/>
                  </a:lnTo>
                  <a:lnTo>
                    <a:pt x="39615" y="418341"/>
                  </a:lnTo>
                  <a:lnTo>
                    <a:pt x="16523" y="422309"/>
                  </a:lnTo>
                  <a:lnTo>
                    <a:pt x="16660" y="421804"/>
                  </a:lnTo>
                  <a:lnTo>
                    <a:pt x="25400" y="416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72">
            <a:extLst>
              <a:ext uri="{FF2B5EF4-FFF2-40B4-BE49-F238E27FC236}">
                <a16:creationId xmlns:a16="http://schemas.microsoft.com/office/drawing/2014/main" xmlns="" id="{C8333551-CC35-4A0D-A3C2-4D4A33815D82}"/>
              </a:ext>
            </a:extLst>
          </p:cNvPr>
          <p:cNvGrpSpPr/>
          <p:nvPr/>
        </p:nvGrpSpPr>
        <p:grpSpPr>
          <a:xfrm>
            <a:off x="3327400" y="787400"/>
            <a:ext cx="327944" cy="215901"/>
            <a:chOff x="3327400" y="787400"/>
            <a:chExt cx="327944" cy="215901"/>
          </a:xfrm>
        </p:grpSpPr>
        <p:sp>
          <p:nvSpPr>
            <p:cNvPr id="13" name="SMARTInkShape-861">
              <a:extLst>
                <a:ext uri="{FF2B5EF4-FFF2-40B4-BE49-F238E27FC236}">
                  <a16:creationId xmlns:a16="http://schemas.microsoft.com/office/drawing/2014/main" xmlns="" id="{44C37411-5F8E-46CD-8152-D119ADC6BD6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573128" y="789427"/>
              <a:ext cx="82216" cy="213874"/>
            </a:xfrm>
            <a:custGeom>
              <a:avLst/>
              <a:gdLst/>
              <a:ahLst/>
              <a:cxnLst/>
              <a:rect l="0" t="0" r="0" b="0"/>
              <a:pathLst>
                <a:path w="82216" h="213874">
                  <a:moveTo>
                    <a:pt x="59072" y="17023"/>
                  </a:moveTo>
                  <a:lnTo>
                    <a:pt x="59072" y="17023"/>
                  </a:lnTo>
                  <a:lnTo>
                    <a:pt x="45257" y="8234"/>
                  </a:lnTo>
                  <a:lnTo>
                    <a:pt x="41395" y="4814"/>
                  </a:lnTo>
                  <a:lnTo>
                    <a:pt x="31460" y="1013"/>
                  </a:lnTo>
                  <a:lnTo>
                    <a:pt x="25847" y="0"/>
                  </a:lnTo>
                  <a:lnTo>
                    <a:pt x="20694" y="735"/>
                  </a:lnTo>
                  <a:lnTo>
                    <a:pt x="11206" y="5316"/>
                  </a:lnTo>
                  <a:lnTo>
                    <a:pt x="1301" y="15828"/>
                  </a:lnTo>
                  <a:lnTo>
                    <a:pt x="0" y="27545"/>
                  </a:lnTo>
                  <a:lnTo>
                    <a:pt x="4913" y="54693"/>
                  </a:lnTo>
                  <a:lnTo>
                    <a:pt x="17390" y="77417"/>
                  </a:lnTo>
                  <a:lnTo>
                    <a:pt x="61803" y="121721"/>
                  </a:lnTo>
                  <a:lnTo>
                    <a:pt x="80029" y="146430"/>
                  </a:lnTo>
                  <a:lnTo>
                    <a:pt x="82215" y="154800"/>
                  </a:lnTo>
                  <a:lnTo>
                    <a:pt x="80882" y="171626"/>
                  </a:lnTo>
                  <a:lnTo>
                    <a:pt x="69941" y="186630"/>
                  </a:lnTo>
                  <a:lnTo>
                    <a:pt x="47711" y="203214"/>
                  </a:lnTo>
                  <a:lnTo>
                    <a:pt x="29600" y="210715"/>
                  </a:lnTo>
                  <a:lnTo>
                    <a:pt x="14622" y="2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62">
              <a:extLst>
                <a:ext uri="{FF2B5EF4-FFF2-40B4-BE49-F238E27FC236}">
                  <a16:creationId xmlns:a16="http://schemas.microsoft.com/office/drawing/2014/main" xmlns="" id="{435CFEEA-A525-4441-A30E-A0C99AD2AA6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327400" y="787400"/>
              <a:ext cx="184151" cy="173803"/>
            </a:xfrm>
            <a:custGeom>
              <a:avLst/>
              <a:gdLst/>
              <a:ahLst/>
              <a:cxnLst/>
              <a:rect l="0" t="0" r="0" b="0"/>
              <a:pathLst>
                <a:path w="184151" h="173803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1882" y="51567"/>
                  </a:lnTo>
                  <a:lnTo>
                    <a:pt x="5467" y="45856"/>
                  </a:lnTo>
                  <a:lnTo>
                    <a:pt x="9721" y="46956"/>
                  </a:lnTo>
                  <a:lnTo>
                    <a:pt x="12830" y="48237"/>
                  </a:lnTo>
                  <a:lnTo>
                    <a:pt x="40835" y="88763"/>
                  </a:lnTo>
                  <a:lnTo>
                    <a:pt x="64310" y="126959"/>
                  </a:lnTo>
                  <a:lnTo>
                    <a:pt x="94156" y="164308"/>
                  </a:lnTo>
                  <a:lnTo>
                    <a:pt x="107464" y="171803"/>
                  </a:lnTo>
                  <a:lnTo>
                    <a:pt x="113976" y="173802"/>
                  </a:lnTo>
                  <a:lnTo>
                    <a:pt x="119728" y="173018"/>
                  </a:lnTo>
                  <a:lnTo>
                    <a:pt x="129883" y="166503"/>
                  </a:lnTo>
                  <a:lnTo>
                    <a:pt x="137218" y="149025"/>
                  </a:lnTo>
                  <a:lnTo>
                    <a:pt x="147196" y="105774"/>
                  </a:lnTo>
                  <a:lnTo>
                    <a:pt x="155026" y="70294"/>
                  </a:lnTo>
                  <a:lnTo>
                    <a:pt x="167367" y="2678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73">
            <a:extLst>
              <a:ext uri="{FF2B5EF4-FFF2-40B4-BE49-F238E27FC236}">
                <a16:creationId xmlns:a16="http://schemas.microsoft.com/office/drawing/2014/main" xmlns="" id="{63A4059C-E21E-4ADB-A971-7DDF3F4A6D38}"/>
              </a:ext>
            </a:extLst>
          </p:cNvPr>
          <p:cNvGrpSpPr/>
          <p:nvPr/>
        </p:nvGrpSpPr>
        <p:grpSpPr>
          <a:xfrm>
            <a:off x="4430874" y="612880"/>
            <a:ext cx="1473913" cy="412340"/>
            <a:chOff x="4430874" y="612880"/>
            <a:chExt cx="1473913" cy="412340"/>
          </a:xfrm>
        </p:grpSpPr>
        <p:sp>
          <p:nvSpPr>
            <p:cNvPr id="16" name="SMARTInkShape-863">
              <a:extLst>
                <a:ext uri="{FF2B5EF4-FFF2-40B4-BE49-F238E27FC236}">
                  <a16:creationId xmlns:a16="http://schemas.microsoft.com/office/drawing/2014/main" xmlns="" id="{BD7AB802-E8EA-4B4A-B872-6F6A899300F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692840" y="774474"/>
              <a:ext cx="211947" cy="203427"/>
            </a:xfrm>
            <a:custGeom>
              <a:avLst/>
              <a:gdLst/>
              <a:ahLst/>
              <a:cxnLst/>
              <a:rect l="0" t="0" r="0" b="0"/>
              <a:pathLst>
                <a:path w="211947" h="203427">
                  <a:moveTo>
                    <a:pt x="9460" y="31976"/>
                  </a:moveTo>
                  <a:lnTo>
                    <a:pt x="9460" y="31976"/>
                  </a:lnTo>
                  <a:lnTo>
                    <a:pt x="6089" y="38718"/>
                  </a:lnTo>
                  <a:lnTo>
                    <a:pt x="0" y="79506"/>
                  </a:lnTo>
                  <a:lnTo>
                    <a:pt x="1091" y="104228"/>
                  </a:lnTo>
                  <a:lnTo>
                    <a:pt x="9254" y="126056"/>
                  </a:lnTo>
                  <a:lnTo>
                    <a:pt x="14777" y="133762"/>
                  </a:lnTo>
                  <a:lnTo>
                    <a:pt x="17238" y="135816"/>
                  </a:lnTo>
                  <a:lnTo>
                    <a:pt x="27498" y="136218"/>
                  </a:lnTo>
                  <a:lnTo>
                    <a:pt x="34185" y="135337"/>
                  </a:lnTo>
                  <a:lnTo>
                    <a:pt x="47260" y="128714"/>
                  </a:lnTo>
                  <a:lnTo>
                    <a:pt x="93265" y="87669"/>
                  </a:lnTo>
                  <a:lnTo>
                    <a:pt x="96095" y="84951"/>
                  </a:lnTo>
                  <a:lnTo>
                    <a:pt x="96145" y="85637"/>
                  </a:lnTo>
                  <a:lnTo>
                    <a:pt x="93036" y="96877"/>
                  </a:lnTo>
                  <a:lnTo>
                    <a:pt x="92213" y="116057"/>
                  </a:lnTo>
                  <a:lnTo>
                    <a:pt x="93556" y="120486"/>
                  </a:lnTo>
                  <a:lnTo>
                    <a:pt x="98811" y="127288"/>
                  </a:lnTo>
                  <a:lnTo>
                    <a:pt x="103601" y="128678"/>
                  </a:lnTo>
                  <a:lnTo>
                    <a:pt x="116447" y="128342"/>
                  </a:lnTo>
                  <a:lnTo>
                    <a:pt x="142916" y="120815"/>
                  </a:lnTo>
                  <a:lnTo>
                    <a:pt x="173102" y="102905"/>
                  </a:lnTo>
                  <a:lnTo>
                    <a:pt x="197646" y="76354"/>
                  </a:lnTo>
                  <a:lnTo>
                    <a:pt x="211583" y="39402"/>
                  </a:lnTo>
                  <a:lnTo>
                    <a:pt x="211946" y="20930"/>
                  </a:lnTo>
                  <a:lnTo>
                    <a:pt x="210067" y="14029"/>
                  </a:lnTo>
                  <a:lnTo>
                    <a:pt x="206698" y="8722"/>
                  </a:lnTo>
                  <a:lnTo>
                    <a:pt x="197310" y="945"/>
                  </a:lnTo>
                  <a:lnTo>
                    <a:pt x="191843" y="0"/>
                  </a:lnTo>
                  <a:lnTo>
                    <a:pt x="180124" y="2712"/>
                  </a:lnTo>
                  <a:lnTo>
                    <a:pt x="175448" y="6117"/>
                  </a:lnTo>
                  <a:lnTo>
                    <a:pt x="168369" y="15544"/>
                  </a:lnTo>
                  <a:lnTo>
                    <a:pt x="166635" y="28671"/>
                  </a:lnTo>
                  <a:lnTo>
                    <a:pt x="167160" y="36123"/>
                  </a:lnTo>
                  <a:lnTo>
                    <a:pt x="186913" y="76693"/>
                  </a:lnTo>
                  <a:lnTo>
                    <a:pt x="203311" y="118795"/>
                  </a:lnTo>
                  <a:lnTo>
                    <a:pt x="208035" y="135708"/>
                  </a:lnTo>
                  <a:lnTo>
                    <a:pt x="204960" y="152633"/>
                  </a:lnTo>
                  <a:lnTo>
                    <a:pt x="201177" y="161097"/>
                  </a:lnTo>
                  <a:lnTo>
                    <a:pt x="187565" y="176147"/>
                  </a:lnTo>
                  <a:lnTo>
                    <a:pt x="169757" y="188480"/>
                  </a:lnTo>
                  <a:lnTo>
                    <a:pt x="130110" y="203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64">
              <a:extLst>
                <a:ext uri="{FF2B5EF4-FFF2-40B4-BE49-F238E27FC236}">
                  <a16:creationId xmlns:a16="http://schemas.microsoft.com/office/drawing/2014/main" xmlns="" id="{5B41D33F-65FD-48A9-93E4-956A0C2C38F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591311" y="798089"/>
              <a:ext cx="70234" cy="134526"/>
            </a:xfrm>
            <a:custGeom>
              <a:avLst/>
              <a:gdLst/>
              <a:ahLst/>
              <a:cxnLst/>
              <a:rect l="0" t="0" r="0" b="0"/>
              <a:pathLst>
                <a:path w="70234" h="134526">
                  <a:moveTo>
                    <a:pt x="66539" y="33761"/>
                  </a:moveTo>
                  <a:lnTo>
                    <a:pt x="66539" y="33761"/>
                  </a:lnTo>
                  <a:lnTo>
                    <a:pt x="66539" y="10617"/>
                  </a:lnTo>
                  <a:lnTo>
                    <a:pt x="64422" y="7043"/>
                  </a:lnTo>
                  <a:lnTo>
                    <a:pt x="56426" y="1190"/>
                  </a:lnTo>
                  <a:lnTo>
                    <a:pt x="45816" y="0"/>
                  </a:lnTo>
                  <a:lnTo>
                    <a:pt x="40024" y="670"/>
                  </a:lnTo>
                  <a:lnTo>
                    <a:pt x="27944" y="10822"/>
                  </a:lnTo>
                  <a:lnTo>
                    <a:pt x="16224" y="27799"/>
                  </a:lnTo>
                  <a:lnTo>
                    <a:pt x="3104" y="61157"/>
                  </a:lnTo>
                  <a:lnTo>
                    <a:pt x="0" y="96441"/>
                  </a:lnTo>
                  <a:lnTo>
                    <a:pt x="4276" y="116182"/>
                  </a:lnTo>
                  <a:lnTo>
                    <a:pt x="10880" y="128718"/>
                  </a:lnTo>
                  <a:lnTo>
                    <a:pt x="14616" y="133049"/>
                  </a:lnTo>
                  <a:lnTo>
                    <a:pt x="19929" y="134525"/>
                  </a:lnTo>
                  <a:lnTo>
                    <a:pt x="33358" y="132403"/>
                  </a:lnTo>
                  <a:lnTo>
                    <a:pt x="44972" y="124874"/>
                  </a:lnTo>
                  <a:lnTo>
                    <a:pt x="54837" y="113061"/>
                  </a:lnTo>
                  <a:lnTo>
                    <a:pt x="66913" y="86577"/>
                  </a:lnTo>
                  <a:lnTo>
                    <a:pt x="70233" y="66642"/>
                  </a:lnTo>
                  <a:lnTo>
                    <a:pt x="67945" y="47904"/>
                  </a:lnTo>
                  <a:lnTo>
                    <a:pt x="56847" y="16573"/>
                  </a:lnTo>
                  <a:lnTo>
                    <a:pt x="55844" y="15247"/>
                  </a:lnTo>
                  <a:lnTo>
                    <a:pt x="53839" y="14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65">
              <a:extLst>
                <a:ext uri="{FF2B5EF4-FFF2-40B4-BE49-F238E27FC236}">
                  <a16:creationId xmlns:a16="http://schemas.microsoft.com/office/drawing/2014/main" xmlns="" id="{4DA88E12-BF5E-49D1-A66E-78583BAA385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430663" y="774700"/>
              <a:ext cx="138288" cy="146051"/>
            </a:xfrm>
            <a:custGeom>
              <a:avLst/>
              <a:gdLst/>
              <a:ahLst/>
              <a:cxnLst/>
              <a:rect l="0" t="0" r="0" b="0"/>
              <a:pathLst>
                <a:path w="138288" h="146051">
                  <a:moveTo>
                    <a:pt x="23987" y="0"/>
                  </a:moveTo>
                  <a:lnTo>
                    <a:pt x="23987" y="0"/>
                  </a:lnTo>
                  <a:lnTo>
                    <a:pt x="11778" y="12209"/>
                  </a:lnTo>
                  <a:lnTo>
                    <a:pt x="7977" y="25417"/>
                  </a:lnTo>
                  <a:lnTo>
                    <a:pt x="2167" y="66012"/>
                  </a:lnTo>
                  <a:lnTo>
                    <a:pt x="0" y="108315"/>
                  </a:lnTo>
                  <a:lnTo>
                    <a:pt x="3866" y="130166"/>
                  </a:lnTo>
                  <a:lnTo>
                    <a:pt x="7518" y="138520"/>
                  </a:lnTo>
                  <a:lnTo>
                    <a:pt x="10891" y="138913"/>
                  </a:lnTo>
                  <a:lnTo>
                    <a:pt x="20283" y="133706"/>
                  </a:lnTo>
                  <a:lnTo>
                    <a:pt x="51617" y="96490"/>
                  </a:lnTo>
                  <a:lnTo>
                    <a:pt x="80463" y="50388"/>
                  </a:lnTo>
                  <a:lnTo>
                    <a:pt x="84700" y="43152"/>
                  </a:lnTo>
                  <a:lnTo>
                    <a:pt x="83191" y="46460"/>
                  </a:lnTo>
                  <a:lnTo>
                    <a:pt x="81746" y="62998"/>
                  </a:lnTo>
                  <a:lnTo>
                    <a:pt x="95497" y="107023"/>
                  </a:lnTo>
                  <a:lnTo>
                    <a:pt x="108910" y="126725"/>
                  </a:lnTo>
                  <a:lnTo>
                    <a:pt x="13828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66">
              <a:extLst>
                <a:ext uri="{FF2B5EF4-FFF2-40B4-BE49-F238E27FC236}">
                  <a16:creationId xmlns:a16="http://schemas.microsoft.com/office/drawing/2014/main" xmlns="" id="{12E2985A-0389-4A15-88CA-6B689A37045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283301" y="774700"/>
              <a:ext cx="76100" cy="142419"/>
            </a:xfrm>
            <a:custGeom>
              <a:avLst/>
              <a:gdLst/>
              <a:ahLst/>
              <a:cxnLst/>
              <a:rect l="0" t="0" r="0" b="0"/>
              <a:pathLst>
                <a:path w="76100" h="142419">
                  <a:moveTo>
                    <a:pt x="12599" y="0"/>
                  </a:moveTo>
                  <a:lnTo>
                    <a:pt x="12599" y="0"/>
                  </a:lnTo>
                  <a:lnTo>
                    <a:pt x="12599" y="47563"/>
                  </a:lnTo>
                  <a:lnTo>
                    <a:pt x="7530" y="90795"/>
                  </a:lnTo>
                  <a:lnTo>
                    <a:pt x="661" y="137877"/>
                  </a:lnTo>
                  <a:lnTo>
                    <a:pt x="238" y="142418"/>
                  </a:lnTo>
                  <a:lnTo>
                    <a:pt x="0" y="131490"/>
                  </a:lnTo>
                  <a:lnTo>
                    <a:pt x="10763" y="96032"/>
                  </a:lnTo>
                  <a:lnTo>
                    <a:pt x="27342" y="58401"/>
                  </a:lnTo>
                  <a:lnTo>
                    <a:pt x="54108" y="20891"/>
                  </a:lnTo>
                  <a:lnTo>
                    <a:pt x="59322" y="16044"/>
                  </a:lnTo>
                  <a:lnTo>
                    <a:pt x="63503" y="14224"/>
                  </a:lnTo>
                  <a:lnTo>
                    <a:pt x="66996" y="14421"/>
                  </a:lnTo>
                  <a:lnTo>
                    <a:pt x="70030" y="15964"/>
                  </a:lnTo>
                  <a:lnTo>
                    <a:pt x="73401" y="27086"/>
                  </a:lnTo>
                  <a:lnTo>
                    <a:pt x="75743" y="72319"/>
                  </a:lnTo>
                  <a:lnTo>
                    <a:pt x="7609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67">
              <a:extLst>
                <a:ext uri="{FF2B5EF4-FFF2-40B4-BE49-F238E27FC236}">
                  <a16:creationId xmlns:a16="http://schemas.microsoft.com/office/drawing/2014/main" xmlns="" id="{303703BD-4D85-449C-8326-FE15F8A957F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228742" y="762000"/>
              <a:ext cx="10009" cy="44451"/>
            </a:xfrm>
            <a:custGeom>
              <a:avLst/>
              <a:gdLst/>
              <a:ahLst/>
              <a:cxnLst/>
              <a:rect l="0" t="0" r="0" b="0"/>
              <a:pathLst>
                <a:path w="1000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25583"/>
                  </a:lnTo>
                  <a:lnTo>
                    <a:pt x="1561" y="15839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68">
              <a:extLst>
                <a:ext uri="{FF2B5EF4-FFF2-40B4-BE49-F238E27FC236}">
                  <a16:creationId xmlns:a16="http://schemas.microsoft.com/office/drawing/2014/main" xmlns="" id="{EA5F18B6-A5BD-461F-A103-E41C4E2193F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210502" y="819150"/>
              <a:ext cx="15549" cy="101601"/>
            </a:xfrm>
            <a:custGeom>
              <a:avLst/>
              <a:gdLst/>
              <a:ahLst/>
              <a:cxnLst/>
              <a:rect l="0" t="0" r="0" b="0"/>
              <a:pathLst>
                <a:path w="15549" h="101601">
                  <a:moveTo>
                    <a:pt x="15548" y="0"/>
                  </a:moveTo>
                  <a:lnTo>
                    <a:pt x="15548" y="0"/>
                  </a:lnTo>
                  <a:lnTo>
                    <a:pt x="8806" y="10113"/>
                  </a:lnTo>
                  <a:lnTo>
                    <a:pt x="0" y="56990"/>
                  </a:lnTo>
                  <a:lnTo>
                    <a:pt x="2848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69">
              <a:extLst>
                <a:ext uri="{FF2B5EF4-FFF2-40B4-BE49-F238E27FC236}">
                  <a16:creationId xmlns:a16="http://schemas.microsoft.com/office/drawing/2014/main" xmlns="" id="{FF32BB4C-9694-45E3-9528-B87AA5C7DC0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030494" y="612880"/>
              <a:ext cx="144757" cy="363466"/>
            </a:xfrm>
            <a:custGeom>
              <a:avLst/>
              <a:gdLst/>
              <a:ahLst/>
              <a:cxnLst/>
              <a:rect l="0" t="0" r="0" b="0"/>
              <a:pathLst>
                <a:path w="144757" h="363466">
                  <a:moveTo>
                    <a:pt x="113006" y="9420"/>
                  </a:moveTo>
                  <a:lnTo>
                    <a:pt x="113006" y="9420"/>
                  </a:lnTo>
                  <a:lnTo>
                    <a:pt x="113006" y="0"/>
                  </a:lnTo>
                  <a:lnTo>
                    <a:pt x="111125" y="44892"/>
                  </a:lnTo>
                  <a:lnTo>
                    <a:pt x="105820" y="79513"/>
                  </a:lnTo>
                  <a:lnTo>
                    <a:pt x="94055" y="123122"/>
                  </a:lnTo>
                  <a:lnTo>
                    <a:pt x="86966" y="148016"/>
                  </a:lnTo>
                  <a:lnTo>
                    <a:pt x="79419" y="174490"/>
                  </a:lnTo>
                  <a:lnTo>
                    <a:pt x="71564" y="202016"/>
                  </a:lnTo>
                  <a:lnTo>
                    <a:pt x="63506" y="227423"/>
                  </a:lnTo>
                  <a:lnTo>
                    <a:pt x="47026" y="274468"/>
                  </a:lnTo>
                  <a:lnTo>
                    <a:pt x="37820" y="311369"/>
                  </a:lnTo>
                  <a:lnTo>
                    <a:pt x="35140" y="339058"/>
                  </a:lnTo>
                  <a:lnTo>
                    <a:pt x="38653" y="356069"/>
                  </a:lnTo>
                  <a:lnTo>
                    <a:pt x="42270" y="360463"/>
                  </a:lnTo>
                  <a:lnTo>
                    <a:pt x="46798" y="362688"/>
                  </a:lnTo>
                  <a:lnTo>
                    <a:pt x="51935" y="363465"/>
                  </a:lnTo>
                  <a:lnTo>
                    <a:pt x="57475" y="361161"/>
                  </a:lnTo>
                  <a:lnTo>
                    <a:pt x="69275" y="351075"/>
                  </a:lnTo>
                  <a:lnTo>
                    <a:pt x="84448" y="322788"/>
                  </a:lnTo>
                  <a:lnTo>
                    <a:pt x="85967" y="297802"/>
                  </a:lnTo>
                  <a:lnTo>
                    <a:pt x="84397" y="284225"/>
                  </a:lnTo>
                  <a:lnTo>
                    <a:pt x="73244" y="259731"/>
                  </a:lnTo>
                  <a:lnTo>
                    <a:pt x="56528" y="239908"/>
                  </a:lnTo>
                  <a:lnTo>
                    <a:pt x="37340" y="228746"/>
                  </a:lnTo>
                  <a:lnTo>
                    <a:pt x="20816" y="225196"/>
                  </a:lnTo>
                  <a:lnTo>
                    <a:pt x="0" y="225313"/>
                  </a:lnTo>
                  <a:lnTo>
                    <a:pt x="42825" y="219544"/>
                  </a:lnTo>
                  <a:lnTo>
                    <a:pt x="82256" y="210125"/>
                  </a:lnTo>
                  <a:lnTo>
                    <a:pt x="123729" y="203257"/>
                  </a:lnTo>
                  <a:lnTo>
                    <a:pt x="144756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70">
              <a:extLst>
                <a:ext uri="{FF2B5EF4-FFF2-40B4-BE49-F238E27FC236}">
                  <a16:creationId xmlns:a16="http://schemas.microsoft.com/office/drawing/2014/main" xmlns="" id="{4CAB1AD2-B067-4620-AF0B-D7EAD2ED567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781555" y="824214"/>
              <a:ext cx="110966" cy="150257"/>
            </a:xfrm>
            <a:custGeom>
              <a:avLst/>
              <a:gdLst/>
              <a:ahLst/>
              <a:cxnLst/>
              <a:rect l="0" t="0" r="0" b="0"/>
              <a:pathLst>
                <a:path w="110966" h="150257">
                  <a:moveTo>
                    <a:pt x="6345" y="52086"/>
                  </a:moveTo>
                  <a:lnTo>
                    <a:pt x="6345" y="52086"/>
                  </a:lnTo>
                  <a:lnTo>
                    <a:pt x="2974" y="58828"/>
                  </a:lnTo>
                  <a:lnTo>
                    <a:pt x="257" y="94149"/>
                  </a:lnTo>
                  <a:lnTo>
                    <a:pt x="17" y="139894"/>
                  </a:lnTo>
                  <a:lnTo>
                    <a:pt x="0" y="150256"/>
                  </a:lnTo>
                  <a:lnTo>
                    <a:pt x="3366" y="131005"/>
                  </a:lnTo>
                  <a:lnTo>
                    <a:pt x="15575" y="93187"/>
                  </a:lnTo>
                  <a:lnTo>
                    <a:pt x="32598" y="46233"/>
                  </a:lnTo>
                  <a:lnTo>
                    <a:pt x="51048" y="13428"/>
                  </a:lnTo>
                  <a:lnTo>
                    <a:pt x="63607" y="3154"/>
                  </a:lnTo>
                  <a:lnTo>
                    <a:pt x="69920" y="415"/>
                  </a:lnTo>
                  <a:lnTo>
                    <a:pt x="76245" y="0"/>
                  </a:lnTo>
                  <a:lnTo>
                    <a:pt x="88917" y="3301"/>
                  </a:lnTo>
                  <a:lnTo>
                    <a:pt x="99723" y="16998"/>
                  </a:lnTo>
                  <a:lnTo>
                    <a:pt x="107819" y="38608"/>
                  </a:lnTo>
                  <a:lnTo>
                    <a:pt x="110965" y="81803"/>
                  </a:lnTo>
                  <a:lnTo>
                    <a:pt x="101595" y="140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71">
              <a:extLst>
                <a:ext uri="{FF2B5EF4-FFF2-40B4-BE49-F238E27FC236}">
                  <a16:creationId xmlns:a16="http://schemas.microsoft.com/office/drawing/2014/main" xmlns="" id="{5EA3B2DA-9184-4609-BF78-4CFC1159E45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630031" y="860323"/>
              <a:ext cx="88020" cy="116983"/>
            </a:xfrm>
            <a:custGeom>
              <a:avLst/>
              <a:gdLst/>
              <a:ahLst/>
              <a:cxnLst/>
              <a:rect l="0" t="0" r="0" b="0"/>
              <a:pathLst>
                <a:path w="88020" h="116983">
                  <a:moveTo>
                    <a:pt x="68969" y="41377"/>
                  </a:moveTo>
                  <a:lnTo>
                    <a:pt x="68969" y="41377"/>
                  </a:lnTo>
                  <a:lnTo>
                    <a:pt x="72627" y="18146"/>
                  </a:lnTo>
                  <a:lnTo>
                    <a:pt x="71065" y="7298"/>
                  </a:lnTo>
                  <a:lnTo>
                    <a:pt x="68250" y="3841"/>
                  </a:lnTo>
                  <a:lnTo>
                    <a:pt x="59477" y="0"/>
                  </a:lnTo>
                  <a:lnTo>
                    <a:pt x="39267" y="1209"/>
                  </a:lnTo>
                  <a:lnTo>
                    <a:pt x="23547" y="9884"/>
                  </a:lnTo>
                  <a:lnTo>
                    <a:pt x="15404" y="16148"/>
                  </a:lnTo>
                  <a:lnTo>
                    <a:pt x="4476" y="32516"/>
                  </a:lnTo>
                  <a:lnTo>
                    <a:pt x="574" y="41820"/>
                  </a:lnTo>
                  <a:lnTo>
                    <a:pt x="0" y="61564"/>
                  </a:lnTo>
                  <a:lnTo>
                    <a:pt x="1823" y="71769"/>
                  </a:lnTo>
                  <a:lnTo>
                    <a:pt x="13256" y="90633"/>
                  </a:lnTo>
                  <a:lnTo>
                    <a:pt x="35763" y="111475"/>
                  </a:lnTo>
                  <a:lnTo>
                    <a:pt x="42599" y="115626"/>
                  </a:lnTo>
                  <a:lnTo>
                    <a:pt x="49272" y="116982"/>
                  </a:lnTo>
                  <a:lnTo>
                    <a:pt x="62331" y="114725"/>
                  </a:lnTo>
                  <a:lnTo>
                    <a:pt x="73310" y="105256"/>
                  </a:lnTo>
                  <a:lnTo>
                    <a:pt x="81481" y="92345"/>
                  </a:lnTo>
                  <a:lnTo>
                    <a:pt x="85113" y="79552"/>
                  </a:lnTo>
                  <a:lnTo>
                    <a:pt x="82296" y="35916"/>
                  </a:lnTo>
                  <a:lnTo>
                    <a:pt x="83829" y="26485"/>
                  </a:lnTo>
                  <a:lnTo>
                    <a:pt x="88019" y="15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72">
              <a:extLst>
                <a:ext uri="{FF2B5EF4-FFF2-40B4-BE49-F238E27FC236}">
                  <a16:creationId xmlns:a16="http://schemas.microsoft.com/office/drawing/2014/main" xmlns="" id="{C0F3979A-050B-4DB7-8332-CA6578CFD45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430874" y="650250"/>
              <a:ext cx="198277" cy="374970"/>
            </a:xfrm>
            <a:custGeom>
              <a:avLst/>
              <a:gdLst/>
              <a:ahLst/>
              <a:cxnLst/>
              <a:rect l="0" t="0" r="0" b="0"/>
              <a:pathLst>
                <a:path w="198277" h="374970">
                  <a:moveTo>
                    <a:pt x="172876" y="29200"/>
                  </a:moveTo>
                  <a:lnTo>
                    <a:pt x="172876" y="29200"/>
                  </a:lnTo>
                  <a:lnTo>
                    <a:pt x="164037" y="6056"/>
                  </a:lnTo>
                  <a:lnTo>
                    <a:pt x="160633" y="3187"/>
                  </a:lnTo>
                  <a:lnTo>
                    <a:pt x="151207" y="0"/>
                  </a:lnTo>
                  <a:lnTo>
                    <a:pt x="136199" y="4228"/>
                  </a:lnTo>
                  <a:lnTo>
                    <a:pt x="127258" y="8319"/>
                  </a:lnTo>
                  <a:lnTo>
                    <a:pt x="94448" y="41044"/>
                  </a:lnTo>
                  <a:lnTo>
                    <a:pt x="68404" y="76327"/>
                  </a:lnTo>
                  <a:lnTo>
                    <a:pt x="41777" y="119995"/>
                  </a:lnTo>
                  <a:lnTo>
                    <a:pt x="29739" y="145469"/>
                  </a:lnTo>
                  <a:lnTo>
                    <a:pt x="18184" y="172329"/>
                  </a:lnTo>
                  <a:lnTo>
                    <a:pt x="10482" y="197292"/>
                  </a:lnTo>
                  <a:lnTo>
                    <a:pt x="1923" y="243843"/>
                  </a:lnTo>
                  <a:lnTo>
                    <a:pt x="0" y="284287"/>
                  </a:lnTo>
                  <a:lnTo>
                    <a:pt x="475" y="302975"/>
                  </a:lnTo>
                  <a:lnTo>
                    <a:pt x="14173" y="333146"/>
                  </a:lnTo>
                  <a:lnTo>
                    <a:pt x="37430" y="356198"/>
                  </a:lnTo>
                  <a:lnTo>
                    <a:pt x="66582" y="371147"/>
                  </a:lnTo>
                  <a:lnTo>
                    <a:pt x="98352" y="374969"/>
                  </a:lnTo>
                  <a:lnTo>
                    <a:pt x="131287" y="369847"/>
                  </a:lnTo>
                  <a:lnTo>
                    <a:pt x="175918" y="350658"/>
                  </a:lnTo>
                  <a:lnTo>
                    <a:pt x="198276" y="34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74">
            <a:extLst>
              <a:ext uri="{FF2B5EF4-FFF2-40B4-BE49-F238E27FC236}">
                <a16:creationId xmlns:a16="http://schemas.microsoft.com/office/drawing/2014/main" xmlns="" id="{A39B0BFE-1735-42A5-8510-32303F14D848}"/>
              </a:ext>
            </a:extLst>
          </p:cNvPr>
          <p:cNvGrpSpPr/>
          <p:nvPr/>
        </p:nvGrpSpPr>
        <p:grpSpPr>
          <a:xfrm>
            <a:off x="684040" y="190566"/>
            <a:ext cx="7037561" cy="1466772"/>
            <a:chOff x="684040" y="190566"/>
            <a:chExt cx="7037561" cy="1466772"/>
          </a:xfrm>
        </p:grpSpPr>
        <p:sp>
          <p:nvSpPr>
            <p:cNvPr id="27" name="SMARTInkShape-873">
              <a:extLst>
                <a:ext uri="{FF2B5EF4-FFF2-40B4-BE49-F238E27FC236}">
                  <a16:creationId xmlns:a16="http://schemas.microsoft.com/office/drawing/2014/main" xmlns="" id="{C55A241F-2280-4D11-AC74-D9B49B2363D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84040" y="190566"/>
              <a:ext cx="2275862" cy="1466772"/>
            </a:xfrm>
            <a:custGeom>
              <a:avLst/>
              <a:gdLst/>
              <a:ahLst/>
              <a:cxnLst/>
              <a:rect l="0" t="0" r="0" b="0"/>
              <a:pathLst>
                <a:path w="2275862" h="1466772">
                  <a:moveTo>
                    <a:pt x="1817860" y="177734"/>
                  </a:moveTo>
                  <a:lnTo>
                    <a:pt x="1817860" y="177734"/>
                  </a:lnTo>
                  <a:lnTo>
                    <a:pt x="1779560" y="138171"/>
                  </a:lnTo>
                  <a:lnTo>
                    <a:pt x="1739719" y="107450"/>
                  </a:lnTo>
                  <a:lnTo>
                    <a:pt x="1708342" y="85819"/>
                  </a:lnTo>
                  <a:lnTo>
                    <a:pt x="1668526" y="62094"/>
                  </a:lnTo>
                  <a:lnTo>
                    <a:pt x="1644221" y="51252"/>
                  </a:lnTo>
                  <a:lnTo>
                    <a:pt x="1617434" y="41201"/>
                  </a:lnTo>
                  <a:lnTo>
                    <a:pt x="1588992" y="31679"/>
                  </a:lnTo>
                  <a:lnTo>
                    <a:pt x="1555921" y="23920"/>
                  </a:lnTo>
                  <a:lnTo>
                    <a:pt x="1519762" y="17335"/>
                  </a:lnTo>
                  <a:lnTo>
                    <a:pt x="1481544" y="11535"/>
                  </a:lnTo>
                  <a:lnTo>
                    <a:pt x="1439838" y="6962"/>
                  </a:lnTo>
                  <a:lnTo>
                    <a:pt x="1395807" y="3209"/>
                  </a:lnTo>
                  <a:lnTo>
                    <a:pt x="1350224" y="0"/>
                  </a:lnTo>
                  <a:lnTo>
                    <a:pt x="1300786" y="684"/>
                  </a:lnTo>
                  <a:lnTo>
                    <a:pt x="1248777" y="3962"/>
                  </a:lnTo>
                  <a:lnTo>
                    <a:pt x="1195055" y="8969"/>
                  </a:lnTo>
                  <a:lnTo>
                    <a:pt x="1138073" y="17246"/>
                  </a:lnTo>
                  <a:lnTo>
                    <a:pt x="1078919" y="27703"/>
                  </a:lnTo>
                  <a:lnTo>
                    <a:pt x="1018316" y="39614"/>
                  </a:lnTo>
                  <a:lnTo>
                    <a:pt x="958158" y="54609"/>
                  </a:lnTo>
                  <a:lnTo>
                    <a:pt x="898298" y="71662"/>
                  </a:lnTo>
                  <a:lnTo>
                    <a:pt x="838635" y="90086"/>
                  </a:lnTo>
                  <a:lnTo>
                    <a:pt x="780516" y="110835"/>
                  </a:lnTo>
                  <a:lnTo>
                    <a:pt x="723425" y="133135"/>
                  </a:lnTo>
                  <a:lnTo>
                    <a:pt x="667020" y="156468"/>
                  </a:lnTo>
                  <a:lnTo>
                    <a:pt x="611778" y="181901"/>
                  </a:lnTo>
                  <a:lnTo>
                    <a:pt x="557311" y="208734"/>
                  </a:lnTo>
                  <a:lnTo>
                    <a:pt x="503360" y="236501"/>
                  </a:lnTo>
                  <a:lnTo>
                    <a:pt x="453282" y="266301"/>
                  </a:lnTo>
                  <a:lnTo>
                    <a:pt x="405786" y="297456"/>
                  </a:lnTo>
                  <a:lnTo>
                    <a:pt x="360011" y="329515"/>
                  </a:lnTo>
                  <a:lnTo>
                    <a:pt x="317499" y="362177"/>
                  </a:lnTo>
                  <a:lnTo>
                    <a:pt x="277164" y="395241"/>
                  </a:lnTo>
                  <a:lnTo>
                    <a:pt x="238279" y="428572"/>
                  </a:lnTo>
                  <a:lnTo>
                    <a:pt x="202478" y="464198"/>
                  </a:lnTo>
                  <a:lnTo>
                    <a:pt x="168733" y="501354"/>
                  </a:lnTo>
                  <a:lnTo>
                    <a:pt x="136359" y="539531"/>
                  </a:lnTo>
                  <a:lnTo>
                    <a:pt x="108426" y="578388"/>
                  </a:lnTo>
                  <a:lnTo>
                    <a:pt x="83454" y="617698"/>
                  </a:lnTo>
                  <a:lnTo>
                    <a:pt x="60456" y="657310"/>
                  </a:lnTo>
                  <a:lnTo>
                    <a:pt x="42302" y="696418"/>
                  </a:lnTo>
                  <a:lnTo>
                    <a:pt x="27377" y="735190"/>
                  </a:lnTo>
                  <a:lnTo>
                    <a:pt x="14604" y="773738"/>
                  </a:lnTo>
                  <a:lnTo>
                    <a:pt x="6795" y="811431"/>
                  </a:lnTo>
                  <a:lnTo>
                    <a:pt x="2295" y="848554"/>
                  </a:lnTo>
                  <a:lnTo>
                    <a:pt x="0" y="885297"/>
                  </a:lnTo>
                  <a:lnTo>
                    <a:pt x="1998" y="921787"/>
                  </a:lnTo>
                  <a:lnTo>
                    <a:pt x="6857" y="958109"/>
                  </a:lnTo>
                  <a:lnTo>
                    <a:pt x="13625" y="994317"/>
                  </a:lnTo>
                  <a:lnTo>
                    <a:pt x="25192" y="1029745"/>
                  </a:lnTo>
                  <a:lnTo>
                    <a:pt x="39959" y="1064652"/>
                  </a:lnTo>
                  <a:lnTo>
                    <a:pt x="56859" y="1099213"/>
                  </a:lnTo>
                  <a:lnTo>
                    <a:pt x="77299" y="1132131"/>
                  </a:lnTo>
                  <a:lnTo>
                    <a:pt x="100097" y="1163954"/>
                  </a:lnTo>
                  <a:lnTo>
                    <a:pt x="124468" y="1195047"/>
                  </a:lnTo>
                  <a:lnTo>
                    <a:pt x="154121" y="1224949"/>
                  </a:lnTo>
                  <a:lnTo>
                    <a:pt x="187295" y="1254055"/>
                  </a:lnTo>
                  <a:lnTo>
                    <a:pt x="222817" y="1282631"/>
                  </a:lnTo>
                  <a:lnTo>
                    <a:pt x="262725" y="1308032"/>
                  </a:lnTo>
                  <a:lnTo>
                    <a:pt x="305559" y="1331316"/>
                  </a:lnTo>
                  <a:lnTo>
                    <a:pt x="350343" y="1353189"/>
                  </a:lnTo>
                  <a:lnTo>
                    <a:pt x="397837" y="1372004"/>
                  </a:lnTo>
                  <a:lnTo>
                    <a:pt x="447139" y="1388781"/>
                  </a:lnTo>
                  <a:lnTo>
                    <a:pt x="497646" y="1404198"/>
                  </a:lnTo>
                  <a:lnTo>
                    <a:pt x="552484" y="1418005"/>
                  </a:lnTo>
                  <a:lnTo>
                    <a:pt x="610209" y="1430737"/>
                  </a:lnTo>
                  <a:lnTo>
                    <a:pt x="669860" y="1442752"/>
                  </a:lnTo>
                  <a:lnTo>
                    <a:pt x="730793" y="1451468"/>
                  </a:lnTo>
                  <a:lnTo>
                    <a:pt x="792582" y="1457985"/>
                  </a:lnTo>
                  <a:lnTo>
                    <a:pt x="854941" y="1463034"/>
                  </a:lnTo>
                  <a:lnTo>
                    <a:pt x="916975" y="1465695"/>
                  </a:lnTo>
                  <a:lnTo>
                    <a:pt x="978792" y="1466764"/>
                  </a:lnTo>
                  <a:lnTo>
                    <a:pt x="1040465" y="1466771"/>
                  </a:lnTo>
                  <a:lnTo>
                    <a:pt x="1102746" y="1463953"/>
                  </a:lnTo>
                  <a:lnTo>
                    <a:pt x="1165434" y="1459252"/>
                  </a:lnTo>
                  <a:lnTo>
                    <a:pt x="1228393" y="1453296"/>
                  </a:lnTo>
                  <a:lnTo>
                    <a:pt x="1290826" y="1445797"/>
                  </a:lnTo>
                  <a:lnTo>
                    <a:pt x="1352910" y="1437271"/>
                  </a:lnTo>
                  <a:lnTo>
                    <a:pt x="1414760" y="1428059"/>
                  </a:lnTo>
                  <a:lnTo>
                    <a:pt x="1474338" y="1416978"/>
                  </a:lnTo>
                  <a:lnTo>
                    <a:pt x="1532401" y="1404652"/>
                  </a:lnTo>
                  <a:lnTo>
                    <a:pt x="1589454" y="1391496"/>
                  </a:lnTo>
                  <a:lnTo>
                    <a:pt x="1643717" y="1377081"/>
                  </a:lnTo>
                  <a:lnTo>
                    <a:pt x="1696120" y="1361826"/>
                  </a:lnTo>
                  <a:lnTo>
                    <a:pt x="1747283" y="1346012"/>
                  </a:lnTo>
                  <a:lnTo>
                    <a:pt x="1796209" y="1327003"/>
                  </a:lnTo>
                  <a:lnTo>
                    <a:pt x="1843643" y="1305863"/>
                  </a:lnTo>
                  <a:lnTo>
                    <a:pt x="1890082" y="1283303"/>
                  </a:lnTo>
                  <a:lnTo>
                    <a:pt x="1933035" y="1259091"/>
                  </a:lnTo>
                  <a:lnTo>
                    <a:pt x="1973666" y="1233778"/>
                  </a:lnTo>
                  <a:lnTo>
                    <a:pt x="2012747" y="1207730"/>
                  </a:lnTo>
                  <a:lnTo>
                    <a:pt x="2048679" y="1180487"/>
                  </a:lnTo>
                  <a:lnTo>
                    <a:pt x="2082512" y="1152447"/>
                  </a:lnTo>
                  <a:lnTo>
                    <a:pt x="2114945" y="1123876"/>
                  </a:lnTo>
                  <a:lnTo>
                    <a:pt x="2143622" y="1092834"/>
                  </a:lnTo>
                  <a:lnTo>
                    <a:pt x="2169796" y="1060145"/>
                  </a:lnTo>
                  <a:lnTo>
                    <a:pt x="2194300" y="1026358"/>
                  </a:lnTo>
                  <a:lnTo>
                    <a:pt x="2214165" y="992545"/>
                  </a:lnTo>
                  <a:lnTo>
                    <a:pt x="2230935" y="958713"/>
                  </a:lnTo>
                  <a:lnTo>
                    <a:pt x="2245644" y="924870"/>
                  </a:lnTo>
                  <a:lnTo>
                    <a:pt x="2256860" y="890314"/>
                  </a:lnTo>
                  <a:lnTo>
                    <a:pt x="2265749" y="855281"/>
                  </a:lnTo>
                  <a:lnTo>
                    <a:pt x="2273086" y="819932"/>
                  </a:lnTo>
                  <a:lnTo>
                    <a:pt x="2275861" y="783666"/>
                  </a:lnTo>
                  <a:lnTo>
                    <a:pt x="2275594" y="746789"/>
                  </a:lnTo>
                  <a:lnTo>
                    <a:pt x="2273299" y="709504"/>
                  </a:lnTo>
                  <a:lnTo>
                    <a:pt x="2267536" y="671947"/>
                  </a:lnTo>
                  <a:lnTo>
                    <a:pt x="2259461" y="634209"/>
                  </a:lnTo>
                  <a:lnTo>
                    <a:pt x="2249844" y="596351"/>
                  </a:lnTo>
                  <a:lnTo>
                    <a:pt x="2238494" y="558412"/>
                  </a:lnTo>
                  <a:lnTo>
                    <a:pt x="2225988" y="520419"/>
                  </a:lnTo>
                  <a:lnTo>
                    <a:pt x="2212712" y="482391"/>
                  </a:lnTo>
                  <a:lnTo>
                    <a:pt x="2196806" y="445750"/>
                  </a:lnTo>
                  <a:lnTo>
                    <a:pt x="2179146" y="410033"/>
                  </a:lnTo>
                  <a:lnTo>
                    <a:pt x="2160317" y="374933"/>
                  </a:lnTo>
                  <a:lnTo>
                    <a:pt x="2137887" y="340245"/>
                  </a:lnTo>
                  <a:lnTo>
                    <a:pt x="2113056" y="305830"/>
                  </a:lnTo>
                  <a:lnTo>
                    <a:pt x="2086624" y="271598"/>
                  </a:lnTo>
                  <a:lnTo>
                    <a:pt x="2059125" y="239604"/>
                  </a:lnTo>
                  <a:lnTo>
                    <a:pt x="2030914" y="209103"/>
                  </a:lnTo>
                  <a:lnTo>
                    <a:pt x="2002230" y="179597"/>
                  </a:lnTo>
                  <a:lnTo>
                    <a:pt x="1971112" y="153576"/>
                  </a:lnTo>
                  <a:lnTo>
                    <a:pt x="1938373" y="129879"/>
                  </a:lnTo>
                  <a:lnTo>
                    <a:pt x="1904552" y="107730"/>
                  </a:lnTo>
                  <a:lnTo>
                    <a:pt x="1866482" y="88026"/>
                  </a:lnTo>
                  <a:lnTo>
                    <a:pt x="1825580" y="69951"/>
                  </a:lnTo>
                  <a:lnTo>
                    <a:pt x="1782790" y="52962"/>
                  </a:lnTo>
                  <a:lnTo>
                    <a:pt x="1737330" y="40930"/>
                  </a:lnTo>
                  <a:lnTo>
                    <a:pt x="1690090" y="32204"/>
                  </a:lnTo>
                  <a:lnTo>
                    <a:pt x="1641663" y="25681"/>
                  </a:lnTo>
                  <a:lnTo>
                    <a:pt x="1591035" y="24859"/>
                  </a:lnTo>
                  <a:lnTo>
                    <a:pt x="1538937" y="27840"/>
                  </a:lnTo>
                  <a:lnTo>
                    <a:pt x="1485862" y="33355"/>
                  </a:lnTo>
                  <a:lnTo>
                    <a:pt x="1450478" y="37031"/>
                  </a:lnTo>
                  <a:lnTo>
                    <a:pt x="1379710" y="44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74">
              <a:extLst>
                <a:ext uri="{FF2B5EF4-FFF2-40B4-BE49-F238E27FC236}">
                  <a16:creationId xmlns:a16="http://schemas.microsoft.com/office/drawing/2014/main" xmlns="" id="{CBFC3F29-BA97-43B3-B6CC-DBB24A2656A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174750" y="1121956"/>
              <a:ext cx="6546851" cy="186145"/>
            </a:xfrm>
            <a:custGeom>
              <a:avLst/>
              <a:gdLst/>
              <a:ahLst/>
              <a:cxnLst/>
              <a:rect l="0" t="0" r="0" b="0"/>
              <a:pathLst>
                <a:path w="6546851" h="186145">
                  <a:moveTo>
                    <a:pt x="0" y="173444"/>
                  </a:moveTo>
                  <a:lnTo>
                    <a:pt x="0" y="173444"/>
                  </a:lnTo>
                  <a:lnTo>
                    <a:pt x="30339" y="176815"/>
                  </a:lnTo>
                  <a:lnTo>
                    <a:pt x="71575" y="178470"/>
                  </a:lnTo>
                  <a:lnTo>
                    <a:pt x="96400" y="178911"/>
                  </a:lnTo>
                  <a:lnTo>
                    <a:pt x="127061" y="178500"/>
                  </a:lnTo>
                  <a:lnTo>
                    <a:pt x="161613" y="177520"/>
                  </a:lnTo>
                  <a:lnTo>
                    <a:pt x="198759" y="176161"/>
                  </a:lnTo>
                  <a:lnTo>
                    <a:pt x="241867" y="173139"/>
                  </a:lnTo>
                  <a:lnTo>
                    <a:pt x="288950" y="169007"/>
                  </a:lnTo>
                  <a:lnTo>
                    <a:pt x="338683" y="164136"/>
                  </a:lnTo>
                  <a:lnTo>
                    <a:pt x="395122" y="158067"/>
                  </a:lnTo>
                  <a:lnTo>
                    <a:pt x="456031" y="151198"/>
                  </a:lnTo>
                  <a:lnTo>
                    <a:pt x="519921" y="143797"/>
                  </a:lnTo>
                  <a:lnTo>
                    <a:pt x="593558" y="136040"/>
                  </a:lnTo>
                  <a:lnTo>
                    <a:pt x="673695" y="128047"/>
                  </a:lnTo>
                  <a:lnTo>
                    <a:pt x="758163" y="119896"/>
                  </a:lnTo>
                  <a:lnTo>
                    <a:pt x="850458" y="110934"/>
                  </a:lnTo>
                  <a:lnTo>
                    <a:pt x="947972" y="101432"/>
                  </a:lnTo>
                  <a:lnTo>
                    <a:pt x="1048965" y="91569"/>
                  </a:lnTo>
                  <a:lnTo>
                    <a:pt x="1155804" y="82172"/>
                  </a:lnTo>
                  <a:lnTo>
                    <a:pt x="1266542" y="73085"/>
                  </a:lnTo>
                  <a:lnTo>
                    <a:pt x="1379878" y="64205"/>
                  </a:lnTo>
                  <a:lnTo>
                    <a:pt x="1501296" y="54756"/>
                  </a:lnTo>
                  <a:lnTo>
                    <a:pt x="1628103" y="44930"/>
                  </a:lnTo>
                  <a:lnTo>
                    <a:pt x="1758502" y="34851"/>
                  </a:lnTo>
                  <a:lnTo>
                    <a:pt x="1895529" y="26016"/>
                  </a:lnTo>
                  <a:lnTo>
                    <a:pt x="2036975" y="18008"/>
                  </a:lnTo>
                  <a:lnTo>
                    <a:pt x="2181367" y="10554"/>
                  </a:lnTo>
                  <a:lnTo>
                    <a:pt x="2329133" y="5584"/>
                  </a:lnTo>
                  <a:lnTo>
                    <a:pt x="2479150" y="2270"/>
                  </a:lnTo>
                  <a:lnTo>
                    <a:pt x="2630667" y="62"/>
                  </a:lnTo>
                  <a:lnTo>
                    <a:pt x="2789533" y="0"/>
                  </a:lnTo>
                  <a:lnTo>
                    <a:pt x="2953300" y="1370"/>
                  </a:lnTo>
                  <a:lnTo>
                    <a:pt x="3120333" y="3695"/>
                  </a:lnTo>
                  <a:lnTo>
                    <a:pt x="3290250" y="8067"/>
                  </a:lnTo>
                  <a:lnTo>
                    <a:pt x="3462089" y="13804"/>
                  </a:lnTo>
                  <a:lnTo>
                    <a:pt x="3635209" y="20450"/>
                  </a:lnTo>
                  <a:lnTo>
                    <a:pt x="3807067" y="27704"/>
                  </a:lnTo>
                  <a:lnTo>
                    <a:pt x="3978084" y="35362"/>
                  </a:lnTo>
                  <a:lnTo>
                    <a:pt x="4148539" y="43289"/>
                  </a:lnTo>
                  <a:lnTo>
                    <a:pt x="4320737" y="51396"/>
                  </a:lnTo>
                  <a:lnTo>
                    <a:pt x="4494097" y="59623"/>
                  </a:lnTo>
                  <a:lnTo>
                    <a:pt x="4668231" y="67930"/>
                  </a:lnTo>
                  <a:lnTo>
                    <a:pt x="4837238" y="76290"/>
                  </a:lnTo>
                  <a:lnTo>
                    <a:pt x="5002824" y="84686"/>
                  </a:lnTo>
                  <a:lnTo>
                    <a:pt x="5166133" y="93105"/>
                  </a:lnTo>
                  <a:lnTo>
                    <a:pt x="5322277" y="102246"/>
                  </a:lnTo>
                  <a:lnTo>
                    <a:pt x="5473647" y="111868"/>
                  </a:lnTo>
                  <a:lnTo>
                    <a:pt x="5621830" y="121810"/>
                  </a:lnTo>
                  <a:lnTo>
                    <a:pt x="5761543" y="131260"/>
                  </a:lnTo>
                  <a:lnTo>
                    <a:pt x="5895607" y="140382"/>
                  </a:lnTo>
                  <a:lnTo>
                    <a:pt x="6025904" y="149286"/>
                  </a:lnTo>
                  <a:lnTo>
                    <a:pt x="6141697" y="157339"/>
                  </a:lnTo>
                  <a:lnTo>
                    <a:pt x="6247820" y="164824"/>
                  </a:lnTo>
                  <a:lnTo>
                    <a:pt x="6347497" y="171931"/>
                  </a:lnTo>
                  <a:lnTo>
                    <a:pt x="6413948" y="176668"/>
                  </a:lnTo>
                  <a:lnTo>
                    <a:pt x="6546850" y="186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75">
              <a:extLst>
                <a:ext uri="{FF2B5EF4-FFF2-40B4-BE49-F238E27FC236}">
                  <a16:creationId xmlns:a16="http://schemas.microsoft.com/office/drawing/2014/main" xmlns="" id="{E73791D3-73F8-4EB1-AA1F-B6FF18D454E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946900" y="821381"/>
              <a:ext cx="114301" cy="160252"/>
            </a:xfrm>
            <a:custGeom>
              <a:avLst/>
              <a:gdLst/>
              <a:ahLst/>
              <a:cxnLst/>
              <a:rect l="0" t="0" r="0" b="0"/>
              <a:pathLst>
                <a:path w="114301" h="160252">
                  <a:moveTo>
                    <a:pt x="114300" y="23169"/>
                  </a:moveTo>
                  <a:lnTo>
                    <a:pt x="114300" y="23169"/>
                  </a:lnTo>
                  <a:lnTo>
                    <a:pt x="105511" y="9354"/>
                  </a:lnTo>
                  <a:lnTo>
                    <a:pt x="102091" y="5492"/>
                  </a:lnTo>
                  <a:lnTo>
                    <a:pt x="92646" y="1202"/>
                  </a:lnTo>
                  <a:lnTo>
                    <a:pt x="80687" y="0"/>
                  </a:lnTo>
                  <a:lnTo>
                    <a:pt x="65964" y="1818"/>
                  </a:lnTo>
                  <a:lnTo>
                    <a:pt x="53777" y="6859"/>
                  </a:lnTo>
                  <a:lnTo>
                    <a:pt x="48551" y="10179"/>
                  </a:lnTo>
                  <a:lnTo>
                    <a:pt x="45067" y="14509"/>
                  </a:lnTo>
                  <a:lnTo>
                    <a:pt x="41197" y="24965"/>
                  </a:lnTo>
                  <a:lnTo>
                    <a:pt x="42280" y="30010"/>
                  </a:lnTo>
                  <a:lnTo>
                    <a:pt x="49130" y="39380"/>
                  </a:lnTo>
                  <a:lnTo>
                    <a:pt x="96696" y="80848"/>
                  </a:lnTo>
                  <a:lnTo>
                    <a:pt x="109097" y="105823"/>
                  </a:lnTo>
                  <a:lnTo>
                    <a:pt x="110106" y="118465"/>
                  </a:lnTo>
                  <a:lnTo>
                    <a:pt x="107497" y="130434"/>
                  </a:lnTo>
                  <a:lnTo>
                    <a:pt x="101633" y="140457"/>
                  </a:lnTo>
                  <a:lnTo>
                    <a:pt x="76915" y="154033"/>
                  </a:lnTo>
                  <a:lnTo>
                    <a:pt x="46151" y="160251"/>
                  </a:lnTo>
                  <a:lnTo>
                    <a:pt x="0" y="156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76">
              <a:extLst>
                <a:ext uri="{FF2B5EF4-FFF2-40B4-BE49-F238E27FC236}">
                  <a16:creationId xmlns:a16="http://schemas.microsoft.com/office/drawing/2014/main" xmlns="" id="{BE48F63D-6568-4DDC-BCB0-9E0D6A232B3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832600" y="647700"/>
              <a:ext cx="158751" cy="264784"/>
            </a:xfrm>
            <a:custGeom>
              <a:avLst/>
              <a:gdLst/>
              <a:ahLst/>
              <a:cxnLst/>
              <a:rect l="0" t="0" r="0" b="0"/>
              <a:pathLst>
                <a:path w="158751" h="264784">
                  <a:moveTo>
                    <a:pt x="0" y="69850"/>
                  </a:moveTo>
                  <a:lnTo>
                    <a:pt x="0" y="69850"/>
                  </a:lnTo>
                  <a:lnTo>
                    <a:pt x="3370" y="115316"/>
                  </a:lnTo>
                  <a:lnTo>
                    <a:pt x="5467" y="162814"/>
                  </a:lnTo>
                  <a:lnTo>
                    <a:pt x="6088" y="210362"/>
                  </a:lnTo>
                  <a:lnTo>
                    <a:pt x="13014" y="245617"/>
                  </a:lnTo>
                  <a:lnTo>
                    <a:pt x="20131" y="259211"/>
                  </a:lnTo>
                  <a:lnTo>
                    <a:pt x="24004" y="263824"/>
                  </a:lnTo>
                  <a:lnTo>
                    <a:pt x="29408" y="264783"/>
                  </a:lnTo>
                  <a:lnTo>
                    <a:pt x="42938" y="260203"/>
                  </a:lnTo>
                  <a:lnTo>
                    <a:pt x="66423" y="238983"/>
                  </a:lnTo>
                  <a:lnTo>
                    <a:pt x="94627" y="193498"/>
                  </a:lnTo>
                  <a:lnTo>
                    <a:pt x="111201" y="149734"/>
                  </a:lnTo>
                  <a:lnTo>
                    <a:pt x="118584" y="125223"/>
                  </a:lnTo>
                  <a:lnTo>
                    <a:pt x="134313" y="79173"/>
                  </a:lnTo>
                  <a:lnTo>
                    <a:pt x="147889" y="4083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77">
              <a:extLst>
                <a:ext uri="{FF2B5EF4-FFF2-40B4-BE49-F238E27FC236}">
                  <a16:creationId xmlns:a16="http://schemas.microsoft.com/office/drawing/2014/main" xmlns="" id="{C87F995A-BB4B-4E71-B01D-65F7E0B846F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546073" y="635463"/>
              <a:ext cx="178578" cy="316568"/>
            </a:xfrm>
            <a:custGeom>
              <a:avLst/>
              <a:gdLst/>
              <a:ahLst/>
              <a:cxnLst/>
              <a:rect l="0" t="0" r="0" b="0"/>
              <a:pathLst>
                <a:path w="178578" h="316568">
                  <a:moveTo>
                    <a:pt x="13477" y="69387"/>
                  </a:moveTo>
                  <a:lnTo>
                    <a:pt x="13477" y="69387"/>
                  </a:lnTo>
                  <a:lnTo>
                    <a:pt x="13477" y="62645"/>
                  </a:lnTo>
                  <a:lnTo>
                    <a:pt x="14182" y="60659"/>
                  </a:lnTo>
                  <a:lnTo>
                    <a:pt x="15358" y="59335"/>
                  </a:lnTo>
                  <a:lnTo>
                    <a:pt x="16847" y="58452"/>
                  </a:lnTo>
                  <a:lnTo>
                    <a:pt x="18546" y="60686"/>
                  </a:lnTo>
                  <a:lnTo>
                    <a:pt x="24308" y="80136"/>
                  </a:lnTo>
                  <a:lnTo>
                    <a:pt x="29778" y="121804"/>
                  </a:lnTo>
                  <a:lnTo>
                    <a:pt x="31305" y="158535"/>
                  </a:lnTo>
                  <a:lnTo>
                    <a:pt x="30102" y="198379"/>
                  </a:lnTo>
                  <a:lnTo>
                    <a:pt x="26510" y="237489"/>
                  </a:lnTo>
                  <a:lnTo>
                    <a:pt x="20210" y="271334"/>
                  </a:lnTo>
                  <a:lnTo>
                    <a:pt x="12101" y="308042"/>
                  </a:lnTo>
                  <a:lnTo>
                    <a:pt x="9032" y="313863"/>
                  </a:lnTo>
                  <a:lnTo>
                    <a:pt x="5575" y="316332"/>
                  </a:lnTo>
                  <a:lnTo>
                    <a:pt x="1858" y="316567"/>
                  </a:lnTo>
                  <a:lnTo>
                    <a:pt x="87" y="312490"/>
                  </a:lnTo>
                  <a:lnTo>
                    <a:pt x="0" y="296672"/>
                  </a:lnTo>
                  <a:lnTo>
                    <a:pt x="6076" y="266123"/>
                  </a:lnTo>
                  <a:lnTo>
                    <a:pt x="17949" y="223853"/>
                  </a:lnTo>
                  <a:lnTo>
                    <a:pt x="27041" y="197764"/>
                  </a:lnTo>
                  <a:lnTo>
                    <a:pt x="37336" y="169788"/>
                  </a:lnTo>
                  <a:lnTo>
                    <a:pt x="50550" y="140555"/>
                  </a:lnTo>
                  <a:lnTo>
                    <a:pt x="65709" y="110482"/>
                  </a:lnTo>
                  <a:lnTo>
                    <a:pt x="82165" y="79850"/>
                  </a:lnTo>
                  <a:lnTo>
                    <a:pt x="109857" y="36408"/>
                  </a:lnTo>
                  <a:lnTo>
                    <a:pt x="132512" y="9574"/>
                  </a:lnTo>
                  <a:lnTo>
                    <a:pt x="149637" y="0"/>
                  </a:lnTo>
                  <a:lnTo>
                    <a:pt x="156462" y="551"/>
                  </a:lnTo>
                  <a:lnTo>
                    <a:pt x="162422" y="3741"/>
                  </a:lnTo>
                  <a:lnTo>
                    <a:pt x="167808" y="8690"/>
                  </a:lnTo>
                  <a:lnTo>
                    <a:pt x="173790" y="29240"/>
                  </a:lnTo>
                  <a:lnTo>
                    <a:pt x="175038" y="56483"/>
                  </a:lnTo>
                  <a:lnTo>
                    <a:pt x="166396" y="98176"/>
                  </a:lnTo>
                  <a:lnTo>
                    <a:pt x="153879" y="122163"/>
                  </a:lnTo>
                  <a:lnTo>
                    <a:pt x="124221" y="148759"/>
                  </a:lnTo>
                  <a:lnTo>
                    <a:pt x="102678" y="155699"/>
                  </a:lnTo>
                  <a:lnTo>
                    <a:pt x="76361" y="155639"/>
                  </a:lnTo>
                  <a:lnTo>
                    <a:pt x="61507" y="151152"/>
                  </a:lnTo>
                  <a:lnTo>
                    <a:pt x="58197" y="149297"/>
                  </a:lnTo>
                  <a:lnTo>
                    <a:pt x="56696" y="150177"/>
                  </a:lnTo>
                  <a:lnTo>
                    <a:pt x="56401" y="152880"/>
                  </a:lnTo>
                  <a:lnTo>
                    <a:pt x="58660" y="162234"/>
                  </a:lnTo>
                  <a:lnTo>
                    <a:pt x="69981" y="184072"/>
                  </a:lnTo>
                  <a:lnTo>
                    <a:pt x="104340" y="222699"/>
                  </a:lnTo>
                  <a:lnTo>
                    <a:pt x="149776" y="263979"/>
                  </a:lnTo>
                  <a:lnTo>
                    <a:pt x="178577" y="285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878">
            <a:extLst>
              <a:ext uri="{FF2B5EF4-FFF2-40B4-BE49-F238E27FC236}">
                <a16:creationId xmlns:a16="http://schemas.microsoft.com/office/drawing/2014/main" xmlns="" id="{891935B2-A0FD-435A-91E1-9F7FD2D7DF4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1324" y="1845506"/>
            <a:ext cx="10460227" cy="388789"/>
          </a:xfrm>
          <a:custGeom>
            <a:avLst/>
            <a:gdLst/>
            <a:ahLst/>
            <a:cxnLst/>
            <a:rect l="0" t="0" r="0" b="0"/>
            <a:pathLst>
              <a:path w="10460227" h="388789">
                <a:moveTo>
                  <a:pt x="14476" y="376994"/>
                </a:moveTo>
                <a:lnTo>
                  <a:pt x="14476" y="376994"/>
                </a:lnTo>
                <a:lnTo>
                  <a:pt x="2542" y="382020"/>
                </a:lnTo>
                <a:lnTo>
                  <a:pt x="170" y="382461"/>
                </a:lnTo>
                <a:lnTo>
                  <a:pt x="0" y="382755"/>
                </a:lnTo>
                <a:lnTo>
                  <a:pt x="41172" y="387656"/>
                </a:lnTo>
                <a:lnTo>
                  <a:pt x="77611" y="388788"/>
                </a:lnTo>
                <a:lnTo>
                  <a:pt x="101722" y="388385"/>
                </a:lnTo>
                <a:lnTo>
                  <a:pt x="129084" y="387410"/>
                </a:lnTo>
                <a:lnTo>
                  <a:pt x="158615" y="386055"/>
                </a:lnTo>
                <a:lnTo>
                  <a:pt x="195941" y="384445"/>
                </a:lnTo>
                <a:lnTo>
                  <a:pt x="238464" y="382667"/>
                </a:lnTo>
                <a:lnTo>
                  <a:pt x="284451" y="380776"/>
                </a:lnTo>
                <a:lnTo>
                  <a:pt x="336982" y="378104"/>
                </a:lnTo>
                <a:lnTo>
                  <a:pt x="393874" y="374912"/>
                </a:lnTo>
                <a:lnTo>
                  <a:pt x="453675" y="371373"/>
                </a:lnTo>
                <a:lnTo>
                  <a:pt x="520353" y="367602"/>
                </a:lnTo>
                <a:lnTo>
                  <a:pt x="591616" y="363677"/>
                </a:lnTo>
                <a:lnTo>
                  <a:pt x="665936" y="359649"/>
                </a:lnTo>
                <a:lnTo>
                  <a:pt x="746527" y="354142"/>
                </a:lnTo>
                <a:lnTo>
                  <a:pt x="831299" y="347648"/>
                </a:lnTo>
                <a:lnTo>
                  <a:pt x="918858" y="340497"/>
                </a:lnTo>
                <a:lnTo>
                  <a:pt x="1016742" y="332201"/>
                </a:lnTo>
                <a:lnTo>
                  <a:pt x="1121509" y="323143"/>
                </a:lnTo>
                <a:lnTo>
                  <a:pt x="1230864" y="313577"/>
                </a:lnTo>
                <a:lnTo>
                  <a:pt x="1351746" y="302260"/>
                </a:lnTo>
                <a:lnTo>
                  <a:pt x="1480312" y="289777"/>
                </a:lnTo>
                <a:lnTo>
                  <a:pt x="1614000" y="276516"/>
                </a:lnTo>
                <a:lnTo>
                  <a:pt x="1753925" y="261325"/>
                </a:lnTo>
                <a:lnTo>
                  <a:pt x="1898009" y="244848"/>
                </a:lnTo>
                <a:lnTo>
                  <a:pt x="2044864" y="227513"/>
                </a:lnTo>
                <a:lnTo>
                  <a:pt x="2199918" y="210312"/>
                </a:lnTo>
                <a:lnTo>
                  <a:pt x="2360437" y="193201"/>
                </a:lnTo>
                <a:lnTo>
                  <a:pt x="2524600" y="176148"/>
                </a:lnTo>
                <a:lnTo>
                  <a:pt x="2696131" y="159841"/>
                </a:lnTo>
                <a:lnTo>
                  <a:pt x="2872574" y="144031"/>
                </a:lnTo>
                <a:lnTo>
                  <a:pt x="3052291" y="128552"/>
                </a:lnTo>
                <a:lnTo>
                  <a:pt x="3235603" y="114705"/>
                </a:lnTo>
                <a:lnTo>
                  <a:pt x="3421310" y="101945"/>
                </a:lnTo>
                <a:lnTo>
                  <a:pt x="3608616" y="89912"/>
                </a:lnTo>
                <a:lnTo>
                  <a:pt x="3805453" y="78361"/>
                </a:lnTo>
                <a:lnTo>
                  <a:pt x="4008643" y="67133"/>
                </a:lnTo>
                <a:lnTo>
                  <a:pt x="4216071" y="56120"/>
                </a:lnTo>
                <a:lnTo>
                  <a:pt x="4424206" y="46661"/>
                </a:lnTo>
                <a:lnTo>
                  <a:pt x="4632812" y="38239"/>
                </a:lnTo>
                <a:lnTo>
                  <a:pt x="4841734" y="30507"/>
                </a:lnTo>
                <a:lnTo>
                  <a:pt x="5050159" y="23236"/>
                </a:lnTo>
                <a:lnTo>
                  <a:pt x="5258253" y="16272"/>
                </a:lnTo>
                <a:lnTo>
                  <a:pt x="5466127" y="9513"/>
                </a:lnTo>
                <a:lnTo>
                  <a:pt x="5682321" y="5006"/>
                </a:lnTo>
                <a:lnTo>
                  <a:pt x="5904061" y="2002"/>
                </a:lnTo>
                <a:lnTo>
                  <a:pt x="6129500" y="0"/>
                </a:lnTo>
                <a:lnTo>
                  <a:pt x="6355286" y="76"/>
                </a:lnTo>
                <a:lnTo>
                  <a:pt x="6581305" y="1537"/>
                </a:lnTo>
                <a:lnTo>
                  <a:pt x="6807478" y="3923"/>
                </a:lnTo>
                <a:lnTo>
                  <a:pt x="7032345" y="8335"/>
                </a:lnTo>
                <a:lnTo>
                  <a:pt x="7256339" y="14099"/>
                </a:lnTo>
                <a:lnTo>
                  <a:pt x="7479751" y="20764"/>
                </a:lnTo>
                <a:lnTo>
                  <a:pt x="7701365" y="29441"/>
                </a:lnTo>
                <a:lnTo>
                  <a:pt x="7921779" y="39459"/>
                </a:lnTo>
                <a:lnTo>
                  <a:pt x="8141395" y="50370"/>
                </a:lnTo>
                <a:lnTo>
                  <a:pt x="8350600" y="62584"/>
                </a:lnTo>
                <a:lnTo>
                  <a:pt x="8552864" y="75665"/>
                </a:lnTo>
                <a:lnTo>
                  <a:pt x="8750501" y="89325"/>
                </a:lnTo>
                <a:lnTo>
                  <a:pt x="8937999" y="104076"/>
                </a:lnTo>
                <a:lnTo>
                  <a:pt x="9118735" y="119554"/>
                </a:lnTo>
                <a:lnTo>
                  <a:pt x="9294965" y="135517"/>
                </a:lnTo>
                <a:lnTo>
                  <a:pt x="9463251" y="152509"/>
                </a:lnTo>
                <a:lnTo>
                  <a:pt x="9626244" y="170188"/>
                </a:lnTo>
                <a:lnTo>
                  <a:pt x="9785704" y="188323"/>
                </a:lnTo>
                <a:lnTo>
                  <a:pt x="9931522" y="206763"/>
                </a:lnTo>
                <a:lnTo>
                  <a:pt x="10068246" y="225407"/>
                </a:lnTo>
                <a:lnTo>
                  <a:pt x="10198906" y="244186"/>
                </a:lnTo>
                <a:lnTo>
                  <a:pt x="10286013" y="256705"/>
                </a:lnTo>
                <a:lnTo>
                  <a:pt x="10460226" y="2817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176">
            <a:extLst>
              <a:ext uri="{FF2B5EF4-FFF2-40B4-BE49-F238E27FC236}">
                <a16:creationId xmlns:a16="http://schemas.microsoft.com/office/drawing/2014/main" xmlns="" id="{5D8B2B03-161E-4015-AFD4-A9A14B70524D}"/>
              </a:ext>
            </a:extLst>
          </p:cNvPr>
          <p:cNvGrpSpPr/>
          <p:nvPr/>
        </p:nvGrpSpPr>
        <p:grpSpPr>
          <a:xfrm>
            <a:off x="1568528" y="2376544"/>
            <a:ext cx="1066723" cy="516841"/>
            <a:chOff x="1568528" y="2376544"/>
            <a:chExt cx="1066723" cy="516841"/>
          </a:xfrm>
        </p:grpSpPr>
        <p:sp>
          <p:nvSpPr>
            <p:cNvPr id="34" name="SMARTInkShape-879">
              <a:extLst>
                <a:ext uri="{FF2B5EF4-FFF2-40B4-BE49-F238E27FC236}">
                  <a16:creationId xmlns:a16="http://schemas.microsoft.com/office/drawing/2014/main" xmlns="" id="{810AFDA0-F567-4BA9-A884-B7DF9E6B4EE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540834" y="2504131"/>
              <a:ext cx="94417" cy="199990"/>
            </a:xfrm>
            <a:custGeom>
              <a:avLst/>
              <a:gdLst/>
              <a:ahLst/>
              <a:cxnLst/>
              <a:rect l="0" t="0" r="0" b="0"/>
              <a:pathLst>
                <a:path w="94417" h="199990">
                  <a:moveTo>
                    <a:pt x="24566" y="93019"/>
                  </a:moveTo>
                  <a:lnTo>
                    <a:pt x="24566" y="93019"/>
                  </a:lnTo>
                  <a:lnTo>
                    <a:pt x="24566" y="96390"/>
                  </a:lnTo>
                  <a:lnTo>
                    <a:pt x="25272" y="96677"/>
                  </a:lnTo>
                  <a:lnTo>
                    <a:pt x="27937" y="95115"/>
                  </a:lnTo>
                  <a:lnTo>
                    <a:pt x="61556" y="52624"/>
                  </a:lnTo>
                  <a:lnTo>
                    <a:pt x="69228" y="36965"/>
                  </a:lnTo>
                  <a:lnTo>
                    <a:pt x="72842" y="13694"/>
                  </a:lnTo>
                  <a:lnTo>
                    <a:pt x="71187" y="2260"/>
                  </a:lnTo>
                  <a:lnTo>
                    <a:pt x="68346" y="57"/>
                  </a:lnTo>
                  <a:lnTo>
                    <a:pt x="64336" y="0"/>
                  </a:lnTo>
                  <a:lnTo>
                    <a:pt x="59546" y="1373"/>
                  </a:lnTo>
                  <a:lnTo>
                    <a:pt x="35950" y="26902"/>
                  </a:lnTo>
                  <a:lnTo>
                    <a:pt x="13357" y="65746"/>
                  </a:lnTo>
                  <a:lnTo>
                    <a:pt x="0" y="111906"/>
                  </a:lnTo>
                  <a:lnTo>
                    <a:pt x="1686" y="154589"/>
                  </a:lnTo>
                  <a:lnTo>
                    <a:pt x="9458" y="175417"/>
                  </a:lnTo>
                  <a:lnTo>
                    <a:pt x="14494" y="183934"/>
                  </a:lnTo>
                  <a:lnTo>
                    <a:pt x="27616" y="195279"/>
                  </a:lnTo>
                  <a:lnTo>
                    <a:pt x="35066" y="199293"/>
                  </a:lnTo>
                  <a:lnTo>
                    <a:pt x="56514" y="199989"/>
                  </a:lnTo>
                  <a:lnTo>
                    <a:pt x="94416" y="194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80">
              <a:extLst>
                <a:ext uri="{FF2B5EF4-FFF2-40B4-BE49-F238E27FC236}">
                  <a16:creationId xmlns:a16="http://schemas.microsoft.com/office/drawing/2014/main" xmlns="" id="{434921B8-71EE-4813-B354-DAEA0A2FB77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425700" y="2565400"/>
              <a:ext cx="95251" cy="9722"/>
            </a:xfrm>
            <a:custGeom>
              <a:avLst/>
              <a:gdLst/>
              <a:ahLst/>
              <a:cxnLst/>
              <a:rect l="0" t="0" r="0" b="0"/>
              <a:pathLst>
                <a:path w="95251" h="9722">
                  <a:moveTo>
                    <a:pt x="0" y="6350"/>
                  </a:moveTo>
                  <a:lnTo>
                    <a:pt x="0" y="6350"/>
                  </a:lnTo>
                  <a:lnTo>
                    <a:pt x="6481" y="7055"/>
                  </a:lnTo>
                  <a:lnTo>
                    <a:pt x="15580" y="9721"/>
                  </a:lnTo>
                  <a:lnTo>
                    <a:pt x="53172" y="704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81">
              <a:extLst>
                <a:ext uri="{FF2B5EF4-FFF2-40B4-BE49-F238E27FC236}">
                  <a16:creationId xmlns:a16="http://schemas.microsoft.com/office/drawing/2014/main" xmlns="" id="{A73EEB87-8760-45E2-9F41-AE7AA68777F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286000" y="2376544"/>
              <a:ext cx="222251" cy="357243"/>
            </a:xfrm>
            <a:custGeom>
              <a:avLst/>
              <a:gdLst/>
              <a:ahLst/>
              <a:cxnLst/>
              <a:rect l="0" t="0" r="0" b="0"/>
              <a:pathLst>
                <a:path w="222251" h="357243">
                  <a:moveTo>
                    <a:pt x="0" y="271406"/>
                  </a:moveTo>
                  <a:lnTo>
                    <a:pt x="0" y="271406"/>
                  </a:lnTo>
                  <a:lnTo>
                    <a:pt x="3371" y="274777"/>
                  </a:lnTo>
                  <a:lnTo>
                    <a:pt x="6908" y="276432"/>
                  </a:lnTo>
                  <a:lnTo>
                    <a:pt x="8838" y="276873"/>
                  </a:lnTo>
                  <a:lnTo>
                    <a:pt x="21669" y="270753"/>
                  </a:lnTo>
                  <a:lnTo>
                    <a:pt x="35505" y="256631"/>
                  </a:lnTo>
                  <a:lnTo>
                    <a:pt x="40474" y="245083"/>
                  </a:lnTo>
                  <a:lnTo>
                    <a:pt x="47585" y="210476"/>
                  </a:lnTo>
                  <a:lnTo>
                    <a:pt x="46314" y="199405"/>
                  </a:lnTo>
                  <a:lnTo>
                    <a:pt x="44987" y="196594"/>
                  </a:lnTo>
                  <a:lnTo>
                    <a:pt x="43397" y="195426"/>
                  </a:lnTo>
                  <a:lnTo>
                    <a:pt x="41631" y="195353"/>
                  </a:lnTo>
                  <a:lnTo>
                    <a:pt x="29033" y="205362"/>
                  </a:lnTo>
                  <a:lnTo>
                    <a:pt x="15266" y="231847"/>
                  </a:lnTo>
                  <a:lnTo>
                    <a:pt x="8992" y="266505"/>
                  </a:lnTo>
                  <a:lnTo>
                    <a:pt x="10504" y="303585"/>
                  </a:lnTo>
                  <a:lnTo>
                    <a:pt x="22162" y="334641"/>
                  </a:lnTo>
                  <a:lnTo>
                    <a:pt x="33133" y="347253"/>
                  </a:lnTo>
                  <a:lnTo>
                    <a:pt x="39022" y="351604"/>
                  </a:lnTo>
                  <a:lnTo>
                    <a:pt x="53091" y="354557"/>
                  </a:lnTo>
                  <a:lnTo>
                    <a:pt x="60794" y="354357"/>
                  </a:lnTo>
                  <a:lnTo>
                    <a:pt x="78760" y="344727"/>
                  </a:lnTo>
                  <a:lnTo>
                    <a:pt x="98504" y="326571"/>
                  </a:lnTo>
                  <a:lnTo>
                    <a:pt x="129454" y="281088"/>
                  </a:lnTo>
                  <a:lnTo>
                    <a:pt x="150433" y="235963"/>
                  </a:lnTo>
                  <a:lnTo>
                    <a:pt x="160261" y="209677"/>
                  </a:lnTo>
                  <a:lnTo>
                    <a:pt x="169635" y="181570"/>
                  </a:lnTo>
                  <a:lnTo>
                    <a:pt x="178707" y="152249"/>
                  </a:lnTo>
                  <a:lnTo>
                    <a:pt x="185460" y="124940"/>
                  </a:lnTo>
                  <a:lnTo>
                    <a:pt x="190668" y="98973"/>
                  </a:lnTo>
                  <a:lnTo>
                    <a:pt x="196219" y="53658"/>
                  </a:lnTo>
                  <a:lnTo>
                    <a:pt x="192116" y="11841"/>
                  </a:lnTo>
                  <a:lnTo>
                    <a:pt x="188161" y="821"/>
                  </a:lnTo>
                  <a:lnTo>
                    <a:pt x="185413" y="0"/>
                  </a:lnTo>
                  <a:lnTo>
                    <a:pt x="182169" y="1568"/>
                  </a:lnTo>
                  <a:lnTo>
                    <a:pt x="178596" y="4731"/>
                  </a:lnTo>
                  <a:lnTo>
                    <a:pt x="166825" y="36150"/>
                  </a:lnTo>
                  <a:lnTo>
                    <a:pt x="160458" y="74890"/>
                  </a:lnTo>
                  <a:lnTo>
                    <a:pt x="155981" y="121271"/>
                  </a:lnTo>
                  <a:lnTo>
                    <a:pt x="153992" y="167755"/>
                  </a:lnTo>
                  <a:lnTo>
                    <a:pt x="153108" y="212404"/>
                  </a:lnTo>
                  <a:lnTo>
                    <a:pt x="153420" y="254355"/>
                  </a:lnTo>
                  <a:lnTo>
                    <a:pt x="155911" y="291815"/>
                  </a:lnTo>
                  <a:lnTo>
                    <a:pt x="161280" y="331154"/>
                  </a:lnTo>
                  <a:lnTo>
                    <a:pt x="170710" y="353942"/>
                  </a:lnTo>
                  <a:lnTo>
                    <a:pt x="175190" y="356768"/>
                  </a:lnTo>
                  <a:lnTo>
                    <a:pt x="180293" y="357242"/>
                  </a:lnTo>
                  <a:lnTo>
                    <a:pt x="185812" y="356147"/>
                  </a:lnTo>
                  <a:lnTo>
                    <a:pt x="222250" y="32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82">
              <a:extLst>
                <a:ext uri="{FF2B5EF4-FFF2-40B4-BE49-F238E27FC236}">
                  <a16:creationId xmlns:a16="http://schemas.microsoft.com/office/drawing/2014/main" xmlns="" id="{42D4D2DD-3D66-419E-924A-D370E491A03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135365" y="2590800"/>
              <a:ext cx="131586" cy="165017"/>
            </a:xfrm>
            <a:custGeom>
              <a:avLst/>
              <a:gdLst/>
              <a:ahLst/>
              <a:cxnLst/>
              <a:rect l="0" t="0" r="0" b="0"/>
              <a:pathLst>
                <a:path w="131586" h="165017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117" y="25989"/>
                  </a:lnTo>
                  <a:lnTo>
                    <a:pt x="5064" y="25574"/>
                  </a:lnTo>
                  <a:lnTo>
                    <a:pt x="13970" y="25478"/>
                  </a:lnTo>
                  <a:lnTo>
                    <a:pt x="37626" y="35536"/>
                  </a:lnTo>
                  <a:lnTo>
                    <a:pt x="63607" y="58663"/>
                  </a:lnTo>
                  <a:lnTo>
                    <a:pt x="82437" y="91230"/>
                  </a:lnTo>
                  <a:lnTo>
                    <a:pt x="90212" y="124319"/>
                  </a:lnTo>
                  <a:lnTo>
                    <a:pt x="88267" y="142037"/>
                  </a:lnTo>
                  <a:lnTo>
                    <a:pt x="82699" y="155555"/>
                  </a:lnTo>
                  <a:lnTo>
                    <a:pt x="75521" y="163915"/>
                  </a:lnTo>
                  <a:lnTo>
                    <a:pt x="71631" y="165016"/>
                  </a:lnTo>
                  <a:lnTo>
                    <a:pt x="67627" y="164338"/>
                  </a:lnTo>
                  <a:lnTo>
                    <a:pt x="63546" y="162475"/>
                  </a:lnTo>
                  <a:lnTo>
                    <a:pt x="57131" y="150998"/>
                  </a:lnTo>
                  <a:lnTo>
                    <a:pt x="54432" y="142999"/>
                  </a:lnTo>
                  <a:lnTo>
                    <a:pt x="54005" y="101402"/>
                  </a:lnTo>
                  <a:lnTo>
                    <a:pt x="65089" y="55602"/>
                  </a:lnTo>
                  <a:lnTo>
                    <a:pt x="85150" y="20865"/>
                  </a:lnTo>
                  <a:lnTo>
                    <a:pt x="102716" y="9273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83">
              <a:extLst>
                <a:ext uri="{FF2B5EF4-FFF2-40B4-BE49-F238E27FC236}">
                  <a16:creationId xmlns:a16="http://schemas.microsoft.com/office/drawing/2014/main" xmlns="" id="{CE166A2A-2A1A-44F8-9B87-2B875C992F5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999146" y="2616616"/>
              <a:ext cx="90005" cy="174630"/>
            </a:xfrm>
            <a:custGeom>
              <a:avLst/>
              <a:gdLst/>
              <a:ahLst/>
              <a:cxnLst/>
              <a:rect l="0" t="0" r="0" b="0"/>
              <a:pathLst>
                <a:path w="90005" h="174630">
                  <a:moveTo>
                    <a:pt x="51904" y="18634"/>
                  </a:moveTo>
                  <a:lnTo>
                    <a:pt x="51904" y="18634"/>
                  </a:lnTo>
                  <a:lnTo>
                    <a:pt x="51904" y="4328"/>
                  </a:lnTo>
                  <a:lnTo>
                    <a:pt x="51198" y="2747"/>
                  </a:lnTo>
                  <a:lnTo>
                    <a:pt x="50023" y="1693"/>
                  </a:lnTo>
                  <a:lnTo>
                    <a:pt x="48533" y="990"/>
                  </a:lnTo>
                  <a:lnTo>
                    <a:pt x="39694" y="0"/>
                  </a:lnTo>
                  <a:lnTo>
                    <a:pt x="36003" y="1978"/>
                  </a:lnTo>
                  <a:lnTo>
                    <a:pt x="28139" y="9820"/>
                  </a:lnTo>
                  <a:lnTo>
                    <a:pt x="12407" y="36248"/>
                  </a:lnTo>
                  <a:lnTo>
                    <a:pt x="1082" y="74261"/>
                  </a:lnTo>
                  <a:lnTo>
                    <a:pt x="0" y="116804"/>
                  </a:lnTo>
                  <a:lnTo>
                    <a:pt x="7519" y="150576"/>
                  </a:lnTo>
                  <a:lnTo>
                    <a:pt x="20418" y="165704"/>
                  </a:lnTo>
                  <a:lnTo>
                    <a:pt x="28796" y="171714"/>
                  </a:lnTo>
                  <a:lnTo>
                    <a:pt x="51277" y="174629"/>
                  </a:lnTo>
                  <a:lnTo>
                    <a:pt x="90004" y="171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84">
              <a:extLst>
                <a:ext uri="{FF2B5EF4-FFF2-40B4-BE49-F238E27FC236}">
                  <a16:creationId xmlns:a16="http://schemas.microsoft.com/office/drawing/2014/main" xmlns="" id="{34028F8D-510C-4D64-93D6-0435DE6155C6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847850" y="2641939"/>
              <a:ext cx="65174" cy="166773"/>
            </a:xfrm>
            <a:custGeom>
              <a:avLst/>
              <a:gdLst/>
              <a:ahLst/>
              <a:cxnLst/>
              <a:rect l="0" t="0" r="0" b="0"/>
              <a:pathLst>
                <a:path w="65174" h="166773">
                  <a:moveTo>
                    <a:pt x="57150" y="12361"/>
                  </a:moveTo>
                  <a:lnTo>
                    <a:pt x="57150" y="12361"/>
                  </a:lnTo>
                  <a:lnTo>
                    <a:pt x="51375" y="7291"/>
                  </a:lnTo>
                  <a:lnTo>
                    <a:pt x="41249" y="2236"/>
                  </a:lnTo>
                  <a:lnTo>
                    <a:pt x="24395" y="0"/>
                  </a:lnTo>
                  <a:lnTo>
                    <a:pt x="21908" y="1298"/>
                  </a:lnTo>
                  <a:lnTo>
                    <a:pt x="17263" y="6503"/>
                  </a:lnTo>
                  <a:lnTo>
                    <a:pt x="14728" y="15402"/>
                  </a:lnTo>
                  <a:lnTo>
                    <a:pt x="14307" y="27118"/>
                  </a:lnTo>
                  <a:lnTo>
                    <a:pt x="16471" y="41733"/>
                  </a:lnTo>
                  <a:lnTo>
                    <a:pt x="33749" y="74111"/>
                  </a:lnTo>
                  <a:lnTo>
                    <a:pt x="59886" y="118801"/>
                  </a:lnTo>
                  <a:lnTo>
                    <a:pt x="64951" y="129283"/>
                  </a:lnTo>
                  <a:lnTo>
                    <a:pt x="65173" y="134053"/>
                  </a:lnTo>
                  <a:lnTo>
                    <a:pt x="61657" y="143117"/>
                  </a:lnTo>
                  <a:lnTo>
                    <a:pt x="48372" y="156153"/>
                  </a:lnTo>
                  <a:lnTo>
                    <a:pt x="27660" y="165581"/>
                  </a:lnTo>
                  <a:lnTo>
                    <a:pt x="15586" y="166772"/>
                  </a:lnTo>
                  <a:lnTo>
                    <a:pt x="0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85">
              <a:extLst>
                <a:ext uri="{FF2B5EF4-FFF2-40B4-BE49-F238E27FC236}">
                  <a16:creationId xmlns:a16="http://schemas.microsoft.com/office/drawing/2014/main" xmlns="" id="{0C77307A-D90D-464A-94FC-8DF88140061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798815" y="2647950"/>
              <a:ext cx="10936" cy="31751"/>
            </a:xfrm>
            <a:custGeom>
              <a:avLst/>
              <a:gdLst/>
              <a:ahLst/>
              <a:cxnLst/>
              <a:rect l="0" t="0" r="0" b="0"/>
              <a:pathLst>
                <a:path w="109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6510"/>
                  </a:lnTo>
                  <a:lnTo>
                    <a:pt x="117" y="4340"/>
                  </a:lnTo>
                  <a:lnTo>
                    <a:pt x="901" y="2893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86">
              <a:extLst>
                <a:ext uri="{FF2B5EF4-FFF2-40B4-BE49-F238E27FC236}">
                  <a16:creationId xmlns:a16="http://schemas.microsoft.com/office/drawing/2014/main" xmlns="" id="{AF549C51-11FC-4539-B9C6-551D28FC949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803400" y="27305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14927" y="68881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87">
              <a:extLst>
                <a:ext uri="{FF2B5EF4-FFF2-40B4-BE49-F238E27FC236}">
                  <a16:creationId xmlns:a16="http://schemas.microsoft.com/office/drawing/2014/main" xmlns="" id="{D573D353-594C-48EC-AAF7-5146895AE7A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568528" y="2495715"/>
              <a:ext cx="153830" cy="397670"/>
            </a:xfrm>
            <a:custGeom>
              <a:avLst/>
              <a:gdLst/>
              <a:ahLst/>
              <a:cxnLst/>
              <a:rect l="0" t="0" r="0" b="0"/>
              <a:pathLst>
                <a:path w="153830" h="397670">
                  <a:moveTo>
                    <a:pt x="6272" y="114135"/>
                  </a:moveTo>
                  <a:lnTo>
                    <a:pt x="6272" y="114135"/>
                  </a:lnTo>
                  <a:lnTo>
                    <a:pt x="184" y="108046"/>
                  </a:lnTo>
                  <a:lnTo>
                    <a:pt x="0" y="111233"/>
                  </a:lnTo>
                  <a:lnTo>
                    <a:pt x="10603" y="147027"/>
                  </a:lnTo>
                  <a:lnTo>
                    <a:pt x="24724" y="191849"/>
                  </a:lnTo>
                  <a:lnTo>
                    <a:pt x="33523" y="229813"/>
                  </a:lnTo>
                  <a:lnTo>
                    <a:pt x="42137" y="270205"/>
                  </a:lnTo>
                  <a:lnTo>
                    <a:pt x="50669" y="309794"/>
                  </a:lnTo>
                  <a:lnTo>
                    <a:pt x="58460" y="345733"/>
                  </a:lnTo>
                  <a:lnTo>
                    <a:pt x="67329" y="390025"/>
                  </a:lnTo>
                  <a:lnTo>
                    <a:pt x="67980" y="397619"/>
                  </a:lnTo>
                  <a:lnTo>
                    <a:pt x="67167" y="397669"/>
                  </a:lnTo>
                  <a:lnTo>
                    <a:pt x="65918" y="396291"/>
                  </a:lnTo>
                  <a:lnTo>
                    <a:pt x="64162" y="364013"/>
                  </a:lnTo>
                  <a:lnTo>
                    <a:pt x="59988" y="322323"/>
                  </a:lnTo>
                  <a:lnTo>
                    <a:pt x="56899" y="297377"/>
                  </a:lnTo>
                  <a:lnTo>
                    <a:pt x="54840" y="270163"/>
                  </a:lnTo>
                  <a:lnTo>
                    <a:pt x="53467" y="241437"/>
                  </a:lnTo>
                  <a:lnTo>
                    <a:pt x="52552" y="211703"/>
                  </a:lnTo>
                  <a:lnTo>
                    <a:pt x="51942" y="183414"/>
                  </a:lnTo>
                  <a:lnTo>
                    <a:pt x="51535" y="156087"/>
                  </a:lnTo>
                  <a:lnTo>
                    <a:pt x="51264" y="129403"/>
                  </a:lnTo>
                  <a:lnTo>
                    <a:pt x="50963" y="86584"/>
                  </a:lnTo>
                  <a:lnTo>
                    <a:pt x="50829" y="52501"/>
                  </a:lnTo>
                  <a:lnTo>
                    <a:pt x="52165" y="16302"/>
                  </a:lnTo>
                  <a:lnTo>
                    <a:pt x="57478" y="4096"/>
                  </a:lnTo>
                  <a:lnTo>
                    <a:pt x="62282" y="1265"/>
                  </a:lnTo>
                  <a:lnTo>
                    <a:pt x="75145" y="0"/>
                  </a:lnTo>
                  <a:lnTo>
                    <a:pt x="82526" y="4884"/>
                  </a:lnTo>
                  <a:lnTo>
                    <a:pt x="98253" y="23481"/>
                  </a:lnTo>
                  <a:lnTo>
                    <a:pt x="114651" y="53853"/>
                  </a:lnTo>
                  <a:lnTo>
                    <a:pt x="129935" y="91576"/>
                  </a:lnTo>
                  <a:lnTo>
                    <a:pt x="141431" y="134212"/>
                  </a:lnTo>
                  <a:lnTo>
                    <a:pt x="149363" y="177151"/>
                  </a:lnTo>
                  <a:lnTo>
                    <a:pt x="153829" y="218342"/>
                  </a:lnTo>
                  <a:lnTo>
                    <a:pt x="153462" y="255464"/>
                  </a:lnTo>
                  <a:lnTo>
                    <a:pt x="145918" y="301355"/>
                  </a:lnTo>
                  <a:lnTo>
                    <a:pt x="128003" y="338392"/>
                  </a:lnTo>
                  <a:lnTo>
                    <a:pt x="101030" y="371667"/>
                  </a:lnTo>
                  <a:lnTo>
                    <a:pt x="78877" y="386428"/>
                  </a:lnTo>
                  <a:lnTo>
                    <a:pt x="67704" y="390376"/>
                  </a:lnTo>
                  <a:lnTo>
                    <a:pt x="64160" y="390724"/>
                  </a:lnTo>
                  <a:lnTo>
                    <a:pt x="61797" y="390250"/>
                  </a:lnTo>
                  <a:lnTo>
                    <a:pt x="60222" y="389228"/>
                  </a:lnTo>
                  <a:lnTo>
                    <a:pt x="59878" y="387136"/>
                  </a:lnTo>
                  <a:lnTo>
                    <a:pt x="63422" y="374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77">
            <a:extLst>
              <a:ext uri="{FF2B5EF4-FFF2-40B4-BE49-F238E27FC236}">
                <a16:creationId xmlns:a16="http://schemas.microsoft.com/office/drawing/2014/main" xmlns="" id="{23AEB034-8F45-4E69-9ED6-47303465AE26}"/>
              </a:ext>
            </a:extLst>
          </p:cNvPr>
          <p:cNvGrpSpPr/>
          <p:nvPr/>
        </p:nvGrpSpPr>
        <p:grpSpPr>
          <a:xfrm>
            <a:off x="1828800" y="2368550"/>
            <a:ext cx="2019301" cy="774701"/>
            <a:chOff x="1828800" y="2368550"/>
            <a:chExt cx="2019301" cy="774701"/>
          </a:xfrm>
        </p:grpSpPr>
        <p:sp>
          <p:nvSpPr>
            <p:cNvPr id="44" name="SMARTInkShape-888">
              <a:extLst>
                <a:ext uri="{FF2B5EF4-FFF2-40B4-BE49-F238E27FC236}">
                  <a16:creationId xmlns:a16="http://schemas.microsoft.com/office/drawing/2014/main" xmlns="" id="{37BE6DD7-22CD-490D-A3A9-57EAC26FED2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152650" y="2806700"/>
              <a:ext cx="1600201" cy="336551"/>
            </a:xfrm>
            <a:custGeom>
              <a:avLst/>
              <a:gdLst/>
              <a:ahLst/>
              <a:cxnLst/>
              <a:rect l="0" t="0" r="0" b="0"/>
              <a:pathLst>
                <a:path w="1600201" h="336551">
                  <a:moveTo>
                    <a:pt x="0" y="336550"/>
                  </a:moveTo>
                  <a:lnTo>
                    <a:pt x="0" y="336550"/>
                  </a:lnTo>
                  <a:lnTo>
                    <a:pt x="41706" y="333022"/>
                  </a:lnTo>
                  <a:lnTo>
                    <a:pt x="71549" y="327142"/>
                  </a:lnTo>
                  <a:lnTo>
                    <a:pt x="106966" y="319695"/>
                  </a:lnTo>
                  <a:lnTo>
                    <a:pt x="148922" y="309791"/>
                  </a:lnTo>
                  <a:lnTo>
                    <a:pt x="195237" y="298249"/>
                  </a:lnTo>
                  <a:lnTo>
                    <a:pt x="244458" y="285616"/>
                  </a:lnTo>
                  <a:lnTo>
                    <a:pt x="299144" y="272255"/>
                  </a:lnTo>
                  <a:lnTo>
                    <a:pt x="357474" y="258409"/>
                  </a:lnTo>
                  <a:lnTo>
                    <a:pt x="418233" y="244239"/>
                  </a:lnTo>
                  <a:lnTo>
                    <a:pt x="484138" y="229854"/>
                  </a:lnTo>
                  <a:lnTo>
                    <a:pt x="553476" y="215325"/>
                  </a:lnTo>
                  <a:lnTo>
                    <a:pt x="625100" y="200700"/>
                  </a:lnTo>
                  <a:lnTo>
                    <a:pt x="697545" y="186717"/>
                  </a:lnTo>
                  <a:lnTo>
                    <a:pt x="770535" y="173161"/>
                  </a:lnTo>
                  <a:lnTo>
                    <a:pt x="843890" y="159891"/>
                  </a:lnTo>
                  <a:lnTo>
                    <a:pt x="916782" y="146105"/>
                  </a:lnTo>
                  <a:lnTo>
                    <a:pt x="989366" y="131975"/>
                  </a:lnTo>
                  <a:lnTo>
                    <a:pt x="1061744" y="117617"/>
                  </a:lnTo>
                  <a:lnTo>
                    <a:pt x="1129752" y="103811"/>
                  </a:lnTo>
                  <a:lnTo>
                    <a:pt x="1194845" y="90374"/>
                  </a:lnTo>
                  <a:lnTo>
                    <a:pt x="1257997" y="77183"/>
                  </a:lnTo>
                  <a:lnTo>
                    <a:pt x="1315620" y="65566"/>
                  </a:lnTo>
                  <a:lnTo>
                    <a:pt x="1369558" y="55000"/>
                  </a:lnTo>
                  <a:lnTo>
                    <a:pt x="1421038" y="45133"/>
                  </a:lnTo>
                  <a:lnTo>
                    <a:pt x="1463826" y="35733"/>
                  </a:lnTo>
                  <a:lnTo>
                    <a:pt x="1500817" y="26644"/>
                  </a:lnTo>
                  <a:lnTo>
                    <a:pt x="1533945" y="17763"/>
                  </a:lnTo>
                  <a:lnTo>
                    <a:pt x="160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89">
              <a:extLst>
                <a:ext uri="{FF2B5EF4-FFF2-40B4-BE49-F238E27FC236}">
                  <a16:creationId xmlns:a16="http://schemas.microsoft.com/office/drawing/2014/main" xmlns="" id="{F7FC5106-B7A4-4D32-80D7-883F3C4CEEE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828800" y="2755900"/>
              <a:ext cx="1905001" cy="260351"/>
            </a:xfrm>
            <a:custGeom>
              <a:avLst/>
              <a:gdLst/>
              <a:ahLst/>
              <a:cxnLst/>
              <a:rect l="0" t="0" r="0" b="0"/>
              <a:pathLst>
                <a:path w="1905001" h="260351">
                  <a:moveTo>
                    <a:pt x="0" y="260350"/>
                  </a:moveTo>
                  <a:lnTo>
                    <a:pt x="0" y="260350"/>
                  </a:lnTo>
                  <a:lnTo>
                    <a:pt x="35748" y="258468"/>
                  </a:lnTo>
                  <a:lnTo>
                    <a:pt x="64049" y="256979"/>
                  </a:lnTo>
                  <a:lnTo>
                    <a:pt x="104083" y="253869"/>
                  </a:lnTo>
                  <a:lnTo>
                    <a:pt x="151938" y="249680"/>
                  </a:lnTo>
                  <a:lnTo>
                    <a:pt x="205009" y="244770"/>
                  </a:lnTo>
                  <a:lnTo>
                    <a:pt x="267200" y="237263"/>
                  </a:lnTo>
                  <a:lnTo>
                    <a:pt x="335473" y="228026"/>
                  </a:lnTo>
                  <a:lnTo>
                    <a:pt x="407798" y="217634"/>
                  </a:lnTo>
                  <a:lnTo>
                    <a:pt x="487060" y="205767"/>
                  </a:lnTo>
                  <a:lnTo>
                    <a:pt x="570945" y="192916"/>
                  </a:lnTo>
                  <a:lnTo>
                    <a:pt x="657914" y="179411"/>
                  </a:lnTo>
                  <a:lnTo>
                    <a:pt x="748348" y="165468"/>
                  </a:lnTo>
                  <a:lnTo>
                    <a:pt x="841093" y="151235"/>
                  </a:lnTo>
                  <a:lnTo>
                    <a:pt x="935379" y="136806"/>
                  </a:lnTo>
                  <a:lnTo>
                    <a:pt x="1030691" y="122954"/>
                  </a:lnTo>
                  <a:lnTo>
                    <a:pt x="1126689" y="109486"/>
                  </a:lnTo>
                  <a:lnTo>
                    <a:pt x="1223143" y="96274"/>
                  </a:lnTo>
                  <a:lnTo>
                    <a:pt x="1312845" y="83938"/>
                  </a:lnTo>
                  <a:lnTo>
                    <a:pt x="1398047" y="72187"/>
                  </a:lnTo>
                  <a:lnTo>
                    <a:pt x="1480248" y="60824"/>
                  </a:lnTo>
                  <a:lnTo>
                    <a:pt x="1553393" y="51133"/>
                  </a:lnTo>
                  <a:lnTo>
                    <a:pt x="1620501" y="42555"/>
                  </a:lnTo>
                  <a:lnTo>
                    <a:pt x="1683583" y="34720"/>
                  </a:lnTo>
                  <a:lnTo>
                    <a:pt x="1736222" y="27380"/>
                  </a:lnTo>
                  <a:lnTo>
                    <a:pt x="1781898" y="20370"/>
                  </a:lnTo>
                  <a:lnTo>
                    <a:pt x="1822932" y="13580"/>
                  </a:lnTo>
                  <a:lnTo>
                    <a:pt x="1905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90">
              <a:extLst>
                <a:ext uri="{FF2B5EF4-FFF2-40B4-BE49-F238E27FC236}">
                  <a16:creationId xmlns:a16="http://schemas.microsoft.com/office/drawing/2014/main" xmlns="" id="{BEAB83E8-3CA5-433A-980C-3F2F17D3954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508012" y="2522593"/>
              <a:ext cx="60689" cy="169808"/>
            </a:xfrm>
            <a:custGeom>
              <a:avLst/>
              <a:gdLst/>
              <a:ahLst/>
              <a:cxnLst/>
              <a:rect l="0" t="0" r="0" b="0"/>
              <a:pathLst>
                <a:path w="60689" h="169808">
                  <a:moveTo>
                    <a:pt x="60688" y="17407"/>
                  </a:moveTo>
                  <a:lnTo>
                    <a:pt x="60688" y="17407"/>
                  </a:lnTo>
                  <a:lnTo>
                    <a:pt x="51850" y="3101"/>
                  </a:lnTo>
                  <a:lnTo>
                    <a:pt x="44060" y="466"/>
                  </a:lnTo>
                  <a:lnTo>
                    <a:pt x="33542" y="0"/>
                  </a:lnTo>
                  <a:lnTo>
                    <a:pt x="11424" y="5449"/>
                  </a:lnTo>
                  <a:lnTo>
                    <a:pt x="6679" y="7319"/>
                  </a:lnTo>
                  <a:lnTo>
                    <a:pt x="3516" y="10681"/>
                  </a:lnTo>
                  <a:lnTo>
                    <a:pt x="0" y="20062"/>
                  </a:lnTo>
                  <a:lnTo>
                    <a:pt x="2200" y="31287"/>
                  </a:lnTo>
                  <a:lnTo>
                    <a:pt x="11373" y="47625"/>
                  </a:lnTo>
                  <a:lnTo>
                    <a:pt x="48869" y="90137"/>
                  </a:lnTo>
                  <a:lnTo>
                    <a:pt x="54964" y="104294"/>
                  </a:lnTo>
                  <a:lnTo>
                    <a:pt x="56262" y="118112"/>
                  </a:lnTo>
                  <a:lnTo>
                    <a:pt x="55621" y="124761"/>
                  </a:lnTo>
                  <a:lnTo>
                    <a:pt x="49264" y="137792"/>
                  </a:lnTo>
                  <a:lnTo>
                    <a:pt x="33785" y="155147"/>
                  </a:lnTo>
                  <a:lnTo>
                    <a:pt x="22625" y="163292"/>
                  </a:lnTo>
                  <a:lnTo>
                    <a:pt x="3538" y="16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91">
              <a:extLst>
                <a:ext uri="{FF2B5EF4-FFF2-40B4-BE49-F238E27FC236}">
                  <a16:creationId xmlns:a16="http://schemas.microsoft.com/office/drawing/2014/main" xmlns="" id="{35D07004-24C0-407A-8B93-1982077C13A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317679" y="2368550"/>
              <a:ext cx="149422" cy="288957"/>
            </a:xfrm>
            <a:custGeom>
              <a:avLst/>
              <a:gdLst/>
              <a:ahLst/>
              <a:cxnLst/>
              <a:rect l="0" t="0" r="0" b="0"/>
              <a:pathLst>
                <a:path w="149422" h="288957">
                  <a:moveTo>
                    <a:pt x="3371" y="101600"/>
                  </a:moveTo>
                  <a:lnTo>
                    <a:pt x="3371" y="101600"/>
                  </a:lnTo>
                  <a:lnTo>
                    <a:pt x="0" y="101600"/>
                  </a:lnTo>
                  <a:lnTo>
                    <a:pt x="2108" y="109126"/>
                  </a:lnTo>
                  <a:lnTo>
                    <a:pt x="15199" y="156475"/>
                  </a:lnTo>
                  <a:lnTo>
                    <a:pt x="30394" y="200723"/>
                  </a:lnTo>
                  <a:lnTo>
                    <a:pt x="48302" y="244016"/>
                  </a:lnTo>
                  <a:lnTo>
                    <a:pt x="67013" y="276990"/>
                  </a:lnTo>
                  <a:lnTo>
                    <a:pt x="79634" y="288442"/>
                  </a:lnTo>
                  <a:lnTo>
                    <a:pt x="85257" y="288956"/>
                  </a:lnTo>
                  <a:lnTo>
                    <a:pt x="90418" y="286476"/>
                  </a:lnTo>
                  <a:lnTo>
                    <a:pt x="95268" y="282001"/>
                  </a:lnTo>
                  <a:lnTo>
                    <a:pt x="108839" y="252105"/>
                  </a:lnTo>
                  <a:lnTo>
                    <a:pt x="115627" y="218350"/>
                  </a:lnTo>
                  <a:lnTo>
                    <a:pt x="121701" y="173950"/>
                  </a:lnTo>
                  <a:lnTo>
                    <a:pt x="125297" y="146306"/>
                  </a:lnTo>
                  <a:lnTo>
                    <a:pt x="129104" y="116587"/>
                  </a:lnTo>
                  <a:lnTo>
                    <a:pt x="132349" y="91130"/>
                  </a:lnTo>
                  <a:lnTo>
                    <a:pt x="137835" y="47793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92">
              <a:extLst>
                <a:ext uri="{FF2B5EF4-FFF2-40B4-BE49-F238E27FC236}">
                  <a16:creationId xmlns:a16="http://schemas.microsoft.com/office/drawing/2014/main" xmlns="" id="{275A5F65-62CA-4EDD-A7FC-424ACBB6807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060700" y="2385122"/>
              <a:ext cx="215901" cy="335167"/>
            </a:xfrm>
            <a:custGeom>
              <a:avLst/>
              <a:gdLst/>
              <a:ahLst/>
              <a:cxnLst/>
              <a:rect l="0" t="0" r="0" b="0"/>
              <a:pathLst>
                <a:path w="215901" h="335167">
                  <a:moveTo>
                    <a:pt x="0" y="85028"/>
                  </a:moveTo>
                  <a:lnTo>
                    <a:pt x="0" y="85028"/>
                  </a:lnTo>
                  <a:lnTo>
                    <a:pt x="20264" y="127674"/>
                  </a:lnTo>
                  <a:lnTo>
                    <a:pt x="33599" y="168847"/>
                  </a:lnTo>
                  <a:lnTo>
                    <a:pt x="42214" y="202714"/>
                  </a:lnTo>
                  <a:lnTo>
                    <a:pt x="48866" y="238933"/>
                  </a:lnTo>
                  <a:lnTo>
                    <a:pt x="53468" y="274080"/>
                  </a:lnTo>
                  <a:lnTo>
                    <a:pt x="55353" y="314845"/>
                  </a:lnTo>
                  <a:lnTo>
                    <a:pt x="53294" y="330867"/>
                  </a:lnTo>
                  <a:lnTo>
                    <a:pt x="51052" y="334293"/>
                  </a:lnTo>
                  <a:lnTo>
                    <a:pt x="48146" y="335166"/>
                  </a:lnTo>
                  <a:lnTo>
                    <a:pt x="44797" y="334336"/>
                  </a:lnTo>
                  <a:lnTo>
                    <a:pt x="39195" y="320244"/>
                  </a:lnTo>
                  <a:lnTo>
                    <a:pt x="32075" y="277018"/>
                  </a:lnTo>
                  <a:lnTo>
                    <a:pt x="26956" y="233152"/>
                  </a:lnTo>
                  <a:lnTo>
                    <a:pt x="23615" y="205649"/>
                  </a:lnTo>
                  <a:lnTo>
                    <a:pt x="19976" y="176025"/>
                  </a:lnTo>
                  <a:lnTo>
                    <a:pt x="19667" y="147104"/>
                  </a:lnTo>
                  <a:lnTo>
                    <a:pt x="21578" y="118651"/>
                  </a:lnTo>
                  <a:lnTo>
                    <a:pt x="24969" y="90510"/>
                  </a:lnTo>
                  <a:lnTo>
                    <a:pt x="34380" y="47953"/>
                  </a:lnTo>
                  <a:lnTo>
                    <a:pt x="39854" y="30678"/>
                  </a:lnTo>
                  <a:lnTo>
                    <a:pt x="55342" y="9602"/>
                  </a:lnTo>
                  <a:lnTo>
                    <a:pt x="64412" y="2994"/>
                  </a:lnTo>
                  <a:lnTo>
                    <a:pt x="73280" y="0"/>
                  </a:lnTo>
                  <a:lnTo>
                    <a:pt x="90660" y="436"/>
                  </a:lnTo>
                  <a:lnTo>
                    <a:pt x="98540" y="6055"/>
                  </a:lnTo>
                  <a:lnTo>
                    <a:pt x="112940" y="25470"/>
                  </a:lnTo>
                  <a:lnTo>
                    <a:pt x="122834" y="64167"/>
                  </a:lnTo>
                  <a:lnTo>
                    <a:pt x="115653" y="106913"/>
                  </a:lnTo>
                  <a:lnTo>
                    <a:pt x="96748" y="144115"/>
                  </a:lnTo>
                  <a:lnTo>
                    <a:pt x="73273" y="167368"/>
                  </a:lnTo>
                  <a:lnTo>
                    <a:pt x="58671" y="172659"/>
                  </a:lnTo>
                  <a:lnTo>
                    <a:pt x="46537" y="172659"/>
                  </a:lnTo>
                  <a:lnTo>
                    <a:pt x="33837" y="168386"/>
                  </a:lnTo>
                  <a:lnTo>
                    <a:pt x="75210" y="199427"/>
                  </a:lnTo>
                  <a:lnTo>
                    <a:pt x="121709" y="233397"/>
                  </a:lnTo>
                  <a:lnTo>
                    <a:pt x="168288" y="267127"/>
                  </a:lnTo>
                  <a:lnTo>
                    <a:pt x="215900" y="294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93">
              <a:extLst>
                <a:ext uri="{FF2B5EF4-FFF2-40B4-BE49-F238E27FC236}">
                  <a16:creationId xmlns:a16="http://schemas.microsoft.com/office/drawing/2014/main" xmlns="" id="{89A6E7A6-A3C6-4820-8C7B-BA5EB8F39BE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812691" y="2549042"/>
              <a:ext cx="3660" cy="3659"/>
            </a:xfrm>
            <a:custGeom>
              <a:avLst/>
              <a:gdLst/>
              <a:ahLst/>
              <a:cxnLst/>
              <a:rect l="0" t="0" r="0" b="0"/>
              <a:pathLst>
                <a:path w="3660" h="36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94">
              <a:extLst>
                <a:ext uri="{FF2B5EF4-FFF2-40B4-BE49-F238E27FC236}">
                  <a16:creationId xmlns:a16="http://schemas.microsoft.com/office/drawing/2014/main" xmlns="" id="{F17F808C-63D5-40D9-BDB0-2004458BBAE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848100" y="2628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78">
            <a:extLst>
              <a:ext uri="{FF2B5EF4-FFF2-40B4-BE49-F238E27FC236}">
                <a16:creationId xmlns:a16="http://schemas.microsoft.com/office/drawing/2014/main" xmlns="" id="{C181A11B-93F8-45D4-AA3C-8FF1AD85F317}"/>
              </a:ext>
            </a:extLst>
          </p:cNvPr>
          <p:cNvGrpSpPr/>
          <p:nvPr/>
        </p:nvGrpSpPr>
        <p:grpSpPr>
          <a:xfrm>
            <a:off x="4902200" y="2333142"/>
            <a:ext cx="344160" cy="435459"/>
            <a:chOff x="4902200" y="2333142"/>
            <a:chExt cx="344160" cy="435459"/>
          </a:xfrm>
        </p:grpSpPr>
        <p:sp>
          <p:nvSpPr>
            <p:cNvPr id="52" name="SMARTInkShape-895">
              <a:extLst>
                <a:ext uri="{FF2B5EF4-FFF2-40B4-BE49-F238E27FC236}">
                  <a16:creationId xmlns:a16="http://schemas.microsoft.com/office/drawing/2014/main" xmlns="" id="{170496B0-FBA8-4F1F-BD34-4137CABAF32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902200" y="2349500"/>
              <a:ext cx="344160" cy="383867"/>
            </a:xfrm>
            <a:custGeom>
              <a:avLst/>
              <a:gdLst/>
              <a:ahLst/>
              <a:cxnLst/>
              <a:rect l="0" t="0" r="0" b="0"/>
              <a:pathLst>
                <a:path w="344160" h="38386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46453" y="55500"/>
                  </a:lnTo>
                  <a:lnTo>
                    <a:pt x="82438" y="95937"/>
                  </a:lnTo>
                  <a:lnTo>
                    <a:pt x="113545" y="130127"/>
                  </a:lnTo>
                  <a:lnTo>
                    <a:pt x="148536" y="166490"/>
                  </a:lnTo>
                  <a:lnTo>
                    <a:pt x="185255" y="203818"/>
                  </a:lnTo>
                  <a:lnTo>
                    <a:pt x="222036" y="240869"/>
                  </a:lnTo>
                  <a:lnTo>
                    <a:pt x="257197" y="276151"/>
                  </a:lnTo>
                  <a:lnTo>
                    <a:pt x="301984" y="321006"/>
                  </a:lnTo>
                  <a:lnTo>
                    <a:pt x="338418" y="366253"/>
                  </a:lnTo>
                  <a:lnTo>
                    <a:pt x="343730" y="377974"/>
                  </a:lnTo>
                  <a:lnTo>
                    <a:pt x="344159" y="381099"/>
                  </a:lnTo>
                  <a:lnTo>
                    <a:pt x="343739" y="383183"/>
                  </a:lnTo>
                  <a:lnTo>
                    <a:pt x="342753" y="383866"/>
                  </a:lnTo>
                  <a:lnTo>
                    <a:pt x="341392" y="383616"/>
                  </a:lnTo>
                  <a:lnTo>
                    <a:pt x="3365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96">
              <a:extLst>
                <a:ext uri="{FF2B5EF4-FFF2-40B4-BE49-F238E27FC236}">
                  <a16:creationId xmlns:a16="http://schemas.microsoft.com/office/drawing/2014/main" xmlns="" id="{9A883748-F268-4628-8748-47AB47CCC73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991100" y="2333142"/>
              <a:ext cx="228601" cy="435459"/>
            </a:xfrm>
            <a:custGeom>
              <a:avLst/>
              <a:gdLst/>
              <a:ahLst/>
              <a:cxnLst/>
              <a:rect l="0" t="0" r="0" b="0"/>
              <a:pathLst>
                <a:path w="228601" h="435459">
                  <a:moveTo>
                    <a:pt x="228600" y="3658"/>
                  </a:moveTo>
                  <a:lnTo>
                    <a:pt x="228600" y="3658"/>
                  </a:lnTo>
                  <a:lnTo>
                    <a:pt x="225229" y="287"/>
                  </a:lnTo>
                  <a:lnTo>
                    <a:pt x="223531" y="0"/>
                  </a:lnTo>
                  <a:lnTo>
                    <a:pt x="221692" y="513"/>
                  </a:lnTo>
                  <a:lnTo>
                    <a:pt x="219761" y="1562"/>
                  </a:lnTo>
                  <a:lnTo>
                    <a:pt x="205738" y="43564"/>
                  </a:lnTo>
                  <a:lnTo>
                    <a:pt x="193744" y="76427"/>
                  </a:lnTo>
                  <a:lnTo>
                    <a:pt x="176655" y="121607"/>
                  </a:lnTo>
                  <a:lnTo>
                    <a:pt x="165042" y="146496"/>
                  </a:lnTo>
                  <a:lnTo>
                    <a:pt x="151656" y="172261"/>
                  </a:lnTo>
                  <a:lnTo>
                    <a:pt x="137087" y="198610"/>
                  </a:lnTo>
                  <a:lnTo>
                    <a:pt x="121024" y="225349"/>
                  </a:lnTo>
                  <a:lnTo>
                    <a:pt x="103967" y="252346"/>
                  </a:lnTo>
                  <a:lnTo>
                    <a:pt x="86245" y="279517"/>
                  </a:lnTo>
                  <a:lnTo>
                    <a:pt x="53383" y="326639"/>
                  </a:lnTo>
                  <a:lnTo>
                    <a:pt x="25843" y="365928"/>
                  </a:lnTo>
                  <a:lnTo>
                    <a:pt x="4521" y="405763"/>
                  </a:lnTo>
                  <a:lnTo>
                    <a:pt x="0" y="43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897">
            <a:extLst>
              <a:ext uri="{FF2B5EF4-FFF2-40B4-BE49-F238E27FC236}">
                <a16:creationId xmlns:a16="http://schemas.microsoft.com/office/drawing/2014/main" xmlns="" id="{8964EC7B-1335-4D72-A589-5653026F2C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40400" y="2816029"/>
            <a:ext cx="75318" cy="124022"/>
          </a:xfrm>
          <a:custGeom>
            <a:avLst/>
            <a:gdLst/>
            <a:ahLst/>
            <a:cxnLst/>
            <a:rect l="0" t="0" r="0" b="0"/>
            <a:pathLst>
              <a:path w="75318" h="124022">
                <a:moveTo>
                  <a:pt x="69850" y="3371"/>
                </a:moveTo>
                <a:lnTo>
                  <a:pt x="69850" y="3371"/>
                </a:lnTo>
                <a:lnTo>
                  <a:pt x="73221" y="0"/>
                </a:lnTo>
                <a:lnTo>
                  <a:pt x="74214" y="418"/>
                </a:lnTo>
                <a:lnTo>
                  <a:pt x="75317" y="4646"/>
                </a:lnTo>
                <a:lnTo>
                  <a:pt x="72568" y="21701"/>
                </a:lnTo>
                <a:lnTo>
                  <a:pt x="44334" y="67957"/>
                </a:lnTo>
                <a:lnTo>
                  <a:pt x="0" y="1240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Shape-898">
            <a:extLst>
              <a:ext uri="{FF2B5EF4-FFF2-40B4-BE49-F238E27FC236}">
                <a16:creationId xmlns:a16="http://schemas.microsoft.com/office/drawing/2014/main" xmlns="" id="{D85CFA3C-4D76-444E-BD75-BDB0CCD9206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61100" y="2387074"/>
            <a:ext cx="787401" cy="407778"/>
          </a:xfrm>
          <a:custGeom>
            <a:avLst/>
            <a:gdLst/>
            <a:ahLst/>
            <a:cxnLst/>
            <a:rect l="0" t="0" r="0" b="0"/>
            <a:pathLst>
              <a:path w="787401" h="407778">
                <a:moveTo>
                  <a:pt x="0" y="406926"/>
                </a:moveTo>
                <a:lnTo>
                  <a:pt x="0" y="406926"/>
                </a:lnTo>
                <a:lnTo>
                  <a:pt x="42645" y="406220"/>
                </a:lnTo>
                <a:lnTo>
                  <a:pt x="83819" y="401151"/>
                </a:lnTo>
                <a:lnTo>
                  <a:pt x="117685" y="394717"/>
                </a:lnTo>
                <a:lnTo>
                  <a:pt x="152023" y="389035"/>
                </a:lnTo>
                <a:lnTo>
                  <a:pt x="197444" y="381869"/>
                </a:lnTo>
                <a:lnTo>
                  <a:pt x="243808" y="375352"/>
                </a:lnTo>
                <a:lnTo>
                  <a:pt x="252528" y="372197"/>
                </a:lnTo>
                <a:lnTo>
                  <a:pt x="254430" y="371073"/>
                </a:lnTo>
                <a:lnTo>
                  <a:pt x="254992" y="370324"/>
                </a:lnTo>
                <a:lnTo>
                  <a:pt x="254661" y="369825"/>
                </a:lnTo>
                <a:lnTo>
                  <a:pt x="217312" y="354118"/>
                </a:lnTo>
                <a:lnTo>
                  <a:pt x="207356" y="344650"/>
                </a:lnTo>
                <a:lnTo>
                  <a:pt x="190555" y="318075"/>
                </a:lnTo>
                <a:lnTo>
                  <a:pt x="177737" y="278137"/>
                </a:lnTo>
                <a:lnTo>
                  <a:pt x="174245" y="244559"/>
                </a:lnTo>
                <a:lnTo>
                  <a:pt x="178336" y="204705"/>
                </a:lnTo>
                <a:lnTo>
                  <a:pt x="187916" y="163945"/>
                </a:lnTo>
                <a:lnTo>
                  <a:pt x="201581" y="129366"/>
                </a:lnTo>
                <a:lnTo>
                  <a:pt x="235255" y="85503"/>
                </a:lnTo>
                <a:lnTo>
                  <a:pt x="279882" y="45695"/>
                </a:lnTo>
                <a:lnTo>
                  <a:pt x="316068" y="23659"/>
                </a:lnTo>
                <a:lnTo>
                  <a:pt x="354964" y="7279"/>
                </a:lnTo>
                <a:lnTo>
                  <a:pt x="393417" y="0"/>
                </a:lnTo>
                <a:lnTo>
                  <a:pt x="426029" y="4290"/>
                </a:lnTo>
                <a:lnTo>
                  <a:pt x="453930" y="17015"/>
                </a:lnTo>
                <a:lnTo>
                  <a:pt x="488765" y="49391"/>
                </a:lnTo>
                <a:lnTo>
                  <a:pt x="508153" y="78453"/>
                </a:lnTo>
                <a:lnTo>
                  <a:pt x="518651" y="113947"/>
                </a:lnTo>
                <a:lnTo>
                  <a:pt x="520495" y="153241"/>
                </a:lnTo>
                <a:lnTo>
                  <a:pt x="511907" y="194223"/>
                </a:lnTo>
                <a:lnTo>
                  <a:pt x="498683" y="235956"/>
                </a:lnTo>
                <a:lnTo>
                  <a:pt x="484103" y="276612"/>
                </a:lnTo>
                <a:lnTo>
                  <a:pt x="470568" y="313495"/>
                </a:lnTo>
                <a:lnTo>
                  <a:pt x="461160" y="359252"/>
                </a:lnTo>
                <a:lnTo>
                  <a:pt x="464604" y="380799"/>
                </a:lnTo>
                <a:lnTo>
                  <a:pt x="468486" y="389508"/>
                </a:lnTo>
                <a:lnTo>
                  <a:pt x="474601" y="396019"/>
                </a:lnTo>
                <a:lnTo>
                  <a:pt x="490804" y="405136"/>
                </a:lnTo>
                <a:lnTo>
                  <a:pt x="522935" y="407777"/>
                </a:lnTo>
                <a:lnTo>
                  <a:pt x="567555" y="405187"/>
                </a:lnTo>
                <a:lnTo>
                  <a:pt x="594270" y="401534"/>
                </a:lnTo>
                <a:lnTo>
                  <a:pt x="622664" y="396981"/>
                </a:lnTo>
                <a:lnTo>
                  <a:pt x="649353" y="392535"/>
                </a:lnTo>
                <a:lnTo>
                  <a:pt x="674908" y="388160"/>
                </a:lnTo>
                <a:lnTo>
                  <a:pt x="720470" y="380241"/>
                </a:lnTo>
                <a:lnTo>
                  <a:pt x="765687" y="372522"/>
                </a:lnTo>
                <a:lnTo>
                  <a:pt x="787400" y="3688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81">
            <a:extLst>
              <a:ext uri="{FF2B5EF4-FFF2-40B4-BE49-F238E27FC236}">
                <a16:creationId xmlns:a16="http://schemas.microsoft.com/office/drawing/2014/main" xmlns="" id="{A3068857-806F-43F7-B6FA-FDB4C4F5D320}"/>
              </a:ext>
            </a:extLst>
          </p:cNvPr>
          <p:cNvGrpSpPr/>
          <p:nvPr/>
        </p:nvGrpSpPr>
        <p:grpSpPr>
          <a:xfrm>
            <a:off x="3569583" y="3331782"/>
            <a:ext cx="646818" cy="534914"/>
            <a:chOff x="3569583" y="3331782"/>
            <a:chExt cx="646818" cy="534914"/>
          </a:xfrm>
        </p:grpSpPr>
        <p:sp>
          <p:nvSpPr>
            <p:cNvPr id="57" name="SMARTInkShape-899">
              <a:extLst>
                <a:ext uri="{FF2B5EF4-FFF2-40B4-BE49-F238E27FC236}">
                  <a16:creationId xmlns:a16="http://schemas.microsoft.com/office/drawing/2014/main" xmlns="" id="{8BB70B3E-A792-4114-A1AB-9E901CC9144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569583" y="3498650"/>
              <a:ext cx="106318" cy="368046"/>
            </a:xfrm>
            <a:custGeom>
              <a:avLst/>
              <a:gdLst/>
              <a:ahLst/>
              <a:cxnLst/>
              <a:rect l="0" t="0" r="0" b="0"/>
              <a:pathLst>
                <a:path w="106318" h="368046">
                  <a:moveTo>
                    <a:pt x="5467" y="82750"/>
                  </a:moveTo>
                  <a:lnTo>
                    <a:pt x="5467" y="82750"/>
                  </a:lnTo>
                  <a:lnTo>
                    <a:pt x="2096" y="89492"/>
                  </a:lnTo>
                  <a:lnTo>
                    <a:pt x="0" y="107169"/>
                  </a:lnTo>
                  <a:lnTo>
                    <a:pt x="4360" y="145612"/>
                  </a:lnTo>
                  <a:lnTo>
                    <a:pt x="10705" y="190119"/>
                  </a:lnTo>
                  <a:lnTo>
                    <a:pt x="17438" y="225013"/>
                  </a:lnTo>
                  <a:lnTo>
                    <a:pt x="23252" y="259808"/>
                  </a:lnTo>
                  <a:lnTo>
                    <a:pt x="30492" y="307367"/>
                  </a:lnTo>
                  <a:lnTo>
                    <a:pt x="39260" y="351250"/>
                  </a:lnTo>
                  <a:lnTo>
                    <a:pt x="42716" y="368045"/>
                  </a:lnTo>
                  <a:lnTo>
                    <a:pt x="43000" y="367492"/>
                  </a:lnTo>
                  <a:lnTo>
                    <a:pt x="43188" y="365711"/>
                  </a:lnTo>
                  <a:lnTo>
                    <a:pt x="34059" y="325955"/>
                  </a:lnTo>
                  <a:lnTo>
                    <a:pt x="29228" y="293852"/>
                  </a:lnTo>
                  <a:lnTo>
                    <a:pt x="22848" y="256536"/>
                  </a:lnTo>
                  <a:lnTo>
                    <a:pt x="16719" y="215727"/>
                  </a:lnTo>
                  <a:lnTo>
                    <a:pt x="13996" y="171719"/>
                  </a:lnTo>
                  <a:lnTo>
                    <a:pt x="14667" y="130053"/>
                  </a:lnTo>
                  <a:lnTo>
                    <a:pt x="18022" y="91779"/>
                  </a:lnTo>
                  <a:lnTo>
                    <a:pt x="27845" y="44581"/>
                  </a:lnTo>
                  <a:lnTo>
                    <a:pt x="39692" y="13899"/>
                  </a:lnTo>
                  <a:lnTo>
                    <a:pt x="47960" y="3231"/>
                  </a:lnTo>
                  <a:lnTo>
                    <a:pt x="52846" y="810"/>
                  </a:lnTo>
                  <a:lnTo>
                    <a:pt x="63918" y="0"/>
                  </a:lnTo>
                  <a:lnTo>
                    <a:pt x="69834" y="3594"/>
                  </a:lnTo>
                  <a:lnTo>
                    <a:pt x="82053" y="16995"/>
                  </a:lnTo>
                  <a:lnTo>
                    <a:pt x="100831" y="54487"/>
                  </a:lnTo>
                  <a:lnTo>
                    <a:pt x="106317" y="97972"/>
                  </a:lnTo>
                  <a:lnTo>
                    <a:pt x="100103" y="138766"/>
                  </a:lnTo>
                  <a:lnTo>
                    <a:pt x="87509" y="161033"/>
                  </a:lnTo>
                  <a:lnTo>
                    <a:pt x="70152" y="178926"/>
                  </a:lnTo>
                  <a:lnTo>
                    <a:pt x="41252" y="195521"/>
                  </a:lnTo>
                  <a:lnTo>
                    <a:pt x="5467" y="20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00">
              <a:extLst>
                <a:ext uri="{FF2B5EF4-FFF2-40B4-BE49-F238E27FC236}">
                  <a16:creationId xmlns:a16="http://schemas.microsoft.com/office/drawing/2014/main" xmlns="" id="{B89C7DE1-4E81-47FA-BEDD-D5E225D69C5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733800" y="3505878"/>
              <a:ext cx="171451" cy="165771"/>
            </a:xfrm>
            <a:custGeom>
              <a:avLst/>
              <a:gdLst/>
              <a:ahLst/>
              <a:cxnLst/>
              <a:rect l="0" t="0" r="0" b="0"/>
              <a:pathLst>
                <a:path w="171451" h="165771">
                  <a:moveTo>
                    <a:pt x="0" y="24722"/>
                  </a:moveTo>
                  <a:lnTo>
                    <a:pt x="0" y="24722"/>
                  </a:lnTo>
                  <a:lnTo>
                    <a:pt x="0" y="17980"/>
                  </a:lnTo>
                  <a:lnTo>
                    <a:pt x="3763" y="10907"/>
                  </a:lnTo>
                  <a:lnTo>
                    <a:pt x="6742" y="7045"/>
                  </a:lnTo>
                  <a:lnTo>
                    <a:pt x="13815" y="2754"/>
                  </a:lnTo>
                  <a:lnTo>
                    <a:pt x="27612" y="339"/>
                  </a:lnTo>
                  <a:lnTo>
                    <a:pt x="33224" y="0"/>
                  </a:lnTo>
                  <a:lnTo>
                    <a:pt x="46987" y="7149"/>
                  </a:lnTo>
                  <a:lnTo>
                    <a:pt x="54608" y="13006"/>
                  </a:lnTo>
                  <a:lnTo>
                    <a:pt x="72075" y="41477"/>
                  </a:lnTo>
                  <a:lnTo>
                    <a:pt x="86188" y="83465"/>
                  </a:lnTo>
                  <a:lnTo>
                    <a:pt x="95936" y="124912"/>
                  </a:lnTo>
                  <a:lnTo>
                    <a:pt x="95320" y="145451"/>
                  </a:lnTo>
                  <a:lnTo>
                    <a:pt x="91048" y="159518"/>
                  </a:lnTo>
                  <a:lnTo>
                    <a:pt x="86797" y="165770"/>
                  </a:lnTo>
                  <a:lnTo>
                    <a:pt x="83970" y="165321"/>
                  </a:lnTo>
                  <a:lnTo>
                    <a:pt x="77066" y="159177"/>
                  </a:lnTo>
                  <a:lnTo>
                    <a:pt x="68617" y="130334"/>
                  </a:lnTo>
                  <a:lnTo>
                    <a:pt x="68387" y="90508"/>
                  </a:lnTo>
                  <a:lnTo>
                    <a:pt x="79529" y="54170"/>
                  </a:lnTo>
                  <a:lnTo>
                    <a:pt x="96236" y="24432"/>
                  </a:lnTo>
                  <a:lnTo>
                    <a:pt x="108388" y="12128"/>
                  </a:lnTo>
                  <a:lnTo>
                    <a:pt x="120845" y="5014"/>
                  </a:lnTo>
                  <a:lnTo>
                    <a:pt x="133437" y="1852"/>
                  </a:lnTo>
                  <a:lnTo>
                    <a:pt x="147970" y="4209"/>
                  </a:lnTo>
                  <a:lnTo>
                    <a:pt x="171450" y="1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01">
              <a:extLst>
                <a:ext uri="{FF2B5EF4-FFF2-40B4-BE49-F238E27FC236}">
                  <a16:creationId xmlns:a16="http://schemas.microsoft.com/office/drawing/2014/main" xmlns="" id="{383E6568-6E2F-4494-AA81-A30C34F61F2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917368" y="3494788"/>
              <a:ext cx="73941" cy="143242"/>
            </a:xfrm>
            <a:custGeom>
              <a:avLst/>
              <a:gdLst/>
              <a:ahLst/>
              <a:cxnLst/>
              <a:rect l="0" t="0" r="0" b="0"/>
              <a:pathLst>
                <a:path w="73941" h="143242">
                  <a:moveTo>
                    <a:pt x="45032" y="23112"/>
                  </a:moveTo>
                  <a:lnTo>
                    <a:pt x="45032" y="23112"/>
                  </a:lnTo>
                  <a:lnTo>
                    <a:pt x="34201" y="2861"/>
                  </a:lnTo>
                  <a:lnTo>
                    <a:pt x="30105" y="0"/>
                  </a:lnTo>
                  <a:lnTo>
                    <a:pt x="28025" y="649"/>
                  </a:lnTo>
                  <a:lnTo>
                    <a:pt x="23833" y="5132"/>
                  </a:lnTo>
                  <a:lnTo>
                    <a:pt x="2324" y="48672"/>
                  </a:lnTo>
                  <a:lnTo>
                    <a:pt x="0" y="85562"/>
                  </a:lnTo>
                  <a:lnTo>
                    <a:pt x="7152" y="117659"/>
                  </a:lnTo>
                  <a:lnTo>
                    <a:pt x="18208" y="138301"/>
                  </a:lnTo>
                  <a:lnTo>
                    <a:pt x="22916" y="141533"/>
                  </a:lnTo>
                  <a:lnTo>
                    <a:pt x="33791" y="143241"/>
                  </a:lnTo>
                  <a:lnTo>
                    <a:pt x="45680" y="137886"/>
                  </a:lnTo>
                  <a:lnTo>
                    <a:pt x="57315" y="127745"/>
                  </a:lnTo>
                  <a:lnTo>
                    <a:pt x="67189" y="113830"/>
                  </a:lnTo>
                  <a:lnTo>
                    <a:pt x="73940" y="90130"/>
                  </a:lnTo>
                  <a:lnTo>
                    <a:pt x="71756" y="77357"/>
                  </a:lnTo>
                  <a:lnTo>
                    <a:pt x="62593" y="62232"/>
                  </a:lnTo>
                  <a:lnTo>
                    <a:pt x="45032" y="42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02">
              <a:extLst>
                <a:ext uri="{FF2B5EF4-FFF2-40B4-BE49-F238E27FC236}">
                  <a16:creationId xmlns:a16="http://schemas.microsoft.com/office/drawing/2014/main" xmlns="" id="{BFDBA5E6-B8E0-4318-8C9D-CC4CECE25AE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044950" y="3331782"/>
              <a:ext cx="93626" cy="316404"/>
            </a:xfrm>
            <a:custGeom>
              <a:avLst/>
              <a:gdLst/>
              <a:ahLst/>
              <a:cxnLst/>
              <a:rect l="0" t="0" r="0" b="0"/>
              <a:pathLst>
                <a:path w="93626" h="316404">
                  <a:moveTo>
                    <a:pt x="12700" y="21018"/>
                  </a:moveTo>
                  <a:lnTo>
                    <a:pt x="12700" y="21018"/>
                  </a:lnTo>
                  <a:lnTo>
                    <a:pt x="11994" y="7220"/>
                  </a:lnTo>
                  <a:lnTo>
                    <a:pt x="9329" y="1245"/>
                  </a:lnTo>
                  <a:lnTo>
                    <a:pt x="8336" y="75"/>
                  </a:lnTo>
                  <a:lnTo>
                    <a:pt x="7674" y="0"/>
                  </a:lnTo>
                  <a:lnTo>
                    <a:pt x="7233" y="656"/>
                  </a:lnTo>
                  <a:lnTo>
                    <a:pt x="8348" y="43858"/>
                  </a:lnTo>
                  <a:lnTo>
                    <a:pt x="11471" y="77736"/>
                  </a:lnTo>
                  <a:lnTo>
                    <a:pt x="15211" y="118663"/>
                  </a:lnTo>
                  <a:lnTo>
                    <a:pt x="17344" y="162723"/>
                  </a:lnTo>
                  <a:lnTo>
                    <a:pt x="18292" y="206765"/>
                  </a:lnTo>
                  <a:lnTo>
                    <a:pt x="18713" y="247505"/>
                  </a:lnTo>
                  <a:lnTo>
                    <a:pt x="18983" y="292867"/>
                  </a:lnTo>
                  <a:lnTo>
                    <a:pt x="19020" y="300589"/>
                  </a:lnTo>
                  <a:lnTo>
                    <a:pt x="24823" y="254341"/>
                  </a:lnTo>
                  <a:lnTo>
                    <a:pt x="38822" y="208609"/>
                  </a:lnTo>
                  <a:lnTo>
                    <a:pt x="46887" y="191881"/>
                  </a:lnTo>
                  <a:lnTo>
                    <a:pt x="55176" y="182094"/>
                  </a:lnTo>
                  <a:lnTo>
                    <a:pt x="59361" y="179908"/>
                  </a:lnTo>
                  <a:lnTo>
                    <a:pt x="63563" y="179156"/>
                  </a:lnTo>
                  <a:lnTo>
                    <a:pt x="67775" y="179359"/>
                  </a:lnTo>
                  <a:lnTo>
                    <a:pt x="71994" y="182318"/>
                  </a:lnTo>
                  <a:lnTo>
                    <a:pt x="80446" y="193131"/>
                  </a:lnTo>
                  <a:lnTo>
                    <a:pt x="89766" y="215085"/>
                  </a:lnTo>
                  <a:lnTo>
                    <a:pt x="93625" y="239464"/>
                  </a:lnTo>
                  <a:lnTo>
                    <a:pt x="91398" y="267933"/>
                  </a:lnTo>
                  <a:lnTo>
                    <a:pt x="82484" y="284569"/>
                  </a:lnTo>
                  <a:lnTo>
                    <a:pt x="61599" y="303953"/>
                  </a:lnTo>
                  <a:lnTo>
                    <a:pt x="45721" y="312573"/>
                  </a:lnTo>
                  <a:lnTo>
                    <a:pt x="29258" y="316403"/>
                  </a:lnTo>
                  <a:lnTo>
                    <a:pt x="16296" y="314343"/>
                  </a:lnTo>
                  <a:lnTo>
                    <a:pt x="0" y="30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03">
              <a:extLst>
                <a:ext uri="{FF2B5EF4-FFF2-40B4-BE49-F238E27FC236}">
                  <a16:creationId xmlns:a16="http://schemas.microsoft.com/office/drawing/2014/main" xmlns="" id="{186702FC-FBDD-4933-BE34-5C45699693F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210050" y="3575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2979" y="5467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82">
            <a:extLst>
              <a:ext uri="{FF2B5EF4-FFF2-40B4-BE49-F238E27FC236}">
                <a16:creationId xmlns:a16="http://schemas.microsoft.com/office/drawing/2014/main" xmlns="" id="{504036F5-A5ED-4D25-89BD-BE9EB029B531}"/>
              </a:ext>
            </a:extLst>
          </p:cNvPr>
          <p:cNvGrpSpPr/>
          <p:nvPr/>
        </p:nvGrpSpPr>
        <p:grpSpPr>
          <a:xfrm>
            <a:off x="4495800" y="3385433"/>
            <a:ext cx="596901" cy="246274"/>
            <a:chOff x="4495800" y="3385433"/>
            <a:chExt cx="596901" cy="246274"/>
          </a:xfrm>
        </p:grpSpPr>
        <p:sp>
          <p:nvSpPr>
            <p:cNvPr id="63" name="SMARTInkShape-904">
              <a:extLst>
                <a:ext uri="{FF2B5EF4-FFF2-40B4-BE49-F238E27FC236}">
                  <a16:creationId xmlns:a16="http://schemas.microsoft.com/office/drawing/2014/main" xmlns="" id="{DA53BE1B-C894-43C5-AE59-97D5BF453E5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495800" y="3475984"/>
              <a:ext cx="190501" cy="155723"/>
            </a:xfrm>
            <a:custGeom>
              <a:avLst/>
              <a:gdLst/>
              <a:ahLst/>
              <a:cxnLst/>
              <a:rect l="0" t="0" r="0" b="0"/>
              <a:pathLst>
                <a:path w="190501" h="155723">
                  <a:moveTo>
                    <a:pt x="0" y="3816"/>
                  </a:moveTo>
                  <a:lnTo>
                    <a:pt x="0" y="3816"/>
                  </a:lnTo>
                  <a:lnTo>
                    <a:pt x="3371" y="3816"/>
                  </a:lnTo>
                  <a:lnTo>
                    <a:pt x="6908" y="5698"/>
                  </a:lnTo>
                  <a:lnTo>
                    <a:pt x="8838" y="7187"/>
                  </a:lnTo>
                  <a:lnTo>
                    <a:pt x="17007" y="36336"/>
                  </a:lnTo>
                  <a:lnTo>
                    <a:pt x="22600" y="73580"/>
                  </a:lnTo>
                  <a:lnTo>
                    <a:pt x="22965" y="120686"/>
                  </a:lnTo>
                  <a:lnTo>
                    <a:pt x="19393" y="155475"/>
                  </a:lnTo>
                  <a:lnTo>
                    <a:pt x="19279" y="155722"/>
                  </a:lnTo>
                  <a:lnTo>
                    <a:pt x="24537" y="108610"/>
                  </a:lnTo>
                  <a:lnTo>
                    <a:pt x="31005" y="66118"/>
                  </a:lnTo>
                  <a:lnTo>
                    <a:pt x="41250" y="40699"/>
                  </a:lnTo>
                  <a:lnTo>
                    <a:pt x="49142" y="31262"/>
                  </a:lnTo>
                  <a:lnTo>
                    <a:pt x="53928" y="29874"/>
                  </a:lnTo>
                  <a:lnTo>
                    <a:pt x="64890" y="32096"/>
                  </a:lnTo>
                  <a:lnTo>
                    <a:pt x="74936" y="41550"/>
                  </a:lnTo>
                  <a:lnTo>
                    <a:pt x="83400" y="55864"/>
                  </a:lnTo>
                  <a:lnTo>
                    <a:pt x="92700" y="91917"/>
                  </a:lnTo>
                  <a:lnTo>
                    <a:pt x="93411" y="107178"/>
                  </a:lnTo>
                  <a:lnTo>
                    <a:pt x="91375" y="116312"/>
                  </a:lnTo>
                  <a:lnTo>
                    <a:pt x="89845" y="119030"/>
                  </a:lnTo>
                  <a:lnTo>
                    <a:pt x="88119" y="120842"/>
                  </a:lnTo>
                  <a:lnTo>
                    <a:pt x="86262" y="122050"/>
                  </a:lnTo>
                  <a:lnTo>
                    <a:pt x="85025" y="120033"/>
                  </a:lnTo>
                  <a:lnTo>
                    <a:pt x="83650" y="110266"/>
                  </a:lnTo>
                  <a:lnTo>
                    <a:pt x="89602" y="64122"/>
                  </a:lnTo>
                  <a:lnTo>
                    <a:pt x="94857" y="41907"/>
                  </a:lnTo>
                  <a:lnTo>
                    <a:pt x="104247" y="22627"/>
                  </a:lnTo>
                  <a:lnTo>
                    <a:pt x="115477" y="10295"/>
                  </a:lnTo>
                  <a:lnTo>
                    <a:pt x="121434" y="6019"/>
                  </a:lnTo>
                  <a:lnTo>
                    <a:pt x="135580" y="1267"/>
                  </a:lnTo>
                  <a:lnTo>
                    <a:pt x="143303" y="0"/>
                  </a:lnTo>
                  <a:lnTo>
                    <a:pt x="149863" y="1978"/>
                  </a:lnTo>
                  <a:lnTo>
                    <a:pt x="160915" y="11701"/>
                  </a:lnTo>
                  <a:lnTo>
                    <a:pt x="171699" y="39784"/>
                  </a:lnTo>
                  <a:lnTo>
                    <a:pt x="178005" y="87199"/>
                  </a:lnTo>
                  <a:lnTo>
                    <a:pt x="190500" y="137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05">
              <a:extLst>
                <a:ext uri="{FF2B5EF4-FFF2-40B4-BE49-F238E27FC236}">
                  <a16:creationId xmlns:a16="http://schemas.microsoft.com/office/drawing/2014/main" xmlns="" id="{A815AB9F-003E-42A6-8D80-125049828BC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752344" y="3469029"/>
              <a:ext cx="105407" cy="112320"/>
            </a:xfrm>
            <a:custGeom>
              <a:avLst/>
              <a:gdLst/>
              <a:ahLst/>
              <a:cxnLst/>
              <a:rect l="0" t="0" r="0" b="0"/>
              <a:pathLst>
                <a:path w="105407" h="112320">
                  <a:moveTo>
                    <a:pt x="48256" y="29821"/>
                  </a:moveTo>
                  <a:lnTo>
                    <a:pt x="48256" y="29821"/>
                  </a:lnTo>
                  <a:lnTo>
                    <a:pt x="47550" y="11659"/>
                  </a:lnTo>
                  <a:lnTo>
                    <a:pt x="44885" y="4581"/>
                  </a:lnTo>
                  <a:lnTo>
                    <a:pt x="41775" y="2411"/>
                  </a:lnTo>
                  <a:lnTo>
                    <a:pt x="32676" y="0"/>
                  </a:lnTo>
                  <a:lnTo>
                    <a:pt x="27991" y="2179"/>
                  </a:lnTo>
                  <a:lnTo>
                    <a:pt x="19024" y="12126"/>
                  </a:lnTo>
                  <a:lnTo>
                    <a:pt x="6041" y="40336"/>
                  </a:lnTo>
                  <a:lnTo>
                    <a:pt x="0" y="72134"/>
                  </a:lnTo>
                  <a:lnTo>
                    <a:pt x="2349" y="89549"/>
                  </a:lnTo>
                  <a:lnTo>
                    <a:pt x="8098" y="102933"/>
                  </a:lnTo>
                  <a:lnTo>
                    <a:pt x="15356" y="111234"/>
                  </a:lnTo>
                  <a:lnTo>
                    <a:pt x="19267" y="112319"/>
                  </a:lnTo>
                  <a:lnTo>
                    <a:pt x="23285" y="111630"/>
                  </a:lnTo>
                  <a:lnTo>
                    <a:pt x="27375" y="109761"/>
                  </a:lnTo>
                  <a:lnTo>
                    <a:pt x="39874" y="97016"/>
                  </a:lnTo>
                  <a:lnTo>
                    <a:pt x="62961" y="51421"/>
                  </a:lnTo>
                  <a:lnTo>
                    <a:pt x="68432" y="46477"/>
                  </a:lnTo>
                  <a:lnTo>
                    <a:pt x="70173" y="45863"/>
                  </a:lnTo>
                  <a:lnTo>
                    <a:pt x="71334" y="46160"/>
                  </a:lnTo>
                  <a:lnTo>
                    <a:pt x="72108" y="47064"/>
                  </a:lnTo>
                  <a:lnTo>
                    <a:pt x="93368" y="90541"/>
                  </a:lnTo>
                  <a:lnTo>
                    <a:pt x="105406" y="106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06">
              <a:extLst>
                <a:ext uri="{FF2B5EF4-FFF2-40B4-BE49-F238E27FC236}">
                  <a16:creationId xmlns:a16="http://schemas.microsoft.com/office/drawing/2014/main" xmlns="" id="{3C8DAE5D-6F66-401B-B15A-4A4A2FED6FE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878622" y="3418182"/>
              <a:ext cx="72314" cy="197084"/>
            </a:xfrm>
            <a:custGeom>
              <a:avLst/>
              <a:gdLst/>
              <a:ahLst/>
              <a:cxnLst/>
              <a:rect l="0" t="0" r="0" b="0"/>
              <a:pathLst>
                <a:path w="72314" h="197084">
                  <a:moveTo>
                    <a:pt x="36278" y="10818"/>
                  </a:moveTo>
                  <a:lnTo>
                    <a:pt x="36278" y="10818"/>
                  </a:lnTo>
                  <a:lnTo>
                    <a:pt x="29536" y="4076"/>
                  </a:lnTo>
                  <a:lnTo>
                    <a:pt x="20581" y="766"/>
                  </a:lnTo>
                  <a:lnTo>
                    <a:pt x="10957" y="0"/>
                  </a:lnTo>
                  <a:lnTo>
                    <a:pt x="4328" y="2012"/>
                  </a:lnTo>
                  <a:lnTo>
                    <a:pt x="2278" y="4242"/>
                  </a:lnTo>
                  <a:lnTo>
                    <a:pt x="0" y="10482"/>
                  </a:lnTo>
                  <a:lnTo>
                    <a:pt x="6514" y="21722"/>
                  </a:lnTo>
                  <a:lnTo>
                    <a:pt x="47828" y="68368"/>
                  </a:lnTo>
                  <a:lnTo>
                    <a:pt x="59756" y="85784"/>
                  </a:lnTo>
                  <a:lnTo>
                    <a:pt x="69732" y="115423"/>
                  </a:lnTo>
                  <a:lnTo>
                    <a:pt x="72313" y="136096"/>
                  </a:lnTo>
                  <a:lnTo>
                    <a:pt x="67816" y="155162"/>
                  </a:lnTo>
                  <a:lnTo>
                    <a:pt x="53384" y="179881"/>
                  </a:lnTo>
                  <a:lnTo>
                    <a:pt x="39465" y="194966"/>
                  </a:lnTo>
                  <a:lnTo>
                    <a:pt x="36286" y="197083"/>
                  </a:lnTo>
                  <a:lnTo>
                    <a:pt x="35578" y="195673"/>
                  </a:lnTo>
                  <a:lnTo>
                    <a:pt x="42628" y="175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07">
              <a:extLst>
                <a:ext uri="{FF2B5EF4-FFF2-40B4-BE49-F238E27FC236}">
                  <a16:creationId xmlns:a16="http://schemas.microsoft.com/office/drawing/2014/main" xmlns="" id="{CFFBE689-6E1D-4961-A83D-27BA4222015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010150" y="3385433"/>
              <a:ext cx="82551" cy="189618"/>
            </a:xfrm>
            <a:custGeom>
              <a:avLst/>
              <a:gdLst/>
              <a:ahLst/>
              <a:cxnLst/>
              <a:rect l="0" t="0" r="0" b="0"/>
              <a:pathLst>
                <a:path w="82551" h="189618">
                  <a:moveTo>
                    <a:pt x="82550" y="5467"/>
                  </a:moveTo>
                  <a:lnTo>
                    <a:pt x="82550" y="5467"/>
                  </a:lnTo>
                  <a:lnTo>
                    <a:pt x="75808" y="2096"/>
                  </a:lnTo>
                  <a:lnTo>
                    <a:pt x="54761" y="0"/>
                  </a:lnTo>
                  <a:lnTo>
                    <a:pt x="22523" y="4361"/>
                  </a:lnTo>
                  <a:lnTo>
                    <a:pt x="10951" y="8033"/>
                  </a:lnTo>
                  <a:lnTo>
                    <a:pt x="8006" y="11411"/>
                  </a:lnTo>
                  <a:lnTo>
                    <a:pt x="6749" y="15779"/>
                  </a:lnTo>
                  <a:lnTo>
                    <a:pt x="6616" y="20809"/>
                  </a:lnTo>
                  <a:lnTo>
                    <a:pt x="13171" y="38000"/>
                  </a:lnTo>
                  <a:lnTo>
                    <a:pt x="35235" y="81003"/>
                  </a:lnTo>
                  <a:lnTo>
                    <a:pt x="41720" y="110633"/>
                  </a:lnTo>
                  <a:lnTo>
                    <a:pt x="40539" y="151830"/>
                  </a:lnTo>
                  <a:lnTo>
                    <a:pt x="35452" y="171757"/>
                  </a:lnTo>
                  <a:lnTo>
                    <a:pt x="27751" y="181914"/>
                  </a:lnTo>
                  <a:lnTo>
                    <a:pt x="22734" y="186599"/>
                  </a:lnTo>
                  <a:lnTo>
                    <a:pt x="17978" y="189016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83">
            <a:extLst>
              <a:ext uri="{FF2B5EF4-FFF2-40B4-BE49-F238E27FC236}">
                <a16:creationId xmlns:a16="http://schemas.microsoft.com/office/drawing/2014/main" xmlns="" id="{012C9003-2619-4DA9-B486-B8C8958C0562}"/>
              </a:ext>
            </a:extLst>
          </p:cNvPr>
          <p:cNvGrpSpPr/>
          <p:nvPr/>
        </p:nvGrpSpPr>
        <p:grpSpPr>
          <a:xfrm>
            <a:off x="5551600" y="3246615"/>
            <a:ext cx="1246076" cy="357647"/>
            <a:chOff x="5551600" y="3246615"/>
            <a:chExt cx="1246076" cy="357647"/>
          </a:xfrm>
        </p:grpSpPr>
        <p:sp>
          <p:nvSpPr>
            <p:cNvPr id="68" name="SMARTInkShape-908">
              <a:extLst>
                <a:ext uri="{FF2B5EF4-FFF2-40B4-BE49-F238E27FC236}">
                  <a16:creationId xmlns:a16="http://schemas.microsoft.com/office/drawing/2014/main" xmlns="" id="{D316A5E4-46AD-41E3-9308-148F8F58540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551600" y="3258489"/>
              <a:ext cx="150701" cy="345773"/>
            </a:xfrm>
            <a:custGeom>
              <a:avLst/>
              <a:gdLst/>
              <a:ahLst/>
              <a:cxnLst/>
              <a:rect l="0" t="0" r="0" b="0"/>
              <a:pathLst>
                <a:path w="150701" h="345773">
                  <a:moveTo>
                    <a:pt x="112600" y="30811"/>
                  </a:moveTo>
                  <a:lnTo>
                    <a:pt x="112600" y="30811"/>
                  </a:lnTo>
                  <a:lnTo>
                    <a:pt x="100391" y="9763"/>
                  </a:lnTo>
                  <a:lnTo>
                    <a:pt x="94709" y="3818"/>
                  </a:lnTo>
                  <a:lnTo>
                    <a:pt x="89832" y="1175"/>
                  </a:lnTo>
                  <a:lnTo>
                    <a:pt x="85312" y="0"/>
                  </a:lnTo>
                  <a:lnTo>
                    <a:pt x="79070" y="3241"/>
                  </a:lnTo>
                  <a:lnTo>
                    <a:pt x="75430" y="6082"/>
                  </a:lnTo>
                  <a:lnTo>
                    <a:pt x="66936" y="26933"/>
                  </a:lnTo>
                  <a:lnTo>
                    <a:pt x="59951" y="68938"/>
                  </a:lnTo>
                  <a:lnTo>
                    <a:pt x="59332" y="105377"/>
                  </a:lnTo>
                  <a:lnTo>
                    <a:pt x="61409" y="145796"/>
                  </a:lnTo>
                  <a:lnTo>
                    <a:pt x="64683" y="189630"/>
                  </a:lnTo>
                  <a:lnTo>
                    <a:pt x="68491" y="231219"/>
                  </a:lnTo>
                  <a:lnTo>
                    <a:pt x="71829" y="269459"/>
                  </a:lnTo>
                  <a:lnTo>
                    <a:pt x="73003" y="315932"/>
                  </a:lnTo>
                  <a:lnTo>
                    <a:pt x="69196" y="341539"/>
                  </a:lnTo>
                  <a:lnTo>
                    <a:pt x="67436" y="344502"/>
                  </a:lnTo>
                  <a:lnTo>
                    <a:pt x="65558" y="345772"/>
                  </a:lnTo>
                  <a:lnTo>
                    <a:pt x="62894" y="344502"/>
                  </a:lnTo>
                  <a:lnTo>
                    <a:pt x="56172" y="337446"/>
                  </a:lnTo>
                  <a:lnTo>
                    <a:pt x="39652" y="300460"/>
                  </a:lnTo>
                  <a:lnTo>
                    <a:pt x="13963" y="253397"/>
                  </a:lnTo>
                  <a:lnTo>
                    <a:pt x="850" y="235170"/>
                  </a:lnTo>
                  <a:lnTo>
                    <a:pt x="0" y="232667"/>
                  </a:lnTo>
                  <a:lnTo>
                    <a:pt x="1551" y="230293"/>
                  </a:lnTo>
                  <a:lnTo>
                    <a:pt x="8917" y="225773"/>
                  </a:lnTo>
                  <a:lnTo>
                    <a:pt x="41738" y="217828"/>
                  </a:lnTo>
                  <a:lnTo>
                    <a:pt x="86373" y="215528"/>
                  </a:lnTo>
                  <a:lnTo>
                    <a:pt x="129370" y="215072"/>
                  </a:lnTo>
                  <a:lnTo>
                    <a:pt x="150700" y="214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09">
              <a:extLst>
                <a:ext uri="{FF2B5EF4-FFF2-40B4-BE49-F238E27FC236}">
                  <a16:creationId xmlns:a16="http://schemas.microsoft.com/office/drawing/2014/main" xmlns="" id="{96659A76-A3B6-4D32-95B4-ABB792ED82A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716299" y="3431691"/>
              <a:ext cx="93952" cy="117960"/>
            </a:xfrm>
            <a:custGeom>
              <a:avLst/>
              <a:gdLst/>
              <a:ahLst/>
              <a:cxnLst/>
              <a:rect l="0" t="0" r="0" b="0"/>
              <a:pathLst>
                <a:path w="93952" h="117960">
                  <a:moveTo>
                    <a:pt x="24101" y="3659"/>
                  </a:moveTo>
                  <a:lnTo>
                    <a:pt x="24101" y="3659"/>
                  </a:lnTo>
                  <a:lnTo>
                    <a:pt x="17359" y="288"/>
                  </a:lnTo>
                  <a:lnTo>
                    <a:pt x="14667" y="0"/>
                  </a:lnTo>
                  <a:lnTo>
                    <a:pt x="9796" y="1563"/>
                  </a:lnTo>
                  <a:lnTo>
                    <a:pt x="3086" y="6408"/>
                  </a:lnTo>
                  <a:lnTo>
                    <a:pt x="0" y="25797"/>
                  </a:lnTo>
                  <a:lnTo>
                    <a:pt x="754" y="72313"/>
                  </a:lnTo>
                  <a:lnTo>
                    <a:pt x="7540" y="96673"/>
                  </a:lnTo>
                  <a:lnTo>
                    <a:pt x="19105" y="117125"/>
                  </a:lnTo>
                  <a:lnTo>
                    <a:pt x="22887" y="117403"/>
                  </a:lnTo>
                  <a:lnTo>
                    <a:pt x="32733" y="112067"/>
                  </a:lnTo>
                  <a:lnTo>
                    <a:pt x="46806" y="90422"/>
                  </a:lnTo>
                  <a:lnTo>
                    <a:pt x="61567" y="43080"/>
                  </a:lnTo>
                  <a:lnTo>
                    <a:pt x="68337" y="11855"/>
                  </a:lnTo>
                  <a:lnTo>
                    <a:pt x="69820" y="10535"/>
                  </a:lnTo>
                  <a:lnTo>
                    <a:pt x="71514" y="10359"/>
                  </a:lnTo>
                  <a:lnTo>
                    <a:pt x="73348" y="12359"/>
                  </a:lnTo>
                  <a:lnTo>
                    <a:pt x="79301" y="26698"/>
                  </a:lnTo>
                  <a:lnTo>
                    <a:pt x="86369" y="69104"/>
                  </a:lnTo>
                  <a:lnTo>
                    <a:pt x="89320" y="105942"/>
                  </a:lnTo>
                  <a:lnTo>
                    <a:pt x="93951" y="11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10">
              <a:extLst>
                <a:ext uri="{FF2B5EF4-FFF2-40B4-BE49-F238E27FC236}">
                  <a16:creationId xmlns:a16="http://schemas.microsoft.com/office/drawing/2014/main" xmlns="" id="{57D1C378-AD88-4368-95C5-1256693CC05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835650" y="3434280"/>
              <a:ext cx="94933" cy="106687"/>
            </a:xfrm>
            <a:custGeom>
              <a:avLst/>
              <a:gdLst/>
              <a:ahLst/>
              <a:cxnLst/>
              <a:rect l="0" t="0" r="0" b="0"/>
              <a:pathLst>
                <a:path w="94933" h="106687">
                  <a:moveTo>
                    <a:pt x="0" y="64570"/>
                  </a:moveTo>
                  <a:lnTo>
                    <a:pt x="0" y="64570"/>
                  </a:lnTo>
                  <a:lnTo>
                    <a:pt x="11556" y="25910"/>
                  </a:lnTo>
                  <a:lnTo>
                    <a:pt x="12643" y="24686"/>
                  </a:lnTo>
                  <a:lnTo>
                    <a:pt x="14073" y="24575"/>
                  </a:lnTo>
                  <a:lnTo>
                    <a:pt x="15732" y="25207"/>
                  </a:lnTo>
                  <a:lnTo>
                    <a:pt x="17576" y="33434"/>
                  </a:lnTo>
                  <a:lnTo>
                    <a:pt x="16732" y="53933"/>
                  </a:lnTo>
                  <a:lnTo>
                    <a:pt x="9564" y="101145"/>
                  </a:lnTo>
                  <a:lnTo>
                    <a:pt x="7302" y="106686"/>
                  </a:lnTo>
                  <a:lnTo>
                    <a:pt x="19353" y="65545"/>
                  </a:lnTo>
                  <a:lnTo>
                    <a:pt x="42419" y="24703"/>
                  </a:lnTo>
                  <a:lnTo>
                    <a:pt x="52720" y="10868"/>
                  </a:lnTo>
                  <a:lnTo>
                    <a:pt x="64353" y="2367"/>
                  </a:lnTo>
                  <a:lnTo>
                    <a:pt x="76579" y="0"/>
                  </a:lnTo>
                  <a:lnTo>
                    <a:pt x="82803" y="357"/>
                  </a:lnTo>
                  <a:lnTo>
                    <a:pt x="87658" y="3417"/>
                  </a:lnTo>
                  <a:lnTo>
                    <a:pt x="94932" y="14342"/>
                  </a:lnTo>
                  <a:lnTo>
                    <a:pt x="92992" y="34250"/>
                  </a:lnTo>
                  <a:lnTo>
                    <a:pt x="77871" y="80532"/>
                  </a:lnTo>
                  <a:lnTo>
                    <a:pt x="69850" y="102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11">
              <a:extLst>
                <a:ext uri="{FF2B5EF4-FFF2-40B4-BE49-F238E27FC236}">
                  <a16:creationId xmlns:a16="http://schemas.microsoft.com/office/drawing/2014/main" xmlns="" id="{2FF967C5-B97C-4138-B493-38A81DE9893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047936" y="3398655"/>
              <a:ext cx="73465" cy="150223"/>
            </a:xfrm>
            <a:custGeom>
              <a:avLst/>
              <a:gdLst/>
              <a:ahLst/>
              <a:cxnLst/>
              <a:rect l="0" t="0" r="0" b="0"/>
              <a:pathLst>
                <a:path w="73465" h="150223">
                  <a:moveTo>
                    <a:pt x="54414" y="17645"/>
                  </a:moveTo>
                  <a:lnTo>
                    <a:pt x="54414" y="17645"/>
                  </a:lnTo>
                  <a:lnTo>
                    <a:pt x="49388" y="5712"/>
                  </a:lnTo>
                  <a:lnTo>
                    <a:pt x="48326" y="0"/>
                  </a:lnTo>
                  <a:lnTo>
                    <a:pt x="47533" y="238"/>
                  </a:lnTo>
                  <a:lnTo>
                    <a:pt x="32507" y="14299"/>
                  </a:lnTo>
                  <a:lnTo>
                    <a:pt x="15467" y="41348"/>
                  </a:lnTo>
                  <a:lnTo>
                    <a:pt x="1591" y="87709"/>
                  </a:lnTo>
                  <a:lnTo>
                    <a:pt x="0" y="127806"/>
                  </a:lnTo>
                  <a:lnTo>
                    <a:pt x="1205" y="135535"/>
                  </a:lnTo>
                  <a:lnTo>
                    <a:pt x="5536" y="141394"/>
                  </a:lnTo>
                  <a:lnTo>
                    <a:pt x="19754" y="149785"/>
                  </a:lnTo>
                  <a:lnTo>
                    <a:pt x="39716" y="150222"/>
                  </a:lnTo>
                  <a:lnTo>
                    <a:pt x="73464" y="14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12">
              <a:extLst>
                <a:ext uri="{FF2B5EF4-FFF2-40B4-BE49-F238E27FC236}">
                  <a16:creationId xmlns:a16="http://schemas.microsoft.com/office/drawing/2014/main" xmlns="" id="{512740D2-88E0-4EDC-B54E-2D0AAC8BC82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227277" y="3246615"/>
              <a:ext cx="46524" cy="291492"/>
            </a:xfrm>
            <a:custGeom>
              <a:avLst/>
              <a:gdLst/>
              <a:ahLst/>
              <a:cxnLst/>
              <a:rect l="0" t="0" r="0" b="0"/>
              <a:pathLst>
                <a:path w="46524" h="291492">
                  <a:moveTo>
                    <a:pt x="46523" y="10935"/>
                  </a:moveTo>
                  <a:lnTo>
                    <a:pt x="46523" y="10935"/>
                  </a:lnTo>
                  <a:lnTo>
                    <a:pt x="46523" y="0"/>
                  </a:lnTo>
                  <a:lnTo>
                    <a:pt x="30943" y="47227"/>
                  </a:lnTo>
                  <a:lnTo>
                    <a:pt x="20661" y="93341"/>
                  </a:lnTo>
                  <a:lnTo>
                    <a:pt x="15508" y="127993"/>
                  </a:lnTo>
                  <a:lnTo>
                    <a:pt x="10867" y="164561"/>
                  </a:lnTo>
                  <a:lnTo>
                    <a:pt x="6452" y="201980"/>
                  </a:lnTo>
                  <a:lnTo>
                    <a:pt x="0" y="248633"/>
                  </a:lnTo>
                  <a:lnTo>
                    <a:pt x="361" y="279155"/>
                  </a:lnTo>
                  <a:lnTo>
                    <a:pt x="3194" y="288894"/>
                  </a:lnTo>
                  <a:lnTo>
                    <a:pt x="4936" y="291491"/>
                  </a:lnTo>
                  <a:lnTo>
                    <a:pt x="8921" y="291105"/>
                  </a:lnTo>
                  <a:lnTo>
                    <a:pt x="20873" y="285033"/>
                  </a:lnTo>
                  <a:lnTo>
                    <a:pt x="46523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13">
              <a:extLst>
                <a:ext uri="{FF2B5EF4-FFF2-40B4-BE49-F238E27FC236}">
                  <a16:creationId xmlns:a16="http://schemas.microsoft.com/office/drawing/2014/main" xmlns="" id="{E12BD80B-31A1-482C-A1B6-979F6D3E2FB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181021" y="3397250"/>
              <a:ext cx="168980" cy="38101"/>
            </a:xfrm>
            <a:custGeom>
              <a:avLst/>
              <a:gdLst/>
              <a:ahLst/>
              <a:cxnLst/>
              <a:rect l="0" t="0" r="0" b="0"/>
              <a:pathLst>
                <a:path w="168980" h="38101">
                  <a:moveTo>
                    <a:pt x="16579" y="38100"/>
                  </a:moveTo>
                  <a:lnTo>
                    <a:pt x="16579" y="38100"/>
                  </a:lnTo>
                  <a:lnTo>
                    <a:pt x="0" y="38100"/>
                  </a:lnTo>
                  <a:lnTo>
                    <a:pt x="20084" y="34729"/>
                  </a:lnTo>
                  <a:lnTo>
                    <a:pt x="54620" y="25890"/>
                  </a:lnTo>
                  <a:lnTo>
                    <a:pt x="99504" y="14335"/>
                  </a:lnTo>
                  <a:lnTo>
                    <a:pt x="141808" y="5345"/>
                  </a:lnTo>
                  <a:lnTo>
                    <a:pt x="1689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14">
              <a:extLst>
                <a:ext uri="{FF2B5EF4-FFF2-40B4-BE49-F238E27FC236}">
                  <a16:creationId xmlns:a16="http://schemas.microsoft.com/office/drawing/2014/main" xmlns="" id="{94D95129-41EE-4B18-9F28-CCD8FE29165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356350" y="338455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31750" y="0"/>
                  </a:moveTo>
                  <a:lnTo>
                    <a:pt x="31750" y="0"/>
                  </a:lnTo>
                  <a:lnTo>
                    <a:pt x="18885" y="36400"/>
                  </a:lnTo>
                  <a:lnTo>
                    <a:pt x="7179" y="7837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15">
              <a:extLst>
                <a:ext uri="{FF2B5EF4-FFF2-40B4-BE49-F238E27FC236}">
                  <a16:creationId xmlns:a16="http://schemas.microsoft.com/office/drawing/2014/main" xmlns="" id="{75309727-76B1-4038-BD24-ED68DD342FB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400800" y="33147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16">
              <a:extLst>
                <a:ext uri="{FF2B5EF4-FFF2-40B4-BE49-F238E27FC236}">
                  <a16:creationId xmlns:a16="http://schemas.microsoft.com/office/drawing/2014/main" xmlns="" id="{805E5005-8D05-4956-9903-E5C812A3279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460752" y="3392044"/>
              <a:ext cx="58736" cy="115253"/>
            </a:xfrm>
            <a:custGeom>
              <a:avLst/>
              <a:gdLst/>
              <a:ahLst/>
              <a:cxnLst/>
              <a:rect l="0" t="0" r="0" b="0"/>
              <a:pathLst>
                <a:path w="58736" h="115253">
                  <a:moveTo>
                    <a:pt x="47998" y="11556"/>
                  </a:moveTo>
                  <a:lnTo>
                    <a:pt x="47998" y="11556"/>
                  </a:lnTo>
                  <a:lnTo>
                    <a:pt x="51368" y="8185"/>
                  </a:lnTo>
                  <a:lnTo>
                    <a:pt x="53024" y="4649"/>
                  </a:lnTo>
                  <a:lnTo>
                    <a:pt x="53465" y="2718"/>
                  </a:lnTo>
                  <a:lnTo>
                    <a:pt x="53054" y="1430"/>
                  </a:lnTo>
                  <a:lnTo>
                    <a:pt x="52074" y="572"/>
                  </a:lnTo>
                  <a:lnTo>
                    <a:pt x="50716" y="0"/>
                  </a:lnTo>
                  <a:lnTo>
                    <a:pt x="38691" y="5937"/>
                  </a:lnTo>
                  <a:lnTo>
                    <a:pt x="21722" y="23375"/>
                  </a:lnTo>
                  <a:lnTo>
                    <a:pt x="6659" y="53158"/>
                  </a:lnTo>
                  <a:lnTo>
                    <a:pt x="0" y="82051"/>
                  </a:lnTo>
                  <a:lnTo>
                    <a:pt x="4088" y="97921"/>
                  </a:lnTo>
                  <a:lnTo>
                    <a:pt x="8141" y="105116"/>
                  </a:lnTo>
                  <a:lnTo>
                    <a:pt x="12960" y="109912"/>
                  </a:lnTo>
                  <a:lnTo>
                    <a:pt x="23958" y="115242"/>
                  </a:lnTo>
                  <a:lnTo>
                    <a:pt x="29855" y="115252"/>
                  </a:lnTo>
                  <a:lnTo>
                    <a:pt x="42051" y="111501"/>
                  </a:lnTo>
                  <a:lnTo>
                    <a:pt x="46855" y="107113"/>
                  </a:lnTo>
                  <a:lnTo>
                    <a:pt x="54075" y="94713"/>
                  </a:lnTo>
                  <a:lnTo>
                    <a:pt x="58735" y="71865"/>
                  </a:lnTo>
                  <a:lnTo>
                    <a:pt x="56746" y="47221"/>
                  </a:lnTo>
                  <a:lnTo>
                    <a:pt x="51650" y="34227"/>
                  </a:lnTo>
                  <a:lnTo>
                    <a:pt x="46799" y="25160"/>
                  </a:lnTo>
                  <a:lnTo>
                    <a:pt x="46493" y="22742"/>
                  </a:lnTo>
                  <a:lnTo>
                    <a:pt x="47998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17">
              <a:extLst>
                <a:ext uri="{FF2B5EF4-FFF2-40B4-BE49-F238E27FC236}">
                  <a16:creationId xmlns:a16="http://schemas.microsoft.com/office/drawing/2014/main" xmlns="" id="{EB07870A-BD51-451F-A657-77471367DA1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579349" y="3365500"/>
              <a:ext cx="104561" cy="138874"/>
            </a:xfrm>
            <a:custGeom>
              <a:avLst/>
              <a:gdLst/>
              <a:ahLst/>
              <a:cxnLst/>
              <a:rect l="0" t="0" r="0" b="0"/>
              <a:pathLst>
                <a:path w="104561" h="138874">
                  <a:moveTo>
                    <a:pt x="31001" y="0"/>
                  </a:moveTo>
                  <a:lnTo>
                    <a:pt x="31001" y="0"/>
                  </a:lnTo>
                  <a:lnTo>
                    <a:pt x="25534" y="0"/>
                  </a:lnTo>
                  <a:lnTo>
                    <a:pt x="24913" y="6742"/>
                  </a:lnTo>
                  <a:lnTo>
                    <a:pt x="30141" y="54272"/>
                  </a:lnTo>
                  <a:lnTo>
                    <a:pt x="16327" y="100874"/>
                  </a:lnTo>
                  <a:lnTo>
                    <a:pt x="935" y="138873"/>
                  </a:lnTo>
                  <a:lnTo>
                    <a:pt x="374" y="138443"/>
                  </a:lnTo>
                  <a:lnTo>
                    <a:pt x="0" y="136746"/>
                  </a:lnTo>
                  <a:lnTo>
                    <a:pt x="2844" y="120872"/>
                  </a:lnTo>
                  <a:lnTo>
                    <a:pt x="29699" y="75016"/>
                  </a:lnTo>
                  <a:lnTo>
                    <a:pt x="54525" y="36416"/>
                  </a:lnTo>
                  <a:lnTo>
                    <a:pt x="78345" y="15885"/>
                  </a:lnTo>
                  <a:lnTo>
                    <a:pt x="89907" y="10588"/>
                  </a:lnTo>
                  <a:lnTo>
                    <a:pt x="94261" y="10587"/>
                  </a:lnTo>
                  <a:lnTo>
                    <a:pt x="97869" y="11997"/>
                  </a:lnTo>
                  <a:lnTo>
                    <a:pt x="100979" y="14348"/>
                  </a:lnTo>
                  <a:lnTo>
                    <a:pt x="104436" y="26367"/>
                  </a:lnTo>
                  <a:lnTo>
                    <a:pt x="104560" y="43469"/>
                  </a:lnTo>
                  <a:lnTo>
                    <a:pt x="9450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18">
              <a:extLst>
                <a:ext uri="{FF2B5EF4-FFF2-40B4-BE49-F238E27FC236}">
                  <a16:creationId xmlns:a16="http://schemas.microsoft.com/office/drawing/2014/main" xmlns="" id="{47B4E723-0195-4E65-B93C-E54FEF9671C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788150" y="3498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84">
            <a:extLst>
              <a:ext uri="{FF2B5EF4-FFF2-40B4-BE49-F238E27FC236}">
                <a16:creationId xmlns:a16="http://schemas.microsoft.com/office/drawing/2014/main" xmlns="" id="{D17C5965-8F23-4D09-A085-A2CD5996A521}"/>
              </a:ext>
            </a:extLst>
          </p:cNvPr>
          <p:cNvGrpSpPr/>
          <p:nvPr/>
        </p:nvGrpSpPr>
        <p:grpSpPr>
          <a:xfrm>
            <a:off x="4044950" y="4191883"/>
            <a:ext cx="1155156" cy="626262"/>
            <a:chOff x="4044950" y="4191883"/>
            <a:chExt cx="1155156" cy="626262"/>
          </a:xfrm>
        </p:grpSpPr>
        <p:sp>
          <p:nvSpPr>
            <p:cNvPr id="80" name="SMARTInkShape-919">
              <a:extLst>
                <a:ext uri="{FF2B5EF4-FFF2-40B4-BE49-F238E27FC236}">
                  <a16:creationId xmlns:a16="http://schemas.microsoft.com/office/drawing/2014/main" xmlns="" id="{7A1D0501-5E68-4B40-85A0-A1CB63A35E9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044950" y="4212325"/>
              <a:ext cx="206115" cy="605820"/>
            </a:xfrm>
            <a:custGeom>
              <a:avLst/>
              <a:gdLst/>
              <a:ahLst/>
              <a:cxnLst/>
              <a:rect l="0" t="0" r="0" b="0"/>
              <a:pathLst>
                <a:path w="206115" h="605820">
                  <a:moveTo>
                    <a:pt x="0" y="219975"/>
                  </a:moveTo>
                  <a:lnTo>
                    <a:pt x="0" y="219975"/>
                  </a:lnTo>
                  <a:lnTo>
                    <a:pt x="0" y="211804"/>
                  </a:lnTo>
                  <a:lnTo>
                    <a:pt x="1881" y="251765"/>
                  </a:lnTo>
                  <a:lnTo>
                    <a:pt x="10670" y="297363"/>
                  </a:lnTo>
                  <a:lnTo>
                    <a:pt x="20265" y="336214"/>
                  </a:lnTo>
                  <a:lnTo>
                    <a:pt x="29232" y="379352"/>
                  </a:lnTo>
                  <a:lnTo>
                    <a:pt x="36040" y="426276"/>
                  </a:lnTo>
                  <a:lnTo>
                    <a:pt x="38843" y="450642"/>
                  </a:lnTo>
                  <a:lnTo>
                    <a:pt x="40076" y="496531"/>
                  </a:lnTo>
                  <a:lnTo>
                    <a:pt x="38978" y="537622"/>
                  </a:lnTo>
                  <a:lnTo>
                    <a:pt x="38360" y="581734"/>
                  </a:lnTo>
                  <a:lnTo>
                    <a:pt x="37472" y="602878"/>
                  </a:lnTo>
                  <a:lnTo>
                    <a:pt x="36269" y="605066"/>
                  </a:lnTo>
                  <a:lnTo>
                    <a:pt x="34763" y="605819"/>
                  </a:lnTo>
                  <a:lnTo>
                    <a:pt x="33089" y="597248"/>
                  </a:lnTo>
                  <a:lnTo>
                    <a:pt x="32146" y="563182"/>
                  </a:lnTo>
                  <a:lnTo>
                    <a:pt x="31926" y="524206"/>
                  </a:lnTo>
                  <a:lnTo>
                    <a:pt x="31867" y="498996"/>
                  </a:lnTo>
                  <a:lnTo>
                    <a:pt x="31828" y="471605"/>
                  </a:lnTo>
                  <a:lnTo>
                    <a:pt x="31802" y="442056"/>
                  </a:lnTo>
                  <a:lnTo>
                    <a:pt x="31785" y="411068"/>
                  </a:lnTo>
                  <a:lnTo>
                    <a:pt x="31773" y="379120"/>
                  </a:lnTo>
                  <a:lnTo>
                    <a:pt x="33177" y="347239"/>
                  </a:lnTo>
                  <a:lnTo>
                    <a:pt x="35523" y="315401"/>
                  </a:lnTo>
                  <a:lnTo>
                    <a:pt x="38499" y="283592"/>
                  </a:lnTo>
                  <a:lnTo>
                    <a:pt x="41894" y="252508"/>
                  </a:lnTo>
                  <a:lnTo>
                    <a:pt x="45568" y="221909"/>
                  </a:lnTo>
                  <a:lnTo>
                    <a:pt x="49429" y="191631"/>
                  </a:lnTo>
                  <a:lnTo>
                    <a:pt x="54825" y="162979"/>
                  </a:lnTo>
                  <a:lnTo>
                    <a:pt x="61244" y="135411"/>
                  </a:lnTo>
                  <a:lnTo>
                    <a:pt x="68346" y="108566"/>
                  </a:lnTo>
                  <a:lnTo>
                    <a:pt x="83763" y="63686"/>
                  </a:lnTo>
                  <a:lnTo>
                    <a:pt x="106428" y="17974"/>
                  </a:lnTo>
                  <a:lnTo>
                    <a:pt x="113285" y="9108"/>
                  </a:lnTo>
                  <a:lnTo>
                    <a:pt x="119974" y="3902"/>
                  </a:lnTo>
                  <a:lnTo>
                    <a:pt x="126549" y="1138"/>
                  </a:lnTo>
                  <a:lnTo>
                    <a:pt x="133050" y="0"/>
                  </a:lnTo>
                  <a:lnTo>
                    <a:pt x="140911" y="3475"/>
                  </a:lnTo>
                  <a:lnTo>
                    <a:pt x="159053" y="18625"/>
                  </a:lnTo>
                  <a:lnTo>
                    <a:pt x="175112" y="48877"/>
                  </a:lnTo>
                  <a:lnTo>
                    <a:pt x="188600" y="89603"/>
                  </a:lnTo>
                  <a:lnTo>
                    <a:pt x="194172" y="113305"/>
                  </a:lnTo>
                  <a:lnTo>
                    <a:pt x="199298" y="138278"/>
                  </a:lnTo>
                  <a:lnTo>
                    <a:pt x="204994" y="184841"/>
                  </a:lnTo>
                  <a:lnTo>
                    <a:pt x="206114" y="226938"/>
                  </a:lnTo>
                  <a:lnTo>
                    <a:pt x="201908" y="262110"/>
                  </a:lnTo>
                  <a:lnTo>
                    <a:pt x="185928" y="294205"/>
                  </a:lnTo>
                  <a:lnTo>
                    <a:pt x="160951" y="322111"/>
                  </a:lnTo>
                  <a:lnTo>
                    <a:pt x="128684" y="341568"/>
                  </a:lnTo>
                  <a:lnTo>
                    <a:pt x="95058" y="351628"/>
                  </a:lnTo>
                  <a:lnTo>
                    <a:pt x="48156" y="355409"/>
                  </a:lnTo>
                  <a:lnTo>
                    <a:pt x="16856" y="352061"/>
                  </a:lnTo>
                  <a:lnTo>
                    <a:pt x="11237" y="350365"/>
                  </a:lnTo>
                  <a:lnTo>
                    <a:pt x="8903" y="348530"/>
                  </a:lnTo>
                  <a:lnTo>
                    <a:pt x="8757" y="346600"/>
                  </a:lnTo>
                  <a:lnTo>
                    <a:pt x="12700" y="340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20">
              <a:extLst>
                <a:ext uri="{FF2B5EF4-FFF2-40B4-BE49-F238E27FC236}">
                  <a16:creationId xmlns:a16="http://schemas.microsoft.com/office/drawing/2014/main" xmlns="" id="{1CC42DE3-D69A-407E-85A9-EB246035ECC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298950" y="4533900"/>
              <a:ext cx="158751" cy="133351"/>
            </a:xfrm>
            <a:custGeom>
              <a:avLst/>
              <a:gdLst/>
              <a:ahLst/>
              <a:cxnLst/>
              <a:rect l="0" t="0" r="0" b="0"/>
              <a:pathLst>
                <a:path w="158751" h="133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48805" y="21048"/>
                  </a:lnTo>
                  <a:lnTo>
                    <a:pt x="90335" y="54984"/>
                  </a:lnTo>
                  <a:lnTo>
                    <a:pt x="126447" y="93777"/>
                  </a:lnTo>
                  <a:lnTo>
                    <a:pt x="1587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21">
              <a:extLst>
                <a:ext uri="{FF2B5EF4-FFF2-40B4-BE49-F238E27FC236}">
                  <a16:creationId xmlns:a16="http://schemas.microsoft.com/office/drawing/2014/main" xmlns="" id="{5E5B2518-88DF-477C-A11D-88471A97409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343051" y="4479729"/>
              <a:ext cx="108300" cy="212922"/>
            </a:xfrm>
            <a:custGeom>
              <a:avLst/>
              <a:gdLst/>
              <a:ahLst/>
              <a:cxnLst/>
              <a:rect l="0" t="0" r="0" b="0"/>
              <a:pathLst>
                <a:path w="108300" h="212922">
                  <a:moveTo>
                    <a:pt x="108299" y="3371"/>
                  </a:moveTo>
                  <a:lnTo>
                    <a:pt x="108299" y="3371"/>
                  </a:lnTo>
                  <a:lnTo>
                    <a:pt x="108299" y="0"/>
                  </a:lnTo>
                  <a:lnTo>
                    <a:pt x="107593" y="418"/>
                  </a:lnTo>
                  <a:lnTo>
                    <a:pt x="103230" y="8454"/>
                  </a:lnTo>
                  <a:lnTo>
                    <a:pt x="86630" y="45903"/>
                  </a:lnTo>
                  <a:lnTo>
                    <a:pt x="58262" y="93147"/>
                  </a:lnTo>
                  <a:lnTo>
                    <a:pt x="33814" y="130630"/>
                  </a:lnTo>
                  <a:lnTo>
                    <a:pt x="5915" y="177459"/>
                  </a:lnTo>
                  <a:lnTo>
                    <a:pt x="0" y="194338"/>
                  </a:lnTo>
                  <a:lnTo>
                    <a:pt x="349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22">
              <a:extLst>
                <a:ext uri="{FF2B5EF4-FFF2-40B4-BE49-F238E27FC236}">
                  <a16:creationId xmlns:a16="http://schemas.microsoft.com/office/drawing/2014/main" xmlns="" id="{98A1FCC5-6608-482B-A4E5-DAA3B7DEB80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619167" y="4242945"/>
              <a:ext cx="73484" cy="316356"/>
            </a:xfrm>
            <a:custGeom>
              <a:avLst/>
              <a:gdLst/>
              <a:ahLst/>
              <a:cxnLst/>
              <a:rect l="0" t="0" r="0" b="0"/>
              <a:pathLst>
                <a:path w="73484" h="316356">
                  <a:moveTo>
                    <a:pt x="73483" y="11555"/>
                  </a:moveTo>
                  <a:lnTo>
                    <a:pt x="73483" y="11555"/>
                  </a:lnTo>
                  <a:lnTo>
                    <a:pt x="73483" y="8184"/>
                  </a:lnTo>
                  <a:lnTo>
                    <a:pt x="71601" y="4648"/>
                  </a:lnTo>
                  <a:lnTo>
                    <a:pt x="68016" y="0"/>
                  </a:lnTo>
                  <a:lnTo>
                    <a:pt x="60652" y="2565"/>
                  </a:lnTo>
                  <a:lnTo>
                    <a:pt x="49534" y="11165"/>
                  </a:lnTo>
                  <a:lnTo>
                    <a:pt x="28066" y="48402"/>
                  </a:lnTo>
                  <a:lnTo>
                    <a:pt x="11107" y="93341"/>
                  </a:lnTo>
                  <a:lnTo>
                    <a:pt x="3897" y="128338"/>
                  </a:lnTo>
                  <a:lnTo>
                    <a:pt x="223" y="165059"/>
                  </a:lnTo>
                  <a:lnTo>
                    <a:pt x="0" y="201840"/>
                  </a:lnTo>
                  <a:lnTo>
                    <a:pt x="4605" y="237002"/>
                  </a:lnTo>
                  <a:lnTo>
                    <a:pt x="15132" y="278418"/>
                  </a:lnTo>
                  <a:lnTo>
                    <a:pt x="26853" y="298083"/>
                  </a:lnTo>
                  <a:lnTo>
                    <a:pt x="33929" y="306290"/>
                  </a:lnTo>
                  <a:lnTo>
                    <a:pt x="41469" y="311056"/>
                  </a:lnTo>
                  <a:lnTo>
                    <a:pt x="73483" y="316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23">
              <a:extLst>
                <a:ext uri="{FF2B5EF4-FFF2-40B4-BE49-F238E27FC236}">
                  <a16:creationId xmlns:a16="http://schemas.microsoft.com/office/drawing/2014/main" xmlns="" id="{B371D440-1222-40CD-A130-9C4BE75EB0B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794735" y="4267166"/>
              <a:ext cx="297966" cy="243148"/>
            </a:xfrm>
            <a:custGeom>
              <a:avLst/>
              <a:gdLst/>
              <a:ahLst/>
              <a:cxnLst/>
              <a:rect l="0" t="0" r="0" b="0"/>
              <a:pathLst>
                <a:path w="297966" h="243148">
                  <a:moveTo>
                    <a:pt x="37615" y="82584"/>
                  </a:moveTo>
                  <a:lnTo>
                    <a:pt x="37615" y="82584"/>
                  </a:lnTo>
                  <a:lnTo>
                    <a:pt x="14471" y="77117"/>
                  </a:lnTo>
                  <a:lnTo>
                    <a:pt x="7808" y="78508"/>
                  </a:lnTo>
                  <a:lnTo>
                    <a:pt x="5044" y="79866"/>
                  </a:lnTo>
                  <a:lnTo>
                    <a:pt x="3201" y="83594"/>
                  </a:lnTo>
                  <a:lnTo>
                    <a:pt x="0" y="127811"/>
                  </a:lnTo>
                  <a:lnTo>
                    <a:pt x="3030" y="168735"/>
                  </a:lnTo>
                  <a:lnTo>
                    <a:pt x="15444" y="215260"/>
                  </a:lnTo>
                  <a:lnTo>
                    <a:pt x="23293" y="231862"/>
                  </a:lnTo>
                  <a:lnTo>
                    <a:pt x="31484" y="240652"/>
                  </a:lnTo>
                  <a:lnTo>
                    <a:pt x="35645" y="242996"/>
                  </a:lnTo>
                  <a:lnTo>
                    <a:pt x="39829" y="243147"/>
                  </a:lnTo>
                  <a:lnTo>
                    <a:pt x="48241" y="239553"/>
                  </a:lnTo>
                  <a:lnTo>
                    <a:pt x="60911" y="222854"/>
                  </a:lnTo>
                  <a:lnTo>
                    <a:pt x="77129" y="179541"/>
                  </a:lnTo>
                  <a:lnTo>
                    <a:pt x="86169" y="156232"/>
                  </a:lnTo>
                  <a:lnTo>
                    <a:pt x="93532" y="147537"/>
                  </a:lnTo>
                  <a:lnTo>
                    <a:pt x="96059" y="145641"/>
                  </a:lnTo>
                  <a:lnTo>
                    <a:pt x="97745" y="145083"/>
                  </a:lnTo>
                  <a:lnTo>
                    <a:pt x="98868" y="145417"/>
                  </a:lnTo>
                  <a:lnTo>
                    <a:pt x="103820" y="152628"/>
                  </a:lnTo>
                  <a:lnTo>
                    <a:pt x="118788" y="195267"/>
                  </a:lnTo>
                  <a:lnTo>
                    <a:pt x="125667" y="202751"/>
                  </a:lnTo>
                  <a:lnTo>
                    <a:pt x="130183" y="204323"/>
                  </a:lnTo>
                  <a:lnTo>
                    <a:pt x="140845" y="204188"/>
                  </a:lnTo>
                  <a:lnTo>
                    <a:pt x="150758" y="199895"/>
                  </a:lnTo>
                  <a:lnTo>
                    <a:pt x="178733" y="175528"/>
                  </a:lnTo>
                  <a:lnTo>
                    <a:pt x="208090" y="130969"/>
                  </a:lnTo>
                  <a:lnTo>
                    <a:pt x="225710" y="89708"/>
                  </a:lnTo>
                  <a:lnTo>
                    <a:pt x="231165" y="47614"/>
                  </a:lnTo>
                  <a:lnTo>
                    <a:pt x="229941" y="23532"/>
                  </a:lnTo>
                  <a:lnTo>
                    <a:pt x="227215" y="14994"/>
                  </a:lnTo>
                  <a:lnTo>
                    <a:pt x="218543" y="3626"/>
                  </a:lnTo>
                  <a:lnTo>
                    <a:pt x="212562" y="1017"/>
                  </a:lnTo>
                  <a:lnTo>
                    <a:pt x="198389" y="0"/>
                  </a:lnTo>
                  <a:lnTo>
                    <a:pt x="192070" y="3540"/>
                  </a:lnTo>
                  <a:lnTo>
                    <a:pt x="181286" y="16879"/>
                  </a:lnTo>
                  <a:lnTo>
                    <a:pt x="177434" y="38330"/>
                  </a:lnTo>
                  <a:lnTo>
                    <a:pt x="179484" y="63621"/>
                  </a:lnTo>
                  <a:lnTo>
                    <a:pt x="198047" y="110588"/>
                  </a:lnTo>
                  <a:lnTo>
                    <a:pt x="209813" y="127486"/>
                  </a:lnTo>
                  <a:lnTo>
                    <a:pt x="222098" y="137348"/>
                  </a:lnTo>
                  <a:lnTo>
                    <a:pt x="238375" y="142201"/>
                  </a:lnTo>
                  <a:lnTo>
                    <a:pt x="257370" y="142947"/>
                  </a:lnTo>
                  <a:lnTo>
                    <a:pt x="297965" y="133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24">
              <a:extLst>
                <a:ext uri="{FF2B5EF4-FFF2-40B4-BE49-F238E27FC236}">
                  <a16:creationId xmlns:a16="http://schemas.microsoft.com/office/drawing/2014/main" xmlns="" id="{94DBD227-76B3-4386-B131-7EE36DB5149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060950" y="4191883"/>
              <a:ext cx="139156" cy="361068"/>
            </a:xfrm>
            <a:custGeom>
              <a:avLst/>
              <a:gdLst/>
              <a:ahLst/>
              <a:cxnLst/>
              <a:rect l="0" t="0" r="0" b="0"/>
              <a:pathLst>
                <a:path w="139156" h="361068">
                  <a:moveTo>
                    <a:pt x="82550" y="5467"/>
                  </a:moveTo>
                  <a:lnTo>
                    <a:pt x="82550" y="5467"/>
                  </a:lnTo>
                  <a:lnTo>
                    <a:pt x="79179" y="2096"/>
                  </a:lnTo>
                  <a:lnTo>
                    <a:pt x="75642" y="441"/>
                  </a:lnTo>
                  <a:lnTo>
                    <a:pt x="73711" y="0"/>
                  </a:lnTo>
                  <a:lnTo>
                    <a:pt x="73835" y="1116"/>
                  </a:lnTo>
                  <a:lnTo>
                    <a:pt x="106402" y="42460"/>
                  </a:lnTo>
                  <a:lnTo>
                    <a:pt x="122784" y="67063"/>
                  </a:lnTo>
                  <a:lnTo>
                    <a:pt x="134769" y="99165"/>
                  </a:lnTo>
                  <a:lnTo>
                    <a:pt x="139155" y="138362"/>
                  </a:lnTo>
                  <a:lnTo>
                    <a:pt x="135930" y="181654"/>
                  </a:lnTo>
                  <a:lnTo>
                    <a:pt x="122737" y="226765"/>
                  </a:lnTo>
                  <a:lnTo>
                    <a:pt x="103234" y="267040"/>
                  </a:lnTo>
                  <a:lnTo>
                    <a:pt x="79748" y="301638"/>
                  </a:lnTo>
                  <a:lnTo>
                    <a:pt x="40876" y="338128"/>
                  </a:lnTo>
                  <a:lnTo>
                    <a:pt x="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85">
            <a:extLst>
              <a:ext uri="{FF2B5EF4-FFF2-40B4-BE49-F238E27FC236}">
                <a16:creationId xmlns:a16="http://schemas.microsoft.com/office/drawing/2014/main" xmlns="" id="{DABA075F-FF9B-4EB8-9188-398A33953A8D}"/>
              </a:ext>
            </a:extLst>
          </p:cNvPr>
          <p:cNvGrpSpPr/>
          <p:nvPr/>
        </p:nvGrpSpPr>
        <p:grpSpPr>
          <a:xfrm>
            <a:off x="5610330" y="4349750"/>
            <a:ext cx="168171" cy="208490"/>
            <a:chOff x="5610330" y="4349750"/>
            <a:chExt cx="168171" cy="208490"/>
          </a:xfrm>
        </p:grpSpPr>
        <p:sp>
          <p:nvSpPr>
            <p:cNvPr id="87" name="SMARTInkShape-925">
              <a:extLst>
                <a:ext uri="{FF2B5EF4-FFF2-40B4-BE49-F238E27FC236}">
                  <a16:creationId xmlns:a16="http://schemas.microsoft.com/office/drawing/2014/main" xmlns="" id="{8C547319-2342-4520-B616-B2B743342AD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610330" y="4349750"/>
              <a:ext cx="130071" cy="6351"/>
            </a:xfrm>
            <a:custGeom>
              <a:avLst/>
              <a:gdLst/>
              <a:ahLst/>
              <a:cxnLst/>
              <a:rect l="0" t="0" r="0" b="0"/>
              <a:pathLst>
                <a:path w="130071" h="6351">
                  <a:moveTo>
                    <a:pt x="9420" y="0"/>
                  </a:moveTo>
                  <a:lnTo>
                    <a:pt x="9420" y="0"/>
                  </a:lnTo>
                  <a:lnTo>
                    <a:pt x="581" y="0"/>
                  </a:lnTo>
                  <a:lnTo>
                    <a:pt x="0" y="705"/>
                  </a:lnTo>
                  <a:lnTo>
                    <a:pt x="317" y="1881"/>
                  </a:lnTo>
                  <a:lnTo>
                    <a:pt x="1235" y="3371"/>
                  </a:lnTo>
                  <a:lnTo>
                    <a:pt x="7898" y="5026"/>
                  </a:lnTo>
                  <a:lnTo>
                    <a:pt x="49649" y="6088"/>
                  </a:lnTo>
                  <a:lnTo>
                    <a:pt x="81157" y="6234"/>
                  </a:lnTo>
                  <a:lnTo>
                    <a:pt x="1300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26">
              <a:extLst>
                <a:ext uri="{FF2B5EF4-FFF2-40B4-BE49-F238E27FC236}">
                  <a16:creationId xmlns:a16="http://schemas.microsoft.com/office/drawing/2014/main" xmlns="" id="{8DBFA5EB-0309-4C3B-9A90-EAEEDA86D6C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617930" y="4457700"/>
              <a:ext cx="147871" cy="23734"/>
            </a:xfrm>
            <a:custGeom>
              <a:avLst/>
              <a:gdLst/>
              <a:ahLst/>
              <a:cxnLst/>
              <a:rect l="0" t="0" r="0" b="0"/>
              <a:pathLst>
                <a:path w="147871" h="23734">
                  <a:moveTo>
                    <a:pt x="8170" y="0"/>
                  </a:moveTo>
                  <a:lnTo>
                    <a:pt x="8170" y="0"/>
                  </a:lnTo>
                  <a:lnTo>
                    <a:pt x="1428" y="10113"/>
                  </a:lnTo>
                  <a:lnTo>
                    <a:pt x="147" y="13798"/>
                  </a:lnTo>
                  <a:lnTo>
                    <a:pt x="0" y="16959"/>
                  </a:lnTo>
                  <a:lnTo>
                    <a:pt x="607" y="19773"/>
                  </a:lnTo>
                  <a:lnTo>
                    <a:pt x="4539" y="21649"/>
                  </a:lnTo>
                  <a:lnTo>
                    <a:pt x="18316" y="23733"/>
                  </a:lnTo>
                  <a:lnTo>
                    <a:pt x="59389" y="18164"/>
                  </a:lnTo>
                  <a:lnTo>
                    <a:pt x="93728" y="13247"/>
                  </a:lnTo>
                  <a:lnTo>
                    <a:pt x="1478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27">
              <a:extLst>
                <a:ext uri="{FF2B5EF4-FFF2-40B4-BE49-F238E27FC236}">
                  <a16:creationId xmlns:a16="http://schemas.microsoft.com/office/drawing/2014/main" xmlns="" id="{73AF9E7D-6B6E-45DC-ADD6-A4ED2491512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623793" y="4533900"/>
              <a:ext cx="154708" cy="24340"/>
            </a:xfrm>
            <a:custGeom>
              <a:avLst/>
              <a:gdLst/>
              <a:ahLst/>
              <a:cxnLst/>
              <a:rect l="0" t="0" r="0" b="0"/>
              <a:pathLst>
                <a:path w="154708" h="24340">
                  <a:moveTo>
                    <a:pt x="21357" y="0"/>
                  </a:moveTo>
                  <a:lnTo>
                    <a:pt x="21357" y="0"/>
                  </a:lnTo>
                  <a:lnTo>
                    <a:pt x="6161" y="14489"/>
                  </a:lnTo>
                  <a:lnTo>
                    <a:pt x="963" y="17023"/>
                  </a:lnTo>
                  <a:lnTo>
                    <a:pt x="0" y="18404"/>
                  </a:lnTo>
                  <a:lnTo>
                    <a:pt x="63" y="20030"/>
                  </a:lnTo>
                  <a:lnTo>
                    <a:pt x="811" y="21820"/>
                  </a:lnTo>
                  <a:lnTo>
                    <a:pt x="3426" y="23013"/>
                  </a:lnTo>
                  <a:lnTo>
                    <a:pt x="11977" y="24339"/>
                  </a:lnTo>
                  <a:lnTo>
                    <a:pt x="54991" y="20121"/>
                  </a:lnTo>
                  <a:lnTo>
                    <a:pt x="96625" y="15213"/>
                  </a:lnTo>
                  <a:lnTo>
                    <a:pt x="15470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86">
            <a:extLst>
              <a:ext uri="{FF2B5EF4-FFF2-40B4-BE49-F238E27FC236}">
                <a16:creationId xmlns:a16="http://schemas.microsoft.com/office/drawing/2014/main" xmlns="" id="{A6905E34-9CFD-4FEC-9C12-B701C53660C1}"/>
              </a:ext>
            </a:extLst>
          </p:cNvPr>
          <p:cNvGrpSpPr/>
          <p:nvPr/>
        </p:nvGrpSpPr>
        <p:grpSpPr>
          <a:xfrm>
            <a:off x="6108699" y="4191246"/>
            <a:ext cx="730252" cy="374324"/>
            <a:chOff x="6108699" y="4191246"/>
            <a:chExt cx="730252" cy="374324"/>
          </a:xfrm>
        </p:grpSpPr>
        <p:sp>
          <p:nvSpPr>
            <p:cNvPr id="91" name="SMARTInkShape-928">
              <a:extLst>
                <a:ext uri="{FF2B5EF4-FFF2-40B4-BE49-F238E27FC236}">
                  <a16:creationId xmlns:a16="http://schemas.microsoft.com/office/drawing/2014/main" xmlns="" id="{2A56FEAF-CC66-4826-8ADC-903D87B0A08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108699" y="4191246"/>
              <a:ext cx="138372" cy="374324"/>
            </a:xfrm>
            <a:custGeom>
              <a:avLst/>
              <a:gdLst/>
              <a:ahLst/>
              <a:cxnLst/>
              <a:rect l="0" t="0" r="0" b="0"/>
              <a:pathLst>
                <a:path w="138372" h="374324">
                  <a:moveTo>
                    <a:pt x="1" y="177554"/>
                  </a:moveTo>
                  <a:lnTo>
                    <a:pt x="1" y="177554"/>
                  </a:lnTo>
                  <a:lnTo>
                    <a:pt x="0" y="153821"/>
                  </a:lnTo>
                  <a:lnTo>
                    <a:pt x="3372" y="159390"/>
                  </a:lnTo>
                  <a:lnTo>
                    <a:pt x="15196" y="195603"/>
                  </a:lnTo>
                  <a:lnTo>
                    <a:pt x="22769" y="239660"/>
                  </a:lnTo>
                  <a:lnTo>
                    <a:pt x="27288" y="271949"/>
                  </a:lnTo>
                  <a:lnTo>
                    <a:pt x="31650" y="305115"/>
                  </a:lnTo>
                  <a:lnTo>
                    <a:pt x="36189" y="347994"/>
                  </a:lnTo>
                  <a:lnTo>
                    <a:pt x="37724" y="374283"/>
                  </a:lnTo>
                  <a:lnTo>
                    <a:pt x="37144" y="374323"/>
                  </a:lnTo>
                  <a:lnTo>
                    <a:pt x="34618" y="368723"/>
                  </a:lnTo>
                  <a:lnTo>
                    <a:pt x="32317" y="328440"/>
                  </a:lnTo>
                  <a:lnTo>
                    <a:pt x="32002" y="289064"/>
                  </a:lnTo>
                  <a:lnTo>
                    <a:pt x="31863" y="241461"/>
                  </a:lnTo>
                  <a:lnTo>
                    <a:pt x="31825" y="215925"/>
                  </a:lnTo>
                  <a:lnTo>
                    <a:pt x="33917" y="189729"/>
                  </a:lnTo>
                  <a:lnTo>
                    <a:pt x="37429" y="163093"/>
                  </a:lnTo>
                  <a:lnTo>
                    <a:pt x="41886" y="136164"/>
                  </a:lnTo>
                  <a:lnTo>
                    <a:pt x="52483" y="91189"/>
                  </a:lnTo>
                  <a:lnTo>
                    <a:pt x="63543" y="54503"/>
                  </a:lnTo>
                  <a:lnTo>
                    <a:pt x="78409" y="16838"/>
                  </a:lnTo>
                  <a:lnTo>
                    <a:pt x="89882" y="4289"/>
                  </a:lnTo>
                  <a:lnTo>
                    <a:pt x="95905" y="1366"/>
                  </a:lnTo>
                  <a:lnTo>
                    <a:pt x="108242" y="0"/>
                  </a:lnTo>
                  <a:lnTo>
                    <a:pt x="113789" y="3446"/>
                  </a:lnTo>
                  <a:lnTo>
                    <a:pt x="123716" y="16682"/>
                  </a:lnTo>
                  <a:lnTo>
                    <a:pt x="137238" y="54080"/>
                  </a:lnTo>
                  <a:lnTo>
                    <a:pt x="138371" y="86693"/>
                  </a:lnTo>
                  <a:lnTo>
                    <a:pt x="129194" y="133228"/>
                  </a:lnTo>
                  <a:lnTo>
                    <a:pt x="103759" y="180557"/>
                  </a:lnTo>
                  <a:lnTo>
                    <a:pt x="86097" y="196763"/>
                  </a:lnTo>
                  <a:lnTo>
                    <a:pt x="67899" y="206552"/>
                  </a:lnTo>
                  <a:lnTo>
                    <a:pt x="52756" y="208552"/>
                  </a:lnTo>
                  <a:lnTo>
                    <a:pt x="42733" y="207088"/>
                  </a:lnTo>
                  <a:lnTo>
                    <a:pt x="31751" y="202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29">
              <a:extLst>
                <a:ext uri="{FF2B5EF4-FFF2-40B4-BE49-F238E27FC236}">
                  <a16:creationId xmlns:a16="http://schemas.microsoft.com/office/drawing/2014/main" xmlns="" id="{A4937C85-6736-49C9-AEF2-EF858A4E6B7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286500" y="4408301"/>
              <a:ext cx="177801" cy="142652"/>
            </a:xfrm>
            <a:custGeom>
              <a:avLst/>
              <a:gdLst/>
              <a:ahLst/>
              <a:cxnLst/>
              <a:rect l="0" t="0" r="0" b="0"/>
              <a:pathLst>
                <a:path w="177801" h="142652">
                  <a:moveTo>
                    <a:pt x="0" y="23999"/>
                  </a:moveTo>
                  <a:lnTo>
                    <a:pt x="0" y="23999"/>
                  </a:lnTo>
                  <a:lnTo>
                    <a:pt x="10113" y="20628"/>
                  </a:lnTo>
                  <a:lnTo>
                    <a:pt x="22605" y="22736"/>
                  </a:lnTo>
                  <a:lnTo>
                    <a:pt x="38269" y="29787"/>
                  </a:lnTo>
                  <a:lnTo>
                    <a:pt x="65510" y="50330"/>
                  </a:lnTo>
                  <a:lnTo>
                    <a:pt x="86203" y="78446"/>
                  </a:lnTo>
                  <a:lnTo>
                    <a:pt x="98350" y="115789"/>
                  </a:lnTo>
                  <a:lnTo>
                    <a:pt x="99432" y="123292"/>
                  </a:lnTo>
                  <a:lnTo>
                    <a:pt x="96874" y="135392"/>
                  </a:lnTo>
                  <a:lnTo>
                    <a:pt x="94216" y="140595"/>
                  </a:lnTo>
                  <a:lnTo>
                    <a:pt x="91033" y="142651"/>
                  </a:lnTo>
                  <a:lnTo>
                    <a:pt x="87500" y="142612"/>
                  </a:lnTo>
                  <a:lnTo>
                    <a:pt x="83734" y="141174"/>
                  </a:lnTo>
                  <a:lnTo>
                    <a:pt x="81222" y="137394"/>
                  </a:lnTo>
                  <a:lnTo>
                    <a:pt x="77688" y="117883"/>
                  </a:lnTo>
                  <a:lnTo>
                    <a:pt x="78375" y="76280"/>
                  </a:lnTo>
                  <a:lnTo>
                    <a:pt x="83517" y="51468"/>
                  </a:lnTo>
                  <a:lnTo>
                    <a:pt x="95209" y="31033"/>
                  </a:lnTo>
                  <a:lnTo>
                    <a:pt x="121030" y="7033"/>
                  </a:lnTo>
                  <a:lnTo>
                    <a:pt x="137047" y="701"/>
                  </a:lnTo>
                  <a:lnTo>
                    <a:pt x="144281" y="0"/>
                  </a:lnTo>
                  <a:lnTo>
                    <a:pt x="157964" y="2984"/>
                  </a:lnTo>
                  <a:lnTo>
                    <a:pt x="177800" y="1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30">
              <a:extLst>
                <a:ext uri="{FF2B5EF4-FFF2-40B4-BE49-F238E27FC236}">
                  <a16:creationId xmlns:a16="http://schemas.microsoft.com/office/drawing/2014/main" xmlns="" id="{CF05A57B-41C9-46D0-B1E2-FA04A003F41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472528" y="4414811"/>
              <a:ext cx="79115" cy="122013"/>
            </a:xfrm>
            <a:custGeom>
              <a:avLst/>
              <a:gdLst/>
              <a:ahLst/>
              <a:cxnLst/>
              <a:rect l="0" t="0" r="0" b="0"/>
              <a:pathLst>
                <a:path w="79115" h="122013">
                  <a:moveTo>
                    <a:pt x="48922" y="30189"/>
                  </a:moveTo>
                  <a:lnTo>
                    <a:pt x="48922" y="30189"/>
                  </a:lnTo>
                  <a:lnTo>
                    <a:pt x="48216" y="9232"/>
                  </a:lnTo>
                  <a:lnTo>
                    <a:pt x="45551" y="3706"/>
                  </a:lnTo>
                  <a:lnTo>
                    <a:pt x="43146" y="1950"/>
                  </a:lnTo>
                  <a:lnTo>
                    <a:pt x="36712" y="0"/>
                  </a:lnTo>
                  <a:lnTo>
                    <a:pt x="33021" y="890"/>
                  </a:lnTo>
                  <a:lnTo>
                    <a:pt x="25156" y="5643"/>
                  </a:lnTo>
                  <a:lnTo>
                    <a:pt x="6054" y="29736"/>
                  </a:lnTo>
                  <a:lnTo>
                    <a:pt x="0" y="51861"/>
                  </a:lnTo>
                  <a:lnTo>
                    <a:pt x="368" y="74393"/>
                  </a:lnTo>
                  <a:lnTo>
                    <a:pt x="5236" y="93815"/>
                  </a:lnTo>
                  <a:lnTo>
                    <a:pt x="15865" y="108091"/>
                  </a:lnTo>
                  <a:lnTo>
                    <a:pt x="29291" y="117729"/>
                  </a:lnTo>
                  <a:lnTo>
                    <a:pt x="42314" y="122012"/>
                  </a:lnTo>
                  <a:lnTo>
                    <a:pt x="55157" y="120153"/>
                  </a:lnTo>
                  <a:lnTo>
                    <a:pt x="61545" y="117682"/>
                  </a:lnTo>
                  <a:lnTo>
                    <a:pt x="72406" y="107410"/>
                  </a:lnTo>
                  <a:lnTo>
                    <a:pt x="77278" y="100720"/>
                  </a:lnTo>
                  <a:lnTo>
                    <a:pt x="79114" y="94143"/>
                  </a:lnTo>
                  <a:lnTo>
                    <a:pt x="77393" y="81190"/>
                  </a:lnTo>
                  <a:lnTo>
                    <a:pt x="68160" y="68378"/>
                  </a:lnTo>
                  <a:lnTo>
                    <a:pt x="29872" y="30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31">
              <a:extLst>
                <a:ext uri="{FF2B5EF4-FFF2-40B4-BE49-F238E27FC236}">
                  <a16:creationId xmlns:a16="http://schemas.microsoft.com/office/drawing/2014/main" xmlns="" id="{3C2F615E-A97E-40DD-B65C-76884B1CAD9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616700" y="4254500"/>
              <a:ext cx="120969" cy="268404"/>
            </a:xfrm>
            <a:custGeom>
              <a:avLst/>
              <a:gdLst/>
              <a:ahLst/>
              <a:cxnLst/>
              <a:rect l="0" t="0" r="0" b="0"/>
              <a:pathLst>
                <a:path w="120969" h="268404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6593" y="43351"/>
                  </a:lnTo>
                  <a:lnTo>
                    <a:pt x="23888" y="86771"/>
                  </a:lnTo>
                  <a:lnTo>
                    <a:pt x="33262" y="131935"/>
                  </a:lnTo>
                  <a:lnTo>
                    <a:pt x="35950" y="164236"/>
                  </a:lnTo>
                  <a:lnTo>
                    <a:pt x="40833" y="210783"/>
                  </a:lnTo>
                  <a:lnTo>
                    <a:pt x="43735" y="253433"/>
                  </a:lnTo>
                  <a:lnTo>
                    <a:pt x="44132" y="263861"/>
                  </a:lnTo>
                  <a:lnTo>
                    <a:pt x="43532" y="265513"/>
                  </a:lnTo>
                  <a:lnTo>
                    <a:pt x="42428" y="265203"/>
                  </a:lnTo>
                  <a:lnTo>
                    <a:pt x="40985" y="263585"/>
                  </a:lnTo>
                  <a:lnTo>
                    <a:pt x="45388" y="224357"/>
                  </a:lnTo>
                  <a:lnTo>
                    <a:pt x="53102" y="180333"/>
                  </a:lnTo>
                  <a:lnTo>
                    <a:pt x="62692" y="158403"/>
                  </a:lnTo>
                  <a:lnTo>
                    <a:pt x="74471" y="146339"/>
                  </a:lnTo>
                  <a:lnTo>
                    <a:pt x="78575" y="145537"/>
                  </a:lnTo>
                  <a:lnTo>
                    <a:pt x="82722" y="146414"/>
                  </a:lnTo>
                  <a:lnTo>
                    <a:pt x="86898" y="148409"/>
                  </a:lnTo>
                  <a:lnTo>
                    <a:pt x="102888" y="164701"/>
                  </a:lnTo>
                  <a:lnTo>
                    <a:pt x="117661" y="187403"/>
                  </a:lnTo>
                  <a:lnTo>
                    <a:pt x="120968" y="203705"/>
                  </a:lnTo>
                  <a:lnTo>
                    <a:pt x="119380" y="220357"/>
                  </a:lnTo>
                  <a:lnTo>
                    <a:pt x="113971" y="237166"/>
                  </a:lnTo>
                  <a:lnTo>
                    <a:pt x="104980" y="250281"/>
                  </a:lnTo>
                  <a:lnTo>
                    <a:pt x="93930" y="260108"/>
                  </a:lnTo>
                  <a:lnTo>
                    <a:pt x="81963" y="266828"/>
                  </a:lnTo>
                  <a:lnTo>
                    <a:pt x="67707" y="268403"/>
                  </a:lnTo>
                  <a:lnTo>
                    <a:pt x="59955" y="267836"/>
                  </a:lnTo>
                  <a:lnTo>
                    <a:pt x="47578" y="261560"/>
                  </a:lnTo>
                  <a:lnTo>
                    <a:pt x="317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32">
              <a:extLst>
                <a:ext uri="{FF2B5EF4-FFF2-40B4-BE49-F238E27FC236}">
                  <a16:creationId xmlns:a16="http://schemas.microsoft.com/office/drawing/2014/main" xmlns="" id="{942AEECB-9906-41BF-951A-DD615E4B5F6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824821" y="4464050"/>
              <a:ext cx="14130" cy="6351"/>
            </a:xfrm>
            <a:custGeom>
              <a:avLst/>
              <a:gdLst/>
              <a:ahLst/>
              <a:cxnLst/>
              <a:rect l="0" t="0" r="0" b="0"/>
              <a:pathLst>
                <a:path w="14130" h="6351">
                  <a:moveTo>
                    <a:pt x="14129" y="0"/>
                  </a:moveTo>
                  <a:lnTo>
                    <a:pt x="14129" y="0"/>
                  </a:lnTo>
                  <a:lnTo>
                    <a:pt x="10758" y="3371"/>
                  </a:lnTo>
                  <a:lnTo>
                    <a:pt x="5340" y="5026"/>
                  </a:lnTo>
                  <a:lnTo>
                    <a:pt x="345" y="5761"/>
                  </a:lnTo>
                  <a:lnTo>
                    <a:pt x="0" y="5957"/>
                  </a:lnTo>
                  <a:lnTo>
                    <a:pt x="142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87">
            <a:extLst>
              <a:ext uri="{FF2B5EF4-FFF2-40B4-BE49-F238E27FC236}">
                <a16:creationId xmlns:a16="http://schemas.microsoft.com/office/drawing/2014/main" xmlns="" id="{A912B3B4-BFF5-4441-B597-2D9B259E7E90}"/>
              </a:ext>
            </a:extLst>
          </p:cNvPr>
          <p:cNvGrpSpPr/>
          <p:nvPr/>
        </p:nvGrpSpPr>
        <p:grpSpPr>
          <a:xfrm>
            <a:off x="7226752" y="4216562"/>
            <a:ext cx="640899" cy="295116"/>
            <a:chOff x="7226752" y="4216562"/>
            <a:chExt cx="640899" cy="295116"/>
          </a:xfrm>
        </p:grpSpPr>
        <p:sp>
          <p:nvSpPr>
            <p:cNvPr id="97" name="SMARTInkShape-933">
              <a:extLst>
                <a:ext uri="{FF2B5EF4-FFF2-40B4-BE49-F238E27FC236}">
                  <a16:creationId xmlns:a16="http://schemas.microsoft.com/office/drawing/2014/main" xmlns="" id="{17254DFA-A033-4338-AEA5-AB0347DEA77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226752" y="4223633"/>
              <a:ext cx="253753" cy="288045"/>
            </a:xfrm>
            <a:custGeom>
              <a:avLst/>
              <a:gdLst/>
              <a:ahLst/>
              <a:cxnLst/>
              <a:rect l="0" t="0" r="0" b="0"/>
              <a:pathLst>
                <a:path w="253753" h="288045">
                  <a:moveTo>
                    <a:pt x="82098" y="5467"/>
                  </a:moveTo>
                  <a:lnTo>
                    <a:pt x="82098" y="5467"/>
                  </a:lnTo>
                  <a:lnTo>
                    <a:pt x="82097" y="0"/>
                  </a:lnTo>
                  <a:lnTo>
                    <a:pt x="81393" y="38520"/>
                  </a:lnTo>
                  <a:lnTo>
                    <a:pt x="77029" y="72645"/>
                  </a:lnTo>
                  <a:lnTo>
                    <a:pt x="70561" y="117878"/>
                  </a:lnTo>
                  <a:lnTo>
                    <a:pt x="63801" y="150442"/>
                  </a:lnTo>
                  <a:lnTo>
                    <a:pt x="52060" y="197138"/>
                  </a:lnTo>
                  <a:lnTo>
                    <a:pt x="46388" y="235511"/>
                  </a:lnTo>
                  <a:lnTo>
                    <a:pt x="48077" y="262482"/>
                  </a:lnTo>
                  <a:lnTo>
                    <a:pt x="53101" y="275153"/>
                  </a:lnTo>
                  <a:lnTo>
                    <a:pt x="56417" y="280508"/>
                  </a:lnTo>
                  <a:lnTo>
                    <a:pt x="60743" y="284078"/>
                  </a:lnTo>
                  <a:lnTo>
                    <a:pt x="71196" y="288044"/>
                  </a:lnTo>
                  <a:lnTo>
                    <a:pt x="84778" y="286044"/>
                  </a:lnTo>
                  <a:lnTo>
                    <a:pt x="99517" y="279745"/>
                  </a:lnTo>
                  <a:lnTo>
                    <a:pt x="113123" y="269890"/>
                  </a:lnTo>
                  <a:lnTo>
                    <a:pt x="120581" y="258455"/>
                  </a:lnTo>
                  <a:lnTo>
                    <a:pt x="122570" y="252442"/>
                  </a:lnTo>
                  <a:lnTo>
                    <a:pt x="121779" y="247023"/>
                  </a:lnTo>
                  <a:lnTo>
                    <a:pt x="115256" y="237238"/>
                  </a:lnTo>
                  <a:lnTo>
                    <a:pt x="78613" y="210025"/>
                  </a:lnTo>
                  <a:lnTo>
                    <a:pt x="34372" y="185416"/>
                  </a:lnTo>
                  <a:lnTo>
                    <a:pt x="1625" y="167452"/>
                  </a:lnTo>
                  <a:lnTo>
                    <a:pt x="227" y="164963"/>
                  </a:lnTo>
                  <a:lnTo>
                    <a:pt x="0" y="162598"/>
                  </a:lnTo>
                  <a:lnTo>
                    <a:pt x="1966" y="160315"/>
                  </a:lnTo>
                  <a:lnTo>
                    <a:pt x="9795" y="155897"/>
                  </a:lnTo>
                  <a:lnTo>
                    <a:pt x="56549" y="148530"/>
                  </a:lnTo>
                  <a:lnTo>
                    <a:pt x="101667" y="134987"/>
                  </a:lnTo>
                  <a:lnTo>
                    <a:pt x="147164" y="108898"/>
                  </a:lnTo>
                  <a:lnTo>
                    <a:pt x="189965" y="70191"/>
                  </a:lnTo>
                  <a:lnTo>
                    <a:pt x="218512" y="26838"/>
                  </a:lnTo>
                  <a:lnTo>
                    <a:pt x="226244" y="9688"/>
                  </a:lnTo>
                  <a:lnTo>
                    <a:pt x="226879" y="8987"/>
                  </a:lnTo>
                  <a:lnTo>
                    <a:pt x="227302" y="9225"/>
                  </a:lnTo>
                  <a:lnTo>
                    <a:pt x="227584" y="10089"/>
                  </a:lnTo>
                  <a:lnTo>
                    <a:pt x="221165" y="49890"/>
                  </a:lnTo>
                  <a:lnTo>
                    <a:pt x="211498" y="91772"/>
                  </a:lnTo>
                  <a:lnTo>
                    <a:pt x="198990" y="136166"/>
                  </a:lnTo>
                  <a:lnTo>
                    <a:pt x="190816" y="174250"/>
                  </a:lnTo>
                  <a:lnTo>
                    <a:pt x="180976" y="212157"/>
                  </a:lnTo>
                  <a:lnTo>
                    <a:pt x="181178" y="213816"/>
                  </a:lnTo>
                  <a:lnTo>
                    <a:pt x="182018" y="214216"/>
                  </a:lnTo>
                  <a:lnTo>
                    <a:pt x="216878" y="170216"/>
                  </a:lnTo>
                  <a:lnTo>
                    <a:pt x="234921" y="158155"/>
                  </a:lnTo>
                  <a:lnTo>
                    <a:pt x="250302" y="153484"/>
                  </a:lnTo>
                  <a:lnTo>
                    <a:pt x="252795" y="154944"/>
                  </a:lnTo>
                  <a:lnTo>
                    <a:pt x="253752" y="158036"/>
                  </a:lnTo>
                  <a:lnTo>
                    <a:pt x="249896" y="201866"/>
                  </a:lnTo>
                  <a:lnTo>
                    <a:pt x="253548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34">
              <a:extLst>
                <a:ext uri="{FF2B5EF4-FFF2-40B4-BE49-F238E27FC236}">
                  <a16:creationId xmlns:a16="http://schemas.microsoft.com/office/drawing/2014/main" xmlns="" id="{0C23D4AD-49AB-4C07-8BA3-5B59DAEF52A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564439" y="4216562"/>
              <a:ext cx="233362" cy="251619"/>
            </a:xfrm>
            <a:custGeom>
              <a:avLst/>
              <a:gdLst/>
              <a:ahLst/>
              <a:cxnLst/>
              <a:rect l="0" t="0" r="0" b="0"/>
              <a:pathLst>
                <a:path w="233362" h="251619">
                  <a:moveTo>
                    <a:pt x="55561" y="183988"/>
                  </a:moveTo>
                  <a:lnTo>
                    <a:pt x="55561" y="183988"/>
                  </a:lnTo>
                  <a:lnTo>
                    <a:pt x="55561" y="177246"/>
                  </a:lnTo>
                  <a:lnTo>
                    <a:pt x="57442" y="172054"/>
                  </a:lnTo>
                  <a:lnTo>
                    <a:pt x="58931" y="169682"/>
                  </a:lnTo>
                  <a:lnTo>
                    <a:pt x="61028" y="159602"/>
                  </a:lnTo>
                  <a:lnTo>
                    <a:pt x="60617" y="157147"/>
                  </a:lnTo>
                  <a:lnTo>
                    <a:pt x="59637" y="155511"/>
                  </a:lnTo>
                  <a:lnTo>
                    <a:pt x="58278" y="154420"/>
                  </a:lnTo>
                  <a:lnTo>
                    <a:pt x="51124" y="158852"/>
                  </a:lnTo>
                  <a:lnTo>
                    <a:pt x="15189" y="196563"/>
                  </a:lnTo>
                  <a:lnTo>
                    <a:pt x="3046" y="216388"/>
                  </a:lnTo>
                  <a:lnTo>
                    <a:pt x="0" y="232255"/>
                  </a:lnTo>
                  <a:lnTo>
                    <a:pt x="999" y="242600"/>
                  </a:lnTo>
                  <a:lnTo>
                    <a:pt x="2253" y="246345"/>
                  </a:lnTo>
                  <a:lnTo>
                    <a:pt x="3794" y="248843"/>
                  </a:lnTo>
                  <a:lnTo>
                    <a:pt x="5528" y="250508"/>
                  </a:lnTo>
                  <a:lnTo>
                    <a:pt x="7389" y="251618"/>
                  </a:lnTo>
                  <a:lnTo>
                    <a:pt x="30234" y="239696"/>
                  </a:lnTo>
                  <a:lnTo>
                    <a:pt x="67293" y="205978"/>
                  </a:lnTo>
                  <a:lnTo>
                    <a:pt x="69732" y="204998"/>
                  </a:lnTo>
                  <a:lnTo>
                    <a:pt x="71358" y="205050"/>
                  </a:lnTo>
                  <a:lnTo>
                    <a:pt x="72442" y="205790"/>
                  </a:lnTo>
                  <a:lnTo>
                    <a:pt x="85358" y="229499"/>
                  </a:lnTo>
                  <a:lnTo>
                    <a:pt x="89501" y="232437"/>
                  </a:lnTo>
                  <a:lnTo>
                    <a:pt x="92298" y="232515"/>
                  </a:lnTo>
                  <a:lnTo>
                    <a:pt x="99170" y="230720"/>
                  </a:lnTo>
                  <a:lnTo>
                    <a:pt x="135615" y="193285"/>
                  </a:lnTo>
                  <a:lnTo>
                    <a:pt x="159793" y="158678"/>
                  </a:lnTo>
                  <a:lnTo>
                    <a:pt x="176440" y="125702"/>
                  </a:lnTo>
                  <a:lnTo>
                    <a:pt x="193246" y="88938"/>
                  </a:lnTo>
                  <a:lnTo>
                    <a:pt x="210123" y="53784"/>
                  </a:lnTo>
                  <a:lnTo>
                    <a:pt x="222007" y="15744"/>
                  </a:lnTo>
                  <a:lnTo>
                    <a:pt x="222906" y="3379"/>
                  </a:lnTo>
                  <a:lnTo>
                    <a:pt x="222158" y="82"/>
                  </a:lnTo>
                  <a:lnTo>
                    <a:pt x="219542" y="0"/>
                  </a:lnTo>
                  <a:lnTo>
                    <a:pt x="210991" y="5555"/>
                  </a:lnTo>
                  <a:lnTo>
                    <a:pt x="203898" y="20723"/>
                  </a:lnTo>
                  <a:lnTo>
                    <a:pt x="194057" y="56826"/>
                  </a:lnTo>
                  <a:lnTo>
                    <a:pt x="182204" y="101390"/>
                  </a:lnTo>
                  <a:lnTo>
                    <a:pt x="171637" y="145874"/>
                  </a:lnTo>
                  <a:lnTo>
                    <a:pt x="165919" y="186570"/>
                  </a:lnTo>
                  <a:lnTo>
                    <a:pt x="165116" y="198410"/>
                  </a:lnTo>
                  <a:lnTo>
                    <a:pt x="166698" y="207713"/>
                  </a:lnTo>
                  <a:lnTo>
                    <a:pt x="174100" y="221814"/>
                  </a:lnTo>
                  <a:lnTo>
                    <a:pt x="182563" y="229021"/>
                  </a:lnTo>
                  <a:lnTo>
                    <a:pt x="186795" y="230943"/>
                  </a:lnTo>
                  <a:lnTo>
                    <a:pt x="191734" y="230108"/>
                  </a:lnTo>
                  <a:lnTo>
                    <a:pt x="208797" y="218820"/>
                  </a:lnTo>
                  <a:lnTo>
                    <a:pt x="233361" y="196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35">
              <a:extLst>
                <a:ext uri="{FF2B5EF4-FFF2-40B4-BE49-F238E27FC236}">
                  <a16:creationId xmlns:a16="http://schemas.microsoft.com/office/drawing/2014/main" xmlns="" id="{1FAE6642-E57A-4155-994B-F70242D475B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708900" y="429895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1079"/>
                  </a:lnTo>
                  <a:lnTo>
                    <a:pt x="15580" y="35611"/>
                  </a:lnTo>
                  <a:lnTo>
                    <a:pt x="50925" y="31101"/>
                  </a:lnTo>
                  <a:lnTo>
                    <a:pt x="94190" y="21131"/>
                  </a:lnTo>
                  <a:lnTo>
                    <a:pt x="137113" y="720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89">
            <a:extLst>
              <a:ext uri="{FF2B5EF4-FFF2-40B4-BE49-F238E27FC236}">
                <a16:creationId xmlns:a16="http://schemas.microsoft.com/office/drawing/2014/main" xmlns="" id="{5A2D78A1-48E6-4E3A-BADB-0DC72AA5870B}"/>
              </a:ext>
            </a:extLst>
          </p:cNvPr>
          <p:cNvGrpSpPr/>
          <p:nvPr/>
        </p:nvGrpSpPr>
        <p:grpSpPr>
          <a:xfrm>
            <a:off x="8328055" y="4362450"/>
            <a:ext cx="371446" cy="154978"/>
            <a:chOff x="8328055" y="4362450"/>
            <a:chExt cx="371446" cy="154978"/>
          </a:xfrm>
        </p:grpSpPr>
        <p:sp>
          <p:nvSpPr>
            <p:cNvPr id="101" name="SMARTInkShape-936">
              <a:extLst>
                <a:ext uri="{FF2B5EF4-FFF2-40B4-BE49-F238E27FC236}">
                  <a16:creationId xmlns:a16="http://schemas.microsoft.com/office/drawing/2014/main" xmlns="" id="{97325AFC-0197-402B-8274-E73091ECC51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553450" y="4365003"/>
              <a:ext cx="146051" cy="152425"/>
            </a:xfrm>
            <a:custGeom>
              <a:avLst/>
              <a:gdLst/>
              <a:ahLst/>
              <a:cxnLst/>
              <a:rect l="0" t="0" r="0" b="0"/>
              <a:pathLst>
                <a:path w="146051" h="152425">
                  <a:moveTo>
                    <a:pt x="0" y="67297"/>
                  </a:moveTo>
                  <a:lnTo>
                    <a:pt x="0" y="67297"/>
                  </a:lnTo>
                  <a:lnTo>
                    <a:pt x="0" y="63926"/>
                  </a:lnTo>
                  <a:lnTo>
                    <a:pt x="705" y="62933"/>
                  </a:lnTo>
                  <a:lnTo>
                    <a:pt x="1881" y="62271"/>
                  </a:lnTo>
                  <a:lnTo>
                    <a:pt x="12209" y="57837"/>
                  </a:lnTo>
                  <a:lnTo>
                    <a:pt x="34550" y="42544"/>
                  </a:lnTo>
                  <a:lnTo>
                    <a:pt x="45358" y="28213"/>
                  </a:lnTo>
                  <a:lnTo>
                    <a:pt x="48381" y="19117"/>
                  </a:lnTo>
                  <a:lnTo>
                    <a:pt x="47776" y="14716"/>
                  </a:lnTo>
                  <a:lnTo>
                    <a:pt x="43342" y="6063"/>
                  </a:lnTo>
                  <a:lnTo>
                    <a:pt x="39477" y="3190"/>
                  </a:lnTo>
                  <a:lnTo>
                    <a:pt x="29540" y="0"/>
                  </a:lnTo>
                  <a:lnTo>
                    <a:pt x="24632" y="560"/>
                  </a:lnTo>
                  <a:lnTo>
                    <a:pt x="15415" y="4945"/>
                  </a:lnTo>
                  <a:lnTo>
                    <a:pt x="8497" y="17242"/>
                  </a:lnTo>
                  <a:lnTo>
                    <a:pt x="2518" y="45880"/>
                  </a:lnTo>
                  <a:lnTo>
                    <a:pt x="2530" y="68362"/>
                  </a:lnTo>
                  <a:lnTo>
                    <a:pt x="7239" y="90113"/>
                  </a:lnTo>
                  <a:lnTo>
                    <a:pt x="24566" y="118821"/>
                  </a:lnTo>
                  <a:lnTo>
                    <a:pt x="50944" y="141830"/>
                  </a:lnTo>
                  <a:lnTo>
                    <a:pt x="72737" y="149811"/>
                  </a:lnTo>
                  <a:lnTo>
                    <a:pt x="108805" y="152424"/>
                  </a:lnTo>
                  <a:lnTo>
                    <a:pt x="146050" y="149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37">
              <a:extLst>
                <a:ext uri="{FF2B5EF4-FFF2-40B4-BE49-F238E27FC236}">
                  <a16:creationId xmlns:a16="http://schemas.microsoft.com/office/drawing/2014/main" xmlns="" id="{0D922FE5-2CF1-46E2-A405-93E45BC42D9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328055" y="4362450"/>
              <a:ext cx="168246" cy="141458"/>
            </a:xfrm>
            <a:custGeom>
              <a:avLst/>
              <a:gdLst/>
              <a:ahLst/>
              <a:cxnLst/>
              <a:rect l="0" t="0" r="0" b="0"/>
              <a:pathLst>
                <a:path w="168246" h="141458">
                  <a:moveTo>
                    <a:pt x="3145" y="0"/>
                  </a:moveTo>
                  <a:lnTo>
                    <a:pt x="3145" y="0"/>
                  </a:lnTo>
                  <a:lnTo>
                    <a:pt x="2439" y="37576"/>
                  </a:lnTo>
                  <a:lnTo>
                    <a:pt x="0" y="81819"/>
                  </a:lnTo>
                  <a:lnTo>
                    <a:pt x="4141" y="123820"/>
                  </a:lnTo>
                  <a:lnTo>
                    <a:pt x="9703" y="132172"/>
                  </a:lnTo>
                  <a:lnTo>
                    <a:pt x="13867" y="132564"/>
                  </a:lnTo>
                  <a:lnTo>
                    <a:pt x="24138" y="127356"/>
                  </a:lnTo>
                  <a:lnTo>
                    <a:pt x="38449" y="109153"/>
                  </a:lnTo>
                  <a:lnTo>
                    <a:pt x="59001" y="73327"/>
                  </a:lnTo>
                  <a:lnTo>
                    <a:pt x="62254" y="70757"/>
                  </a:lnTo>
                  <a:lnTo>
                    <a:pt x="65129" y="69748"/>
                  </a:lnTo>
                  <a:lnTo>
                    <a:pt x="67751" y="69782"/>
                  </a:lnTo>
                  <a:lnTo>
                    <a:pt x="74427" y="75464"/>
                  </a:lnTo>
                  <a:lnTo>
                    <a:pt x="84238" y="90563"/>
                  </a:lnTo>
                  <a:lnTo>
                    <a:pt x="100148" y="125264"/>
                  </a:lnTo>
                  <a:lnTo>
                    <a:pt x="107640" y="133989"/>
                  </a:lnTo>
                  <a:lnTo>
                    <a:pt x="115674" y="140219"/>
                  </a:lnTo>
                  <a:lnTo>
                    <a:pt x="120498" y="141457"/>
                  </a:lnTo>
                  <a:lnTo>
                    <a:pt x="131502" y="140951"/>
                  </a:lnTo>
                  <a:lnTo>
                    <a:pt x="136693" y="137712"/>
                  </a:lnTo>
                  <a:lnTo>
                    <a:pt x="146225" y="126587"/>
                  </a:lnTo>
                  <a:lnTo>
                    <a:pt x="158773" y="90674"/>
                  </a:lnTo>
                  <a:lnTo>
                    <a:pt x="164420" y="57910"/>
                  </a:lnTo>
                  <a:lnTo>
                    <a:pt x="164485" y="30567"/>
                  </a:lnTo>
                  <a:lnTo>
                    <a:pt x="16824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90">
            <a:extLst>
              <a:ext uri="{FF2B5EF4-FFF2-40B4-BE49-F238E27FC236}">
                <a16:creationId xmlns:a16="http://schemas.microsoft.com/office/drawing/2014/main" xmlns="" id="{85396623-3FCC-4B6C-A007-B5A1C9BFA28A}"/>
              </a:ext>
            </a:extLst>
          </p:cNvPr>
          <p:cNvGrpSpPr/>
          <p:nvPr/>
        </p:nvGrpSpPr>
        <p:grpSpPr>
          <a:xfrm>
            <a:off x="9047493" y="4254812"/>
            <a:ext cx="902958" cy="462266"/>
            <a:chOff x="9047493" y="4254812"/>
            <a:chExt cx="902958" cy="462266"/>
          </a:xfrm>
        </p:grpSpPr>
        <p:sp>
          <p:nvSpPr>
            <p:cNvPr id="104" name="SMARTInkShape-938">
              <a:extLst>
                <a:ext uri="{FF2B5EF4-FFF2-40B4-BE49-F238E27FC236}">
                  <a16:creationId xmlns:a16="http://schemas.microsoft.com/office/drawing/2014/main" xmlns="" id="{CE5555A6-DFA0-4A36-A831-F8993879980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047493" y="4404813"/>
              <a:ext cx="103662" cy="155213"/>
            </a:xfrm>
            <a:custGeom>
              <a:avLst/>
              <a:gdLst/>
              <a:ahLst/>
              <a:cxnLst/>
              <a:rect l="0" t="0" r="0" b="0"/>
              <a:pathLst>
                <a:path w="103662" h="155213">
                  <a:moveTo>
                    <a:pt x="71107" y="27487"/>
                  </a:moveTo>
                  <a:lnTo>
                    <a:pt x="71107" y="27487"/>
                  </a:lnTo>
                  <a:lnTo>
                    <a:pt x="74477" y="20745"/>
                  </a:lnTo>
                  <a:lnTo>
                    <a:pt x="74765" y="18053"/>
                  </a:lnTo>
                  <a:lnTo>
                    <a:pt x="73203" y="13181"/>
                  </a:lnTo>
                  <a:lnTo>
                    <a:pt x="68357" y="6472"/>
                  </a:lnTo>
                  <a:lnTo>
                    <a:pt x="59081" y="15"/>
                  </a:lnTo>
                  <a:lnTo>
                    <a:pt x="54624" y="0"/>
                  </a:lnTo>
                  <a:lnTo>
                    <a:pt x="44026" y="3746"/>
                  </a:lnTo>
                  <a:lnTo>
                    <a:pt x="26159" y="17160"/>
                  </a:lnTo>
                  <a:lnTo>
                    <a:pt x="10830" y="41282"/>
                  </a:lnTo>
                  <a:lnTo>
                    <a:pt x="722" y="74143"/>
                  </a:lnTo>
                  <a:lnTo>
                    <a:pt x="0" y="107320"/>
                  </a:lnTo>
                  <a:lnTo>
                    <a:pt x="8224" y="126938"/>
                  </a:lnTo>
                  <a:lnTo>
                    <a:pt x="21286" y="142949"/>
                  </a:lnTo>
                  <a:lnTo>
                    <a:pt x="36499" y="152416"/>
                  </a:lnTo>
                  <a:lnTo>
                    <a:pt x="54549" y="155212"/>
                  </a:lnTo>
                  <a:lnTo>
                    <a:pt x="64302" y="154970"/>
                  </a:lnTo>
                  <a:lnTo>
                    <a:pt x="80782" y="149057"/>
                  </a:lnTo>
                  <a:lnTo>
                    <a:pt x="88140" y="144517"/>
                  </a:lnTo>
                  <a:lnTo>
                    <a:pt x="98198" y="130065"/>
                  </a:lnTo>
                  <a:lnTo>
                    <a:pt x="103608" y="111882"/>
                  </a:lnTo>
                  <a:lnTo>
                    <a:pt x="103661" y="92042"/>
                  </a:lnTo>
                  <a:lnTo>
                    <a:pt x="96354" y="67781"/>
                  </a:lnTo>
                  <a:lnTo>
                    <a:pt x="89147" y="57625"/>
                  </a:lnTo>
                  <a:lnTo>
                    <a:pt x="81947" y="51465"/>
                  </a:lnTo>
                  <a:lnTo>
                    <a:pt x="76395" y="48727"/>
                  </a:lnTo>
                  <a:lnTo>
                    <a:pt x="75339" y="48702"/>
                  </a:lnTo>
                  <a:lnTo>
                    <a:pt x="75339" y="49391"/>
                  </a:lnTo>
                  <a:lnTo>
                    <a:pt x="76045" y="50557"/>
                  </a:lnTo>
                  <a:lnTo>
                    <a:pt x="96507" y="65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39">
              <a:extLst>
                <a:ext uri="{FF2B5EF4-FFF2-40B4-BE49-F238E27FC236}">
                  <a16:creationId xmlns:a16="http://schemas.microsoft.com/office/drawing/2014/main" xmlns="" id="{6C4E7530-427F-489D-AFC6-42C238EC8F6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233161" y="4254812"/>
              <a:ext cx="228056" cy="292567"/>
            </a:xfrm>
            <a:custGeom>
              <a:avLst/>
              <a:gdLst/>
              <a:ahLst/>
              <a:cxnLst/>
              <a:rect l="0" t="0" r="0" b="0"/>
              <a:pathLst>
                <a:path w="228056" h="292567">
                  <a:moveTo>
                    <a:pt x="6089" y="177488"/>
                  </a:moveTo>
                  <a:lnTo>
                    <a:pt x="6089" y="177488"/>
                  </a:lnTo>
                  <a:lnTo>
                    <a:pt x="6089" y="172021"/>
                  </a:lnTo>
                  <a:lnTo>
                    <a:pt x="2718" y="178141"/>
                  </a:lnTo>
                  <a:lnTo>
                    <a:pt x="0" y="222062"/>
                  </a:lnTo>
                  <a:lnTo>
                    <a:pt x="6680" y="269270"/>
                  </a:lnTo>
                  <a:lnTo>
                    <a:pt x="11290" y="282485"/>
                  </a:lnTo>
                  <a:lnTo>
                    <a:pt x="18043" y="290711"/>
                  </a:lnTo>
                  <a:lnTo>
                    <a:pt x="21820" y="292481"/>
                  </a:lnTo>
                  <a:lnTo>
                    <a:pt x="29778" y="292566"/>
                  </a:lnTo>
                  <a:lnTo>
                    <a:pt x="38020" y="286489"/>
                  </a:lnTo>
                  <a:lnTo>
                    <a:pt x="54808" y="261970"/>
                  </a:lnTo>
                  <a:lnTo>
                    <a:pt x="74269" y="221490"/>
                  </a:lnTo>
                  <a:lnTo>
                    <a:pt x="74826" y="220933"/>
                  </a:lnTo>
                  <a:lnTo>
                    <a:pt x="75196" y="221268"/>
                  </a:lnTo>
                  <a:lnTo>
                    <a:pt x="80965" y="253686"/>
                  </a:lnTo>
                  <a:lnTo>
                    <a:pt x="88796" y="270439"/>
                  </a:lnTo>
                  <a:lnTo>
                    <a:pt x="90861" y="273321"/>
                  </a:lnTo>
                  <a:lnTo>
                    <a:pt x="92942" y="274538"/>
                  </a:lnTo>
                  <a:lnTo>
                    <a:pt x="95035" y="274644"/>
                  </a:lnTo>
                  <a:lnTo>
                    <a:pt x="97137" y="274008"/>
                  </a:lnTo>
                  <a:lnTo>
                    <a:pt x="110206" y="263001"/>
                  </a:lnTo>
                  <a:lnTo>
                    <a:pt x="134997" y="227357"/>
                  </a:lnTo>
                  <a:lnTo>
                    <a:pt x="152752" y="196830"/>
                  </a:lnTo>
                  <a:lnTo>
                    <a:pt x="170520" y="158333"/>
                  </a:lnTo>
                  <a:lnTo>
                    <a:pt x="187824" y="116058"/>
                  </a:lnTo>
                  <a:lnTo>
                    <a:pt x="204923" y="73751"/>
                  </a:lnTo>
                  <a:lnTo>
                    <a:pt x="223674" y="27120"/>
                  </a:lnTo>
                  <a:lnTo>
                    <a:pt x="227912" y="9999"/>
                  </a:lnTo>
                  <a:lnTo>
                    <a:pt x="228055" y="4445"/>
                  </a:lnTo>
                  <a:lnTo>
                    <a:pt x="227444" y="1448"/>
                  </a:lnTo>
                  <a:lnTo>
                    <a:pt x="226331" y="156"/>
                  </a:lnTo>
                  <a:lnTo>
                    <a:pt x="224883" y="0"/>
                  </a:lnTo>
                  <a:lnTo>
                    <a:pt x="216104" y="9893"/>
                  </a:lnTo>
                  <a:lnTo>
                    <a:pt x="200496" y="53889"/>
                  </a:lnTo>
                  <a:lnTo>
                    <a:pt x="192210" y="86572"/>
                  </a:lnTo>
                  <a:lnTo>
                    <a:pt x="181943" y="122264"/>
                  </a:lnTo>
                  <a:lnTo>
                    <a:pt x="171029" y="158588"/>
                  </a:lnTo>
                  <a:lnTo>
                    <a:pt x="161475" y="193547"/>
                  </a:lnTo>
                  <a:lnTo>
                    <a:pt x="154905" y="238220"/>
                  </a:lnTo>
                  <a:lnTo>
                    <a:pt x="153391" y="274621"/>
                  </a:lnTo>
                  <a:lnTo>
                    <a:pt x="155753" y="283688"/>
                  </a:lnTo>
                  <a:lnTo>
                    <a:pt x="158781" y="284977"/>
                  </a:lnTo>
                  <a:lnTo>
                    <a:pt x="167791" y="282646"/>
                  </a:lnTo>
                  <a:lnTo>
                    <a:pt x="196589" y="260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40">
              <a:extLst>
                <a:ext uri="{FF2B5EF4-FFF2-40B4-BE49-F238E27FC236}">
                  <a16:creationId xmlns:a16="http://schemas.microsoft.com/office/drawing/2014/main" xmlns="" id="{778A811A-E5CE-4879-A131-98FB7C8979E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362591" y="4394200"/>
              <a:ext cx="98910" cy="25401"/>
            </a:xfrm>
            <a:custGeom>
              <a:avLst/>
              <a:gdLst/>
              <a:ahLst/>
              <a:cxnLst/>
              <a:rect l="0" t="0" r="0" b="0"/>
              <a:pathLst>
                <a:path w="989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1563" y="19933"/>
                  </a:lnTo>
                  <a:lnTo>
                    <a:pt x="43122" y="12177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41">
              <a:extLst>
                <a:ext uri="{FF2B5EF4-FFF2-40B4-BE49-F238E27FC236}">
                  <a16:creationId xmlns:a16="http://schemas.microsoft.com/office/drawing/2014/main" xmlns="" id="{8C632D59-D2BE-4757-B28A-E04627A77AA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499959" y="4368089"/>
              <a:ext cx="135607" cy="348989"/>
            </a:xfrm>
            <a:custGeom>
              <a:avLst/>
              <a:gdLst/>
              <a:ahLst/>
              <a:cxnLst/>
              <a:rect l="0" t="0" r="0" b="0"/>
              <a:pathLst>
                <a:path w="135607" h="348989">
                  <a:moveTo>
                    <a:pt x="18691" y="95961"/>
                  </a:moveTo>
                  <a:lnTo>
                    <a:pt x="18691" y="95961"/>
                  </a:lnTo>
                  <a:lnTo>
                    <a:pt x="15320" y="92590"/>
                  </a:lnTo>
                  <a:lnTo>
                    <a:pt x="13622" y="92303"/>
                  </a:lnTo>
                  <a:lnTo>
                    <a:pt x="11784" y="92817"/>
                  </a:lnTo>
                  <a:lnTo>
                    <a:pt x="9853" y="93864"/>
                  </a:lnTo>
                  <a:lnTo>
                    <a:pt x="7706" y="100674"/>
                  </a:lnTo>
                  <a:lnTo>
                    <a:pt x="8380" y="122052"/>
                  </a:lnTo>
                  <a:lnTo>
                    <a:pt x="13049" y="160841"/>
                  </a:lnTo>
                  <a:lnTo>
                    <a:pt x="16183" y="193941"/>
                  </a:lnTo>
                  <a:lnTo>
                    <a:pt x="17576" y="227467"/>
                  </a:lnTo>
                  <a:lnTo>
                    <a:pt x="16314" y="261182"/>
                  </a:lnTo>
                  <a:lnTo>
                    <a:pt x="11637" y="306252"/>
                  </a:lnTo>
                  <a:lnTo>
                    <a:pt x="2371" y="346714"/>
                  </a:lnTo>
                  <a:lnTo>
                    <a:pt x="1461" y="348501"/>
                  </a:lnTo>
                  <a:lnTo>
                    <a:pt x="854" y="348988"/>
                  </a:lnTo>
                  <a:lnTo>
                    <a:pt x="0" y="332818"/>
                  </a:lnTo>
                  <a:lnTo>
                    <a:pt x="6489" y="295571"/>
                  </a:lnTo>
                  <a:lnTo>
                    <a:pt x="11621" y="261111"/>
                  </a:lnTo>
                  <a:lnTo>
                    <a:pt x="16960" y="220161"/>
                  </a:lnTo>
                  <a:lnTo>
                    <a:pt x="20359" y="196400"/>
                  </a:lnTo>
                  <a:lnTo>
                    <a:pt x="24036" y="171387"/>
                  </a:lnTo>
                  <a:lnTo>
                    <a:pt x="35647" y="124780"/>
                  </a:lnTo>
                  <a:lnTo>
                    <a:pt x="48805" y="82664"/>
                  </a:lnTo>
                  <a:lnTo>
                    <a:pt x="59357" y="47483"/>
                  </a:lnTo>
                  <a:lnTo>
                    <a:pt x="73230" y="13394"/>
                  </a:lnTo>
                  <a:lnTo>
                    <a:pt x="78334" y="7049"/>
                  </a:lnTo>
                  <a:lnTo>
                    <a:pt x="89649" y="0"/>
                  </a:lnTo>
                  <a:lnTo>
                    <a:pt x="95630" y="237"/>
                  </a:lnTo>
                  <a:lnTo>
                    <a:pt x="107919" y="6144"/>
                  </a:lnTo>
                  <a:lnTo>
                    <a:pt x="126738" y="28113"/>
                  </a:lnTo>
                  <a:lnTo>
                    <a:pt x="133739" y="48873"/>
                  </a:lnTo>
                  <a:lnTo>
                    <a:pt x="135606" y="60336"/>
                  </a:lnTo>
                  <a:lnTo>
                    <a:pt x="132037" y="84361"/>
                  </a:lnTo>
                  <a:lnTo>
                    <a:pt x="112498" y="127536"/>
                  </a:lnTo>
                  <a:lnTo>
                    <a:pt x="91092" y="151177"/>
                  </a:lnTo>
                  <a:lnTo>
                    <a:pt x="78856" y="157426"/>
                  </a:lnTo>
                  <a:lnTo>
                    <a:pt x="73618" y="158104"/>
                  </a:lnTo>
                  <a:lnTo>
                    <a:pt x="69420" y="157145"/>
                  </a:lnTo>
                  <a:lnTo>
                    <a:pt x="62874" y="152316"/>
                  </a:lnTo>
                  <a:lnTo>
                    <a:pt x="62257" y="149054"/>
                  </a:lnTo>
                  <a:lnTo>
                    <a:pt x="63257" y="145467"/>
                  </a:lnTo>
                  <a:lnTo>
                    <a:pt x="73288" y="131796"/>
                  </a:lnTo>
                  <a:lnTo>
                    <a:pt x="88541" y="115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42">
              <a:extLst>
                <a:ext uri="{FF2B5EF4-FFF2-40B4-BE49-F238E27FC236}">
                  <a16:creationId xmlns:a16="http://schemas.microsoft.com/office/drawing/2014/main" xmlns="" id="{F651CB37-613A-4667-8090-5C2379C4AC9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699316" y="4260030"/>
              <a:ext cx="230082" cy="255699"/>
            </a:xfrm>
            <a:custGeom>
              <a:avLst/>
              <a:gdLst/>
              <a:ahLst/>
              <a:cxnLst/>
              <a:rect l="0" t="0" r="0" b="0"/>
              <a:pathLst>
                <a:path w="230082" h="255699">
                  <a:moveTo>
                    <a:pt x="9834" y="140520"/>
                  </a:moveTo>
                  <a:lnTo>
                    <a:pt x="9834" y="140520"/>
                  </a:lnTo>
                  <a:lnTo>
                    <a:pt x="4808" y="161243"/>
                  </a:lnTo>
                  <a:lnTo>
                    <a:pt x="0" y="200973"/>
                  </a:lnTo>
                  <a:lnTo>
                    <a:pt x="6257" y="240743"/>
                  </a:lnTo>
                  <a:lnTo>
                    <a:pt x="12008" y="250445"/>
                  </a:lnTo>
                  <a:lnTo>
                    <a:pt x="15517" y="254020"/>
                  </a:lnTo>
                  <a:lnTo>
                    <a:pt x="19972" y="255698"/>
                  </a:lnTo>
                  <a:lnTo>
                    <a:pt x="30568" y="255680"/>
                  </a:lnTo>
                  <a:lnTo>
                    <a:pt x="42332" y="247677"/>
                  </a:lnTo>
                  <a:lnTo>
                    <a:pt x="84050" y="200536"/>
                  </a:lnTo>
                  <a:lnTo>
                    <a:pt x="84711" y="200992"/>
                  </a:lnTo>
                  <a:lnTo>
                    <a:pt x="86348" y="207670"/>
                  </a:lnTo>
                  <a:lnTo>
                    <a:pt x="89231" y="212227"/>
                  </a:lnTo>
                  <a:lnTo>
                    <a:pt x="106412" y="225164"/>
                  </a:lnTo>
                  <a:lnTo>
                    <a:pt x="109497" y="225171"/>
                  </a:lnTo>
                  <a:lnTo>
                    <a:pt x="116688" y="221417"/>
                  </a:lnTo>
                  <a:lnTo>
                    <a:pt x="153366" y="175037"/>
                  </a:lnTo>
                  <a:lnTo>
                    <a:pt x="174188" y="136087"/>
                  </a:lnTo>
                  <a:lnTo>
                    <a:pt x="193762" y="93267"/>
                  </a:lnTo>
                  <a:lnTo>
                    <a:pt x="212968" y="49300"/>
                  </a:lnTo>
                  <a:lnTo>
                    <a:pt x="230081" y="2681"/>
                  </a:lnTo>
                  <a:lnTo>
                    <a:pt x="230043" y="649"/>
                  </a:lnTo>
                  <a:lnTo>
                    <a:pt x="229311" y="0"/>
                  </a:lnTo>
                  <a:lnTo>
                    <a:pt x="228120" y="274"/>
                  </a:lnTo>
                  <a:lnTo>
                    <a:pt x="210351" y="39048"/>
                  </a:lnTo>
                  <a:lnTo>
                    <a:pt x="191307" y="82702"/>
                  </a:lnTo>
                  <a:lnTo>
                    <a:pt x="177272" y="116234"/>
                  </a:lnTo>
                  <a:lnTo>
                    <a:pt x="162847" y="162879"/>
                  </a:lnTo>
                  <a:lnTo>
                    <a:pt x="157947" y="205863"/>
                  </a:lnTo>
                  <a:lnTo>
                    <a:pt x="157201" y="235297"/>
                  </a:lnTo>
                  <a:lnTo>
                    <a:pt x="159526" y="245672"/>
                  </a:lnTo>
                  <a:lnTo>
                    <a:pt x="161840" y="248722"/>
                  </a:lnTo>
                  <a:lnTo>
                    <a:pt x="168173" y="252110"/>
                  </a:lnTo>
                  <a:lnTo>
                    <a:pt x="177574" y="249852"/>
                  </a:lnTo>
                  <a:lnTo>
                    <a:pt x="193984" y="24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43">
              <a:extLst>
                <a:ext uri="{FF2B5EF4-FFF2-40B4-BE49-F238E27FC236}">
                  <a16:creationId xmlns:a16="http://schemas.microsoft.com/office/drawing/2014/main" xmlns="" id="{D9D74E91-65B8-410C-95D1-149C32A148B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842500" y="4375150"/>
              <a:ext cx="107951" cy="12112"/>
            </a:xfrm>
            <a:custGeom>
              <a:avLst/>
              <a:gdLst/>
              <a:ahLst/>
              <a:cxnLst/>
              <a:rect l="0" t="0" r="0" b="0"/>
              <a:pathLst>
                <a:path w="107951" h="1211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714"/>
                  </a:lnTo>
                  <a:lnTo>
                    <a:pt x="12255" y="12111"/>
                  </a:lnTo>
                  <a:lnTo>
                    <a:pt x="59740" y="925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91">
            <a:extLst>
              <a:ext uri="{FF2B5EF4-FFF2-40B4-BE49-F238E27FC236}">
                <a16:creationId xmlns:a16="http://schemas.microsoft.com/office/drawing/2014/main" xmlns="" id="{D6355EB5-0048-45AC-AF42-2329675DC479}"/>
              </a:ext>
            </a:extLst>
          </p:cNvPr>
          <p:cNvGrpSpPr/>
          <p:nvPr/>
        </p:nvGrpSpPr>
        <p:grpSpPr>
          <a:xfrm>
            <a:off x="10356850" y="4330778"/>
            <a:ext cx="901701" cy="336473"/>
            <a:chOff x="10356850" y="4330778"/>
            <a:chExt cx="901701" cy="336473"/>
          </a:xfrm>
        </p:grpSpPr>
        <p:sp>
          <p:nvSpPr>
            <p:cNvPr id="111" name="SMARTInkShape-944">
              <a:extLst>
                <a:ext uri="{FF2B5EF4-FFF2-40B4-BE49-F238E27FC236}">
                  <a16:creationId xmlns:a16="http://schemas.microsoft.com/office/drawing/2014/main" xmlns="" id="{7879D5B8-326C-49E5-8599-DCEBBD983A7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356850" y="4330778"/>
              <a:ext cx="165101" cy="279323"/>
            </a:xfrm>
            <a:custGeom>
              <a:avLst/>
              <a:gdLst/>
              <a:ahLst/>
              <a:cxnLst/>
              <a:rect l="0" t="0" r="0" b="0"/>
              <a:pathLst>
                <a:path w="165101" h="279323">
                  <a:moveTo>
                    <a:pt x="0" y="6272"/>
                  </a:moveTo>
                  <a:lnTo>
                    <a:pt x="0" y="6272"/>
                  </a:lnTo>
                  <a:lnTo>
                    <a:pt x="12545" y="0"/>
                  </a:lnTo>
                  <a:lnTo>
                    <a:pt x="12654" y="10058"/>
                  </a:lnTo>
                  <a:lnTo>
                    <a:pt x="30016" y="54109"/>
                  </a:lnTo>
                  <a:lnTo>
                    <a:pt x="49323" y="86800"/>
                  </a:lnTo>
                  <a:lnTo>
                    <a:pt x="75778" y="122496"/>
                  </a:lnTo>
                  <a:lnTo>
                    <a:pt x="104940" y="159527"/>
                  </a:lnTo>
                  <a:lnTo>
                    <a:pt x="132012" y="197152"/>
                  </a:lnTo>
                  <a:lnTo>
                    <a:pt x="154199" y="240551"/>
                  </a:lnTo>
                  <a:lnTo>
                    <a:pt x="165100" y="27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45">
              <a:extLst>
                <a:ext uri="{FF2B5EF4-FFF2-40B4-BE49-F238E27FC236}">
                  <a16:creationId xmlns:a16="http://schemas.microsoft.com/office/drawing/2014/main" xmlns="" id="{9E056897-9D5A-4F36-9FB2-EF3950A4A36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414000" y="4332677"/>
              <a:ext cx="170928" cy="302824"/>
            </a:xfrm>
            <a:custGeom>
              <a:avLst/>
              <a:gdLst/>
              <a:ahLst/>
              <a:cxnLst/>
              <a:rect l="0" t="0" r="0" b="0"/>
              <a:pathLst>
                <a:path w="170928" h="302824">
                  <a:moveTo>
                    <a:pt x="158750" y="48823"/>
                  </a:moveTo>
                  <a:lnTo>
                    <a:pt x="158750" y="48823"/>
                  </a:lnTo>
                  <a:lnTo>
                    <a:pt x="158750" y="35339"/>
                  </a:lnTo>
                  <a:lnTo>
                    <a:pt x="170927" y="0"/>
                  </a:lnTo>
                  <a:lnTo>
                    <a:pt x="162592" y="17743"/>
                  </a:lnTo>
                  <a:lnTo>
                    <a:pt x="137558" y="61185"/>
                  </a:lnTo>
                  <a:lnTo>
                    <a:pt x="118757" y="92417"/>
                  </a:lnTo>
                  <a:lnTo>
                    <a:pt x="97936" y="127465"/>
                  </a:lnTo>
                  <a:lnTo>
                    <a:pt x="74571" y="164208"/>
                  </a:lnTo>
                  <a:lnTo>
                    <a:pt x="53839" y="197943"/>
                  </a:lnTo>
                  <a:lnTo>
                    <a:pt x="28182" y="240938"/>
                  </a:lnTo>
                  <a:lnTo>
                    <a:pt x="1202" y="286416"/>
                  </a:lnTo>
                  <a:lnTo>
                    <a:pt x="0" y="302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46">
              <a:extLst>
                <a:ext uri="{FF2B5EF4-FFF2-40B4-BE49-F238E27FC236}">
                  <a16:creationId xmlns:a16="http://schemas.microsoft.com/office/drawing/2014/main" xmlns="" id="{49605383-27A5-40B5-BCD6-9B9E0757E55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670347" y="4337573"/>
              <a:ext cx="124654" cy="304278"/>
            </a:xfrm>
            <a:custGeom>
              <a:avLst/>
              <a:gdLst/>
              <a:ahLst/>
              <a:cxnLst/>
              <a:rect l="0" t="0" r="0" b="0"/>
              <a:pathLst>
                <a:path w="124654" h="304278">
                  <a:moveTo>
                    <a:pt x="124653" y="12177"/>
                  </a:moveTo>
                  <a:lnTo>
                    <a:pt x="124653" y="12177"/>
                  </a:lnTo>
                  <a:lnTo>
                    <a:pt x="117911" y="5435"/>
                  </a:lnTo>
                  <a:lnTo>
                    <a:pt x="110838" y="2125"/>
                  </a:lnTo>
                  <a:lnTo>
                    <a:pt x="98170" y="0"/>
                  </a:lnTo>
                  <a:lnTo>
                    <a:pt x="91481" y="5354"/>
                  </a:lnTo>
                  <a:lnTo>
                    <a:pt x="61410" y="49326"/>
                  </a:lnTo>
                  <a:lnTo>
                    <a:pt x="45511" y="80899"/>
                  </a:lnTo>
                  <a:lnTo>
                    <a:pt x="29035" y="116098"/>
                  </a:lnTo>
                  <a:lnTo>
                    <a:pt x="14423" y="152203"/>
                  </a:lnTo>
                  <a:lnTo>
                    <a:pt x="5577" y="187064"/>
                  </a:lnTo>
                  <a:lnTo>
                    <a:pt x="0" y="231683"/>
                  </a:lnTo>
                  <a:lnTo>
                    <a:pt x="6223" y="256726"/>
                  </a:lnTo>
                  <a:lnTo>
                    <a:pt x="17690" y="277499"/>
                  </a:lnTo>
                  <a:lnTo>
                    <a:pt x="42103" y="30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47">
              <a:extLst>
                <a:ext uri="{FF2B5EF4-FFF2-40B4-BE49-F238E27FC236}">
                  <a16:creationId xmlns:a16="http://schemas.microsoft.com/office/drawing/2014/main" xmlns="" id="{3A63B6A8-3AC8-4BF6-A8BC-C7EEE563168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820509" y="4398870"/>
              <a:ext cx="228492" cy="185607"/>
            </a:xfrm>
            <a:custGeom>
              <a:avLst/>
              <a:gdLst/>
              <a:ahLst/>
              <a:cxnLst/>
              <a:rect l="0" t="0" r="0" b="0"/>
              <a:pathLst>
                <a:path w="228492" h="185607">
                  <a:moveTo>
                    <a:pt x="25291" y="27080"/>
                  </a:moveTo>
                  <a:lnTo>
                    <a:pt x="25291" y="27080"/>
                  </a:lnTo>
                  <a:lnTo>
                    <a:pt x="21920" y="27080"/>
                  </a:lnTo>
                  <a:lnTo>
                    <a:pt x="18384" y="30843"/>
                  </a:lnTo>
                  <a:lnTo>
                    <a:pt x="14460" y="38630"/>
                  </a:lnTo>
                  <a:lnTo>
                    <a:pt x="4092" y="81352"/>
                  </a:lnTo>
                  <a:lnTo>
                    <a:pt x="720" y="128661"/>
                  </a:lnTo>
                  <a:lnTo>
                    <a:pt x="0" y="173319"/>
                  </a:lnTo>
                  <a:lnTo>
                    <a:pt x="1375" y="178195"/>
                  </a:lnTo>
                  <a:lnTo>
                    <a:pt x="6665" y="185494"/>
                  </a:lnTo>
                  <a:lnTo>
                    <a:pt x="9346" y="185606"/>
                  </a:lnTo>
                  <a:lnTo>
                    <a:pt x="11839" y="183564"/>
                  </a:lnTo>
                  <a:lnTo>
                    <a:pt x="39461" y="138569"/>
                  </a:lnTo>
                  <a:lnTo>
                    <a:pt x="43205" y="135272"/>
                  </a:lnTo>
                  <a:lnTo>
                    <a:pt x="46405" y="134486"/>
                  </a:lnTo>
                  <a:lnTo>
                    <a:pt x="49245" y="135373"/>
                  </a:lnTo>
                  <a:lnTo>
                    <a:pt x="51844" y="137375"/>
                  </a:lnTo>
                  <a:lnTo>
                    <a:pt x="58872" y="150307"/>
                  </a:lnTo>
                  <a:lnTo>
                    <a:pt x="68273" y="172228"/>
                  </a:lnTo>
                  <a:lnTo>
                    <a:pt x="75203" y="179314"/>
                  </a:lnTo>
                  <a:lnTo>
                    <a:pt x="79733" y="180075"/>
                  </a:lnTo>
                  <a:lnTo>
                    <a:pt x="90410" y="177158"/>
                  </a:lnTo>
                  <a:lnTo>
                    <a:pt x="122635" y="151056"/>
                  </a:lnTo>
                  <a:lnTo>
                    <a:pt x="144680" y="124021"/>
                  </a:lnTo>
                  <a:lnTo>
                    <a:pt x="162735" y="87318"/>
                  </a:lnTo>
                  <a:lnTo>
                    <a:pt x="175141" y="48927"/>
                  </a:lnTo>
                  <a:lnTo>
                    <a:pt x="179380" y="27617"/>
                  </a:lnTo>
                  <a:lnTo>
                    <a:pt x="178911" y="11091"/>
                  </a:lnTo>
                  <a:lnTo>
                    <a:pt x="175683" y="5837"/>
                  </a:lnTo>
                  <a:lnTo>
                    <a:pt x="170707" y="2335"/>
                  </a:lnTo>
                  <a:lnTo>
                    <a:pt x="164568" y="0"/>
                  </a:lnTo>
                  <a:lnTo>
                    <a:pt x="159065" y="560"/>
                  </a:lnTo>
                  <a:lnTo>
                    <a:pt x="149187" y="6826"/>
                  </a:lnTo>
                  <a:lnTo>
                    <a:pt x="135692" y="28997"/>
                  </a:lnTo>
                  <a:lnTo>
                    <a:pt x="132685" y="46041"/>
                  </a:lnTo>
                  <a:lnTo>
                    <a:pt x="134958" y="67740"/>
                  </a:lnTo>
                  <a:lnTo>
                    <a:pt x="136502" y="73237"/>
                  </a:lnTo>
                  <a:lnTo>
                    <a:pt x="147626" y="83108"/>
                  </a:lnTo>
                  <a:lnTo>
                    <a:pt x="164330" y="90787"/>
                  </a:lnTo>
                  <a:lnTo>
                    <a:pt x="192861" y="94405"/>
                  </a:lnTo>
                  <a:lnTo>
                    <a:pt x="228491" y="90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48">
              <a:extLst>
                <a:ext uri="{FF2B5EF4-FFF2-40B4-BE49-F238E27FC236}">
                  <a16:creationId xmlns:a16="http://schemas.microsoft.com/office/drawing/2014/main" xmlns="" id="{DF2FA5E2-15EA-462E-A7D7-E62951BEE17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080750" y="4343400"/>
              <a:ext cx="92422" cy="285751"/>
            </a:xfrm>
            <a:custGeom>
              <a:avLst/>
              <a:gdLst/>
              <a:ahLst/>
              <a:cxnLst/>
              <a:rect l="0" t="0" r="0" b="0"/>
              <a:pathLst>
                <a:path w="92422" h="285751">
                  <a:moveTo>
                    <a:pt x="44450" y="0"/>
                  </a:moveTo>
                  <a:lnTo>
                    <a:pt x="44450" y="0"/>
                  </a:lnTo>
                  <a:lnTo>
                    <a:pt x="45155" y="6480"/>
                  </a:lnTo>
                  <a:lnTo>
                    <a:pt x="61056" y="45150"/>
                  </a:lnTo>
                  <a:lnTo>
                    <a:pt x="77357" y="79700"/>
                  </a:lnTo>
                  <a:lnTo>
                    <a:pt x="89415" y="109270"/>
                  </a:lnTo>
                  <a:lnTo>
                    <a:pt x="92421" y="141227"/>
                  </a:lnTo>
                  <a:lnTo>
                    <a:pt x="87643" y="172834"/>
                  </a:lnTo>
                  <a:lnTo>
                    <a:pt x="68380" y="213723"/>
                  </a:lnTo>
                  <a:lnTo>
                    <a:pt x="30623" y="25762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49">
              <a:extLst>
                <a:ext uri="{FF2B5EF4-FFF2-40B4-BE49-F238E27FC236}">
                  <a16:creationId xmlns:a16="http://schemas.microsoft.com/office/drawing/2014/main" xmlns="" id="{08413C5B-9566-4B3D-A5B4-926E0327312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214100" y="46609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44450" y="0"/>
                  </a:moveTo>
                  <a:lnTo>
                    <a:pt x="44450" y="0"/>
                  </a:lnTo>
                  <a:lnTo>
                    <a:pt x="21847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92">
            <a:extLst>
              <a:ext uri="{FF2B5EF4-FFF2-40B4-BE49-F238E27FC236}">
                <a16:creationId xmlns:a16="http://schemas.microsoft.com/office/drawing/2014/main" xmlns="" id="{3AE6A14B-987D-4727-9B48-AC7013630981}"/>
              </a:ext>
            </a:extLst>
          </p:cNvPr>
          <p:cNvGrpSpPr/>
          <p:nvPr/>
        </p:nvGrpSpPr>
        <p:grpSpPr>
          <a:xfrm>
            <a:off x="3998685" y="4738083"/>
            <a:ext cx="554982" cy="251942"/>
            <a:chOff x="3998685" y="4738083"/>
            <a:chExt cx="554982" cy="251942"/>
          </a:xfrm>
        </p:grpSpPr>
        <p:sp>
          <p:nvSpPr>
            <p:cNvPr id="118" name="SMARTInkShape-950">
              <a:extLst>
                <a:ext uri="{FF2B5EF4-FFF2-40B4-BE49-F238E27FC236}">
                  <a16:creationId xmlns:a16="http://schemas.microsoft.com/office/drawing/2014/main" xmlns="" id="{7566660A-9A4C-4EA3-A7EE-F9E1BB809C2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998685" y="4920239"/>
              <a:ext cx="264262" cy="69786"/>
            </a:xfrm>
            <a:custGeom>
              <a:avLst/>
              <a:gdLst/>
              <a:ahLst/>
              <a:cxnLst/>
              <a:rect l="0" t="0" r="0" b="0"/>
              <a:pathLst>
                <a:path w="264262" h="69786">
                  <a:moveTo>
                    <a:pt x="52615" y="20061"/>
                  </a:moveTo>
                  <a:lnTo>
                    <a:pt x="52615" y="20061"/>
                  </a:lnTo>
                  <a:lnTo>
                    <a:pt x="33069" y="30187"/>
                  </a:lnTo>
                  <a:lnTo>
                    <a:pt x="32529" y="31045"/>
                  </a:lnTo>
                  <a:lnTo>
                    <a:pt x="32875" y="31617"/>
                  </a:lnTo>
                  <a:lnTo>
                    <a:pt x="70511" y="30729"/>
                  </a:lnTo>
                  <a:lnTo>
                    <a:pt x="103608" y="26919"/>
                  </a:lnTo>
                  <a:lnTo>
                    <a:pt x="144188" y="20522"/>
                  </a:lnTo>
                  <a:lnTo>
                    <a:pt x="186212" y="14857"/>
                  </a:lnTo>
                  <a:lnTo>
                    <a:pt x="224175" y="10692"/>
                  </a:lnTo>
                  <a:lnTo>
                    <a:pt x="264261" y="7800"/>
                  </a:lnTo>
                  <a:lnTo>
                    <a:pt x="250399" y="14233"/>
                  </a:lnTo>
                  <a:lnTo>
                    <a:pt x="203724" y="25077"/>
                  </a:lnTo>
                  <a:lnTo>
                    <a:pt x="156933" y="34990"/>
                  </a:lnTo>
                  <a:lnTo>
                    <a:pt x="130627" y="40597"/>
                  </a:lnTo>
                  <a:lnTo>
                    <a:pt x="106034" y="46451"/>
                  </a:lnTo>
                  <a:lnTo>
                    <a:pt x="59894" y="58601"/>
                  </a:lnTo>
                  <a:lnTo>
                    <a:pt x="14476" y="67229"/>
                  </a:lnTo>
                  <a:lnTo>
                    <a:pt x="0" y="69785"/>
                  </a:lnTo>
                  <a:lnTo>
                    <a:pt x="13664" y="60429"/>
                  </a:lnTo>
                  <a:lnTo>
                    <a:pt x="60280" y="40881"/>
                  </a:lnTo>
                  <a:lnTo>
                    <a:pt x="103294" y="25316"/>
                  </a:lnTo>
                  <a:lnTo>
                    <a:pt x="144283" y="11108"/>
                  </a:lnTo>
                  <a:lnTo>
                    <a:pt x="180319" y="0"/>
                  </a:lnTo>
                  <a:lnTo>
                    <a:pt x="182201" y="337"/>
                  </a:lnTo>
                  <a:lnTo>
                    <a:pt x="180633" y="1973"/>
                  </a:lnTo>
                  <a:lnTo>
                    <a:pt x="153265" y="16858"/>
                  </a:lnTo>
                  <a:lnTo>
                    <a:pt x="146016" y="19112"/>
                  </a:lnTo>
                  <a:lnTo>
                    <a:pt x="145926" y="19428"/>
                  </a:lnTo>
                  <a:lnTo>
                    <a:pt x="146572" y="19639"/>
                  </a:lnTo>
                  <a:lnTo>
                    <a:pt x="179615" y="200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51">
              <a:extLst>
                <a:ext uri="{FF2B5EF4-FFF2-40B4-BE49-F238E27FC236}">
                  <a16:creationId xmlns:a16="http://schemas.microsoft.com/office/drawing/2014/main" xmlns="" id="{448E70FD-9DBA-41E3-A9F2-53E497B552A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351156" y="4738083"/>
              <a:ext cx="202511" cy="48476"/>
            </a:xfrm>
            <a:custGeom>
              <a:avLst/>
              <a:gdLst/>
              <a:ahLst/>
              <a:cxnLst/>
              <a:rect l="0" t="0" r="0" b="0"/>
              <a:pathLst>
                <a:path w="202511" h="48476">
                  <a:moveTo>
                    <a:pt x="17644" y="30767"/>
                  </a:moveTo>
                  <a:lnTo>
                    <a:pt x="17644" y="30767"/>
                  </a:lnTo>
                  <a:lnTo>
                    <a:pt x="3338" y="30767"/>
                  </a:lnTo>
                  <a:lnTo>
                    <a:pt x="1757" y="31472"/>
                  </a:lnTo>
                  <a:lnTo>
                    <a:pt x="703" y="32648"/>
                  </a:lnTo>
                  <a:lnTo>
                    <a:pt x="0" y="34138"/>
                  </a:lnTo>
                  <a:lnTo>
                    <a:pt x="237" y="35836"/>
                  </a:lnTo>
                  <a:lnTo>
                    <a:pt x="2381" y="39605"/>
                  </a:lnTo>
                  <a:lnTo>
                    <a:pt x="21040" y="42323"/>
                  </a:lnTo>
                  <a:lnTo>
                    <a:pt x="55653" y="36386"/>
                  </a:lnTo>
                  <a:lnTo>
                    <a:pt x="86748" y="29502"/>
                  </a:lnTo>
                  <a:lnTo>
                    <a:pt x="121029" y="21032"/>
                  </a:lnTo>
                  <a:lnTo>
                    <a:pt x="168534" y="6481"/>
                  </a:lnTo>
                  <a:lnTo>
                    <a:pt x="202510" y="0"/>
                  </a:lnTo>
                  <a:lnTo>
                    <a:pt x="186248" y="9421"/>
                  </a:lnTo>
                  <a:lnTo>
                    <a:pt x="151248" y="18876"/>
                  </a:lnTo>
                  <a:lnTo>
                    <a:pt x="106227" y="29517"/>
                  </a:lnTo>
                  <a:lnTo>
                    <a:pt x="63881" y="38236"/>
                  </a:lnTo>
                  <a:lnTo>
                    <a:pt x="22679" y="48475"/>
                  </a:lnTo>
                  <a:lnTo>
                    <a:pt x="29249" y="46048"/>
                  </a:lnTo>
                  <a:lnTo>
                    <a:pt x="72121" y="33837"/>
                  </a:lnTo>
                  <a:lnTo>
                    <a:pt x="104650" y="26017"/>
                  </a:lnTo>
                  <a:lnTo>
                    <a:pt x="148551" y="10310"/>
                  </a:lnTo>
                  <a:lnTo>
                    <a:pt x="178211" y="1247"/>
                  </a:lnTo>
                  <a:lnTo>
                    <a:pt x="179016" y="504"/>
                  </a:lnTo>
                  <a:lnTo>
                    <a:pt x="178142" y="8"/>
                  </a:lnTo>
                  <a:lnTo>
                    <a:pt x="176854" y="384"/>
                  </a:lnTo>
                  <a:lnTo>
                    <a:pt x="159416" y="16066"/>
                  </a:lnTo>
                  <a:lnTo>
                    <a:pt x="160137" y="16733"/>
                  </a:lnTo>
                  <a:lnTo>
                    <a:pt x="189094" y="18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952">
            <a:extLst>
              <a:ext uri="{FF2B5EF4-FFF2-40B4-BE49-F238E27FC236}">
                <a16:creationId xmlns:a16="http://schemas.microsoft.com/office/drawing/2014/main" xmlns="" id="{1940D7C6-6399-4492-A96E-8BC6D81205E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802365" y="4604557"/>
            <a:ext cx="220486" cy="49362"/>
          </a:xfrm>
          <a:custGeom>
            <a:avLst/>
            <a:gdLst/>
            <a:ahLst/>
            <a:cxnLst/>
            <a:rect l="0" t="0" r="0" b="0"/>
            <a:pathLst>
              <a:path w="220486" h="49362">
                <a:moveTo>
                  <a:pt x="10935" y="11893"/>
                </a:moveTo>
                <a:lnTo>
                  <a:pt x="10935" y="11893"/>
                </a:lnTo>
                <a:lnTo>
                  <a:pt x="4193" y="15264"/>
                </a:lnTo>
                <a:lnTo>
                  <a:pt x="2207" y="16962"/>
                </a:lnTo>
                <a:lnTo>
                  <a:pt x="0" y="20731"/>
                </a:lnTo>
                <a:lnTo>
                  <a:pt x="117" y="22019"/>
                </a:lnTo>
                <a:lnTo>
                  <a:pt x="901" y="22877"/>
                </a:lnTo>
                <a:lnTo>
                  <a:pt x="2129" y="23449"/>
                </a:lnTo>
                <a:lnTo>
                  <a:pt x="49469" y="24442"/>
                </a:lnTo>
                <a:lnTo>
                  <a:pt x="95495" y="22667"/>
                </a:lnTo>
                <a:lnTo>
                  <a:pt x="139236" y="17672"/>
                </a:lnTo>
                <a:lnTo>
                  <a:pt x="178879" y="13034"/>
                </a:lnTo>
                <a:lnTo>
                  <a:pt x="183575" y="13360"/>
                </a:lnTo>
                <a:lnTo>
                  <a:pt x="186001" y="14282"/>
                </a:lnTo>
                <a:lnTo>
                  <a:pt x="186912" y="15602"/>
                </a:lnTo>
                <a:lnTo>
                  <a:pt x="178517" y="18951"/>
                </a:lnTo>
                <a:lnTo>
                  <a:pt x="134270" y="26849"/>
                </a:lnTo>
                <a:lnTo>
                  <a:pt x="87539" y="33101"/>
                </a:lnTo>
                <a:lnTo>
                  <a:pt x="44686" y="42793"/>
                </a:lnTo>
                <a:lnTo>
                  <a:pt x="3288" y="49361"/>
                </a:lnTo>
                <a:lnTo>
                  <a:pt x="50886" y="37728"/>
                </a:lnTo>
                <a:lnTo>
                  <a:pt x="84430" y="28314"/>
                </a:lnTo>
                <a:lnTo>
                  <a:pt x="119800" y="17780"/>
                </a:lnTo>
                <a:lnTo>
                  <a:pt x="154334" y="8394"/>
                </a:lnTo>
                <a:lnTo>
                  <a:pt x="200101" y="1010"/>
                </a:lnTo>
                <a:lnTo>
                  <a:pt x="210955" y="0"/>
                </a:lnTo>
                <a:lnTo>
                  <a:pt x="214132" y="1142"/>
                </a:lnTo>
                <a:lnTo>
                  <a:pt x="216250" y="3314"/>
                </a:lnTo>
                <a:lnTo>
                  <a:pt x="220485" y="118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194">
            <a:extLst>
              <a:ext uri="{FF2B5EF4-FFF2-40B4-BE49-F238E27FC236}">
                <a16:creationId xmlns:a16="http://schemas.microsoft.com/office/drawing/2014/main" xmlns="" id="{F621E8C8-517E-45F9-8518-E7A724461B5F}"/>
              </a:ext>
            </a:extLst>
          </p:cNvPr>
          <p:cNvGrpSpPr/>
          <p:nvPr/>
        </p:nvGrpSpPr>
        <p:grpSpPr>
          <a:xfrm>
            <a:off x="8641162" y="2363083"/>
            <a:ext cx="318689" cy="299248"/>
            <a:chOff x="8641162" y="2363083"/>
            <a:chExt cx="318689" cy="299248"/>
          </a:xfrm>
        </p:grpSpPr>
        <p:sp>
          <p:nvSpPr>
            <p:cNvPr id="122" name="SMARTInkShape-953">
              <a:extLst>
                <a:ext uri="{FF2B5EF4-FFF2-40B4-BE49-F238E27FC236}">
                  <a16:creationId xmlns:a16="http://schemas.microsoft.com/office/drawing/2014/main" xmlns="" id="{C970B11E-4C1A-4FC2-A46A-BA3E370F266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641162" y="2363083"/>
              <a:ext cx="191689" cy="299248"/>
            </a:xfrm>
            <a:custGeom>
              <a:avLst/>
              <a:gdLst/>
              <a:ahLst/>
              <a:cxnLst/>
              <a:rect l="0" t="0" r="0" b="0"/>
              <a:pathLst>
                <a:path w="191689" h="299248">
                  <a:moveTo>
                    <a:pt x="64688" y="5467"/>
                  </a:moveTo>
                  <a:lnTo>
                    <a:pt x="64688" y="5467"/>
                  </a:lnTo>
                  <a:lnTo>
                    <a:pt x="64688" y="0"/>
                  </a:lnTo>
                  <a:lnTo>
                    <a:pt x="61317" y="30355"/>
                  </a:lnTo>
                  <a:lnTo>
                    <a:pt x="49108" y="74459"/>
                  </a:lnTo>
                  <a:lnTo>
                    <a:pt x="36126" y="113271"/>
                  </a:lnTo>
                  <a:lnTo>
                    <a:pt x="22360" y="154274"/>
                  </a:lnTo>
                  <a:lnTo>
                    <a:pt x="11538" y="191313"/>
                  </a:lnTo>
                  <a:lnTo>
                    <a:pt x="883" y="237156"/>
                  </a:lnTo>
                  <a:lnTo>
                    <a:pt x="0" y="267438"/>
                  </a:lnTo>
                  <a:lnTo>
                    <a:pt x="4423" y="280884"/>
                  </a:lnTo>
                  <a:lnTo>
                    <a:pt x="7578" y="286445"/>
                  </a:lnTo>
                  <a:lnTo>
                    <a:pt x="16728" y="294505"/>
                  </a:lnTo>
                  <a:lnTo>
                    <a:pt x="22131" y="297643"/>
                  </a:lnTo>
                  <a:lnTo>
                    <a:pt x="39424" y="299247"/>
                  </a:lnTo>
                  <a:lnTo>
                    <a:pt x="76722" y="294302"/>
                  </a:lnTo>
                  <a:lnTo>
                    <a:pt x="117878" y="285781"/>
                  </a:lnTo>
                  <a:lnTo>
                    <a:pt x="160017" y="276581"/>
                  </a:lnTo>
                  <a:lnTo>
                    <a:pt x="191688" y="259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54">
              <a:extLst>
                <a:ext uri="{FF2B5EF4-FFF2-40B4-BE49-F238E27FC236}">
                  <a16:creationId xmlns:a16="http://schemas.microsoft.com/office/drawing/2014/main" xmlns="" id="{8378EFCA-BFFF-43EF-9DAB-B0D911367FB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918091" y="2369433"/>
              <a:ext cx="41760" cy="265818"/>
            </a:xfrm>
            <a:custGeom>
              <a:avLst/>
              <a:gdLst/>
              <a:ahLst/>
              <a:cxnLst/>
              <a:rect l="0" t="0" r="0" b="0"/>
              <a:pathLst>
                <a:path w="41760" h="2658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2" y="0"/>
                  </a:lnTo>
                  <a:lnTo>
                    <a:pt x="15685" y="41290"/>
                  </a:lnTo>
                  <a:lnTo>
                    <a:pt x="27369" y="83266"/>
                  </a:lnTo>
                  <a:lnTo>
                    <a:pt x="33717" y="116950"/>
                  </a:lnTo>
                  <a:lnTo>
                    <a:pt x="37479" y="153087"/>
                  </a:lnTo>
                  <a:lnTo>
                    <a:pt x="36800" y="190315"/>
                  </a:lnTo>
                  <a:lnTo>
                    <a:pt x="39192" y="236861"/>
                  </a:lnTo>
                  <a:lnTo>
                    <a:pt x="41759" y="265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95">
            <a:extLst>
              <a:ext uri="{FF2B5EF4-FFF2-40B4-BE49-F238E27FC236}">
                <a16:creationId xmlns:a16="http://schemas.microsoft.com/office/drawing/2014/main" xmlns="" id="{D57D5126-02C5-48E9-BD86-8FEF676DCC38}"/>
              </a:ext>
            </a:extLst>
          </p:cNvPr>
          <p:cNvGrpSpPr/>
          <p:nvPr/>
        </p:nvGrpSpPr>
        <p:grpSpPr>
          <a:xfrm>
            <a:off x="9353550" y="2459448"/>
            <a:ext cx="59895" cy="174100"/>
            <a:chOff x="9353550" y="2459448"/>
            <a:chExt cx="59895" cy="174100"/>
          </a:xfrm>
        </p:grpSpPr>
        <p:sp>
          <p:nvSpPr>
            <p:cNvPr id="125" name="SMARTInkShape-955">
              <a:extLst>
                <a:ext uri="{FF2B5EF4-FFF2-40B4-BE49-F238E27FC236}">
                  <a16:creationId xmlns:a16="http://schemas.microsoft.com/office/drawing/2014/main" xmlns="" id="{0B47B069-B89C-4F5D-9EB4-14D61452B27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353550" y="2459448"/>
              <a:ext cx="24172" cy="42453"/>
            </a:xfrm>
            <a:custGeom>
              <a:avLst/>
              <a:gdLst/>
              <a:ahLst/>
              <a:cxnLst/>
              <a:rect l="0" t="0" r="0" b="0"/>
              <a:pathLst>
                <a:path w="24172" h="42453">
                  <a:moveTo>
                    <a:pt x="0" y="42452"/>
                  </a:moveTo>
                  <a:lnTo>
                    <a:pt x="0" y="42452"/>
                  </a:lnTo>
                  <a:lnTo>
                    <a:pt x="0" y="23818"/>
                  </a:lnTo>
                  <a:lnTo>
                    <a:pt x="3370" y="26896"/>
                  </a:lnTo>
                  <a:lnTo>
                    <a:pt x="5025" y="30364"/>
                  </a:lnTo>
                  <a:lnTo>
                    <a:pt x="5467" y="32277"/>
                  </a:lnTo>
                  <a:lnTo>
                    <a:pt x="6467" y="33552"/>
                  </a:lnTo>
                  <a:lnTo>
                    <a:pt x="9459" y="34969"/>
                  </a:lnTo>
                  <a:lnTo>
                    <a:pt x="11244" y="34641"/>
                  </a:lnTo>
                  <a:lnTo>
                    <a:pt x="15111" y="32395"/>
                  </a:lnTo>
                  <a:lnTo>
                    <a:pt x="21254" y="17051"/>
                  </a:lnTo>
                  <a:lnTo>
                    <a:pt x="24171" y="4744"/>
                  </a:lnTo>
                  <a:lnTo>
                    <a:pt x="23875" y="2496"/>
                  </a:lnTo>
                  <a:lnTo>
                    <a:pt x="22972" y="998"/>
                  </a:lnTo>
                  <a:lnTo>
                    <a:pt x="21665" y="0"/>
                  </a:lnTo>
                  <a:lnTo>
                    <a:pt x="19383" y="745"/>
                  </a:lnTo>
                  <a:lnTo>
                    <a:pt x="6350" y="107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56">
              <a:extLst>
                <a:ext uri="{FF2B5EF4-FFF2-40B4-BE49-F238E27FC236}">
                  <a16:creationId xmlns:a16="http://schemas.microsoft.com/office/drawing/2014/main" xmlns="" id="{E526D1D7-4813-49D7-8D68-89C763ED02B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362038" y="2607129"/>
              <a:ext cx="51407" cy="26419"/>
            </a:xfrm>
            <a:custGeom>
              <a:avLst/>
              <a:gdLst/>
              <a:ahLst/>
              <a:cxnLst/>
              <a:rect l="0" t="0" r="0" b="0"/>
              <a:pathLst>
                <a:path w="51407" h="26419">
                  <a:moveTo>
                    <a:pt x="35962" y="21771"/>
                  </a:moveTo>
                  <a:lnTo>
                    <a:pt x="35962" y="21771"/>
                  </a:lnTo>
                  <a:lnTo>
                    <a:pt x="14947" y="756"/>
                  </a:lnTo>
                  <a:lnTo>
                    <a:pt x="12074" y="0"/>
                  </a:lnTo>
                  <a:lnTo>
                    <a:pt x="5119" y="1041"/>
                  </a:lnTo>
                  <a:lnTo>
                    <a:pt x="2700" y="2307"/>
                  </a:lnTo>
                  <a:lnTo>
                    <a:pt x="1087" y="3856"/>
                  </a:lnTo>
                  <a:lnTo>
                    <a:pt x="12" y="5594"/>
                  </a:lnTo>
                  <a:lnTo>
                    <a:pt x="0" y="8164"/>
                  </a:lnTo>
                  <a:lnTo>
                    <a:pt x="1870" y="14783"/>
                  </a:lnTo>
                  <a:lnTo>
                    <a:pt x="6933" y="20547"/>
                  </a:lnTo>
                  <a:lnTo>
                    <a:pt x="10260" y="23072"/>
                  </a:lnTo>
                  <a:lnTo>
                    <a:pt x="19599" y="25877"/>
                  </a:lnTo>
                  <a:lnTo>
                    <a:pt x="30806" y="26418"/>
                  </a:lnTo>
                  <a:lnTo>
                    <a:pt x="42842" y="24307"/>
                  </a:lnTo>
                  <a:lnTo>
                    <a:pt x="49604" y="21016"/>
                  </a:lnTo>
                  <a:lnTo>
                    <a:pt x="51406" y="19151"/>
                  </a:lnTo>
                  <a:lnTo>
                    <a:pt x="51197" y="17202"/>
                  </a:lnTo>
                  <a:lnTo>
                    <a:pt x="42312" y="9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96">
            <a:extLst>
              <a:ext uri="{FF2B5EF4-FFF2-40B4-BE49-F238E27FC236}">
                <a16:creationId xmlns:a16="http://schemas.microsoft.com/office/drawing/2014/main" xmlns="" id="{46A5542D-C429-4286-9DC3-B6A0BF0F32E4}"/>
              </a:ext>
            </a:extLst>
          </p:cNvPr>
          <p:cNvGrpSpPr/>
          <p:nvPr/>
        </p:nvGrpSpPr>
        <p:grpSpPr>
          <a:xfrm>
            <a:off x="9884955" y="2455844"/>
            <a:ext cx="761017" cy="287357"/>
            <a:chOff x="9884955" y="2455844"/>
            <a:chExt cx="761017" cy="287357"/>
          </a:xfrm>
        </p:grpSpPr>
        <p:sp>
          <p:nvSpPr>
            <p:cNvPr id="128" name="SMARTInkShape-957">
              <a:extLst>
                <a:ext uri="{FF2B5EF4-FFF2-40B4-BE49-F238E27FC236}">
                  <a16:creationId xmlns:a16="http://schemas.microsoft.com/office/drawing/2014/main" xmlns="" id="{101F6335-C2FB-44DA-A5FE-E5D4C133430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884955" y="2459011"/>
              <a:ext cx="149202" cy="207462"/>
            </a:xfrm>
            <a:custGeom>
              <a:avLst/>
              <a:gdLst/>
              <a:ahLst/>
              <a:cxnLst/>
              <a:rect l="0" t="0" r="0" b="0"/>
              <a:pathLst>
                <a:path w="149202" h="207462">
                  <a:moveTo>
                    <a:pt x="109945" y="30189"/>
                  </a:moveTo>
                  <a:lnTo>
                    <a:pt x="109945" y="30189"/>
                  </a:lnTo>
                  <a:lnTo>
                    <a:pt x="109945" y="12512"/>
                  </a:lnTo>
                  <a:lnTo>
                    <a:pt x="107828" y="9232"/>
                  </a:lnTo>
                  <a:lnTo>
                    <a:pt x="99832" y="3706"/>
                  </a:lnTo>
                  <a:lnTo>
                    <a:pt x="83430" y="0"/>
                  </a:lnTo>
                  <a:lnTo>
                    <a:pt x="61794" y="5643"/>
                  </a:lnTo>
                  <a:lnTo>
                    <a:pt x="34137" y="39849"/>
                  </a:lnTo>
                  <a:lnTo>
                    <a:pt x="17692" y="74464"/>
                  </a:lnTo>
                  <a:lnTo>
                    <a:pt x="5444" y="112661"/>
                  </a:lnTo>
                  <a:lnTo>
                    <a:pt x="0" y="150804"/>
                  </a:lnTo>
                  <a:lnTo>
                    <a:pt x="5106" y="179516"/>
                  </a:lnTo>
                  <a:lnTo>
                    <a:pt x="10419" y="191124"/>
                  </a:lnTo>
                  <a:lnTo>
                    <a:pt x="18194" y="198862"/>
                  </a:lnTo>
                  <a:lnTo>
                    <a:pt x="38121" y="207461"/>
                  </a:lnTo>
                  <a:lnTo>
                    <a:pt x="66734" y="201874"/>
                  </a:lnTo>
                  <a:lnTo>
                    <a:pt x="83254" y="195446"/>
                  </a:lnTo>
                  <a:lnTo>
                    <a:pt x="111017" y="173251"/>
                  </a:lnTo>
                  <a:lnTo>
                    <a:pt x="132999" y="143866"/>
                  </a:lnTo>
                  <a:lnTo>
                    <a:pt x="147473" y="109640"/>
                  </a:lnTo>
                  <a:lnTo>
                    <a:pt x="149201" y="77025"/>
                  </a:lnTo>
                  <a:lnTo>
                    <a:pt x="142210" y="48182"/>
                  </a:lnTo>
                  <a:lnTo>
                    <a:pt x="129694" y="25957"/>
                  </a:lnTo>
                  <a:lnTo>
                    <a:pt x="121700" y="19606"/>
                  </a:lnTo>
                  <a:lnTo>
                    <a:pt x="103411" y="14432"/>
                  </a:lnTo>
                  <a:lnTo>
                    <a:pt x="97122" y="15451"/>
                  </a:lnTo>
                  <a:lnTo>
                    <a:pt x="92930" y="18247"/>
                  </a:lnTo>
                  <a:lnTo>
                    <a:pt x="84545" y="301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58">
              <a:extLst>
                <a:ext uri="{FF2B5EF4-FFF2-40B4-BE49-F238E27FC236}">
                  <a16:creationId xmlns:a16="http://schemas.microsoft.com/office/drawing/2014/main" xmlns="" id="{44EF835D-FFE2-4216-8F55-61F8D228624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120295" y="2609850"/>
              <a:ext cx="14306" cy="3659"/>
            </a:xfrm>
            <a:custGeom>
              <a:avLst/>
              <a:gdLst/>
              <a:ahLst/>
              <a:cxnLst/>
              <a:rect l="0" t="0" r="0" b="0"/>
              <a:pathLst>
                <a:path w="14306" h="3659">
                  <a:moveTo>
                    <a:pt x="14305" y="0"/>
                  </a:moveTo>
                  <a:lnTo>
                    <a:pt x="14305" y="0"/>
                  </a:lnTo>
                  <a:lnTo>
                    <a:pt x="7562" y="0"/>
                  </a:lnTo>
                  <a:lnTo>
                    <a:pt x="2372" y="1881"/>
                  </a:lnTo>
                  <a:lnTo>
                    <a:pt x="0" y="3371"/>
                  </a:lnTo>
                  <a:lnTo>
                    <a:pt x="535" y="365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59">
              <a:extLst>
                <a:ext uri="{FF2B5EF4-FFF2-40B4-BE49-F238E27FC236}">
                  <a16:creationId xmlns:a16="http://schemas.microsoft.com/office/drawing/2014/main" xmlns="" id="{4B344AEA-7CD7-498F-B9D8-7EE97E9CB1C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242550" y="2455844"/>
              <a:ext cx="31751" cy="242907"/>
            </a:xfrm>
            <a:custGeom>
              <a:avLst/>
              <a:gdLst/>
              <a:ahLst/>
              <a:cxnLst/>
              <a:rect l="0" t="0" r="0" b="0"/>
              <a:pathLst>
                <a:path w="31751" h="242907">
                  <a:moveTo>
                    <a:pt x="31750" y="14306"/>
                  </a:moveTo>
                  <a:lnTo>
                    <a:pt x="31750" y="14306"/>
                  </a:lnTo>
                  <a:lnTo>
                    <a:pt x="23022" y="4872"/>
                  </a:lnTo>
                  <a:lnTo>
                    <a:pt x="20815" y="0"/>
                  </a:lnTo>
                  <a:lnTo>
                    <a:pt x="19521" y="536"/>
                  </a:lnTo>
                  <a:lnTo>
                    <a:pt x="16201" y="6775"/>
                  </a:lnTo>
                  <a:lnTo>
                    <a:pt x="12685" y="49716"/>
                  </a:lnTo>
                  <a:lnTo>
                    <a:pt x="9637" y="82255"/>
                  </a:lnTo>
                  <a:lnTo>
                    <a:pt x="5929" y="119765"/>
                  </a:lnTo>
                  <a:lnTo>
                    <a:pt x="2635" y="159954"/>
                  </a:lnTo>
                  <a:lnTo>
                    <a:pt x="1171" y="201335"/>
                  </a:lnTo>
                  <a:lnTo>
                    <a:pt x="0" y="24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60">
              <a:extLst>
                <a:ext uri="{FF2B5EF4-FFF2-40B4-BE49-F238E27FC236}">
                  <a16:creationId xmlns:a16="http://schemas.microsoft.com/office/drawing/2014/main" xmlns="" id="{4CE03E60-64DB-4A59-8AA1-7F34F616864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382443" y="2578100"/>
              <a:ext cx="139508" cy="95251"/>
            </a:xfrm>
            <a:custGeom>
              <a:avLst/>
              <a:gdLst/>
              <a:ahLst/>
              <a:cxnLst/>
              <a:rect l="0" t="0" r="0" b="0"/>
              <a:pathLst>
                <a:path w="139508" h="95251">
                  <a:moveTo>
                    <a:pt x="12507" y="0"/>
                  </a:moveTo>
                  <a:lnTo>
                    <a:pt x="12507" y="0"/>
                  </a:lnTo>
                  <a:lnTo>
                    <a:pt x="3668" y="0"/>
                  </a:lnTo>
                  <a:lnTo>
                    <a:pt x="2381" y="2117"/>
                  </a:lnTo>
                  <a:lnTo>
                    <a:pt x="951" y="10113"/>
                  </a:lnTo>
                  <a:lnTo>
                    <a:pt x="2003" y="56989"/>
                  </a:lnTo>
                  <a:lnTo>
                    <a:pt x="0" y="90915"/>
                  </a:lnTo>
                  <a:lnTo>
                    <a:pt x="640" y="91655"/>
                  </a:lnTo>
                  <a:lnTo>
                    <a:pt x="1774" y="91442"/>
                  </a:lnTo>
                  <a:lnTo>
                    <a:pt x="3235" y="90595"/>
                  </a:lnTo>
                  <a:lnTo>
                    <a:pt x="26948" y="50324"/>
                  </a:lnTo>
                  <a:lnTo>
                    <a:pt x="46586" y="17963"/>
                  </a:lnTo>
                  <a:lnTo>
                    <a:pt x="57993" y="11511"/>
                  </a:lnTo>
                  <a:lnTo>
                    <a:pt x="61881" y="10497"/>
                  </a:lnTo>
                  <a:lnTo>
                    <a:pt x="64473" y="10525"/>
                  </a:lnTo>
                  <a:lnTo>
                    <a:pt x="66201" y="11250"/>
                  </a:lnTo>
                  <a:lnTo>
                    <a:pt x="68121" y="19582"/>
                  </a:lnTo>
                  <a:lnTo>
                    <a:pt x="68633" y="25754"/>
                  </a:lnTo>
                  <a:lnTo>
                    <a:pt x="65438" y="38257"/>
                  </a:lnTo>
                  <a:lnTo>
                    <a:pt x="57453" y="61512"/>
                  </a:lnTo>
                  <a:lnTo>
                    <a:pt x="63846" y="56169"/>
                  </a:lnTo>
                  <a:lnTo>
                    <a:pt x="102999" y="16177"/>
                  </a:lnTo>
                  <a:lnTo>
                    <a:pt x="113403" y="11423"/>
                  </a:lnTo>
                  <a:lnTo>
                    <a:pt x="117165" y="11143"/>
                  </a:lnTo>
                  <a:lnTo>
                    <a:pt x="120379" y="11662"/>
                  </a:lnTo>
                  <a:lnTo>
                    <a:pt x="127713" y="17883"/>
                  </a:lnTo>
                  <a:lnTo>
                    <a:pt x="131644" y="22505"/>
                  </a:lnTo>
                  <a:lnTo>
                    <a:pt x="136013" y="35167"/>
                  </a:lnTo>
                  <a:lnTo>
                    <a:pt x="139303" y="82378"/>
                  </a:lnTo>
                  <a:lnTo>
                    <a:pt x="139507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61">
              <a:extLst>
                <a:ext uri="{FF2B5EF4-FFF2-40B4-BE49-F238E27FC236}">
                  <a16:creationId xmlns:a16="http://schemas.microsoft.com/office/drawing/2014/main" xmlns="" id="{3D833DED-FF54-4018-9CA7-EB472FC9B76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572750" y="2573567"/>
              <a:ext cx="73222" cy="169634"/>
            </a:xfrm>
            <a:custGeom>
              <a:avLst/>
              <a:gdLst/>
              <a:ahLst/>
              <a:cxnLst/>
              <a:rect l="0" t="0" r="0" b="0"/>
              <a:pathLst>
                <a:path w="73222" h="169634">
                  <a:moveTo>
                    <a:pt x="69850" y="23583"/>
                  </a:moveTo>
                  <a:lnTo>
                    <a:pt x="69850" y="23583"/>
                  </a:lnTo>
                  <a:lnTo>
                    <a:pt x="73221" y="13470"/>
                  </a:lnTo>
                  <a:lnTo>
                    <a:pt x="72096" y="9785"/>
                  </a:lnTo>
                  <a:lnTo>
                    <a:pt x="69231" y="6623"/>
                  </a:lnTo>
                  <a:lnTo>
                    <a:pt x="65204" y="3810"/>
                  </a:lnTo>
                  <a:lnTo>
                    <a:pt x="55085" y="684"/>
                  </a:lnTo>
                  <a:lnTo>
                    <a:pt x="42826" y="0"/>
                  </a:lnTo>
                  <a:lnTo>
                    <a:pt x="27970" y="2048"/>
                  </a:lnTo>
                  <a:lnTo>
                    <a:pt x="22881" y="4993"/>
                  </a:lnTo>
                  <a:lnTo>
                    <a:pt x="19487" y="9073"/>
                  </a:lnTo>
                  <a:lnTo>
                    <a:pt x="17225" y="13910"/>
                  </a:lnTo>
                  <a:lnTo>
                    <a:pt x="17128" y="19251"/>
                  </a:lnTo>
                  <a:lnTo>
                    <a:pt x="20782" y="30830"/>
                  </a:lnTo>
                  <a:lnTo>
                    <a:pt x="59073" y="71483"/>
                  </a:lnTo>
                  <a:lnTo>
                    <a:pt x="70028" y="95945"/>
                  </a:lnTo>
                  <a:lnTo>
                    <a:pt x="71575" y="112659"/>
                  </a:lnTo>
                  <a:lnTo>
                    <a:pt x="71000" y="121066"/>
                  </a:lnTo>
                  <a:lnTo>
                    <a:pt x="67089" y="128789"/>
                  </a:lnTo>
                  <a:lnTo>
                    <a:pt x="53335" y="143013"/>
                  </a:lnTo>
                  <a:lnTo>
                    <a:pt x="0" y="169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97">
            <a:extLst>
              <a:ext uri="{FF2B5EF4-FFF2-40B4-BE49-F238E27FC236}">
                <a16:creationId xmlns:a16="http://schemas.microsoft.com/office/drawing/2014/main" xmlns="" id="{3E0AC1A2-45CB-45FA-A963-9FBA43895DFB}"/>
              </a:ext>
            </a:extLst>
          </p:cNvPr>
          <p:cNvGrpSpPr/>
          <p:nvPr/>
        </p:nvGrpSpPr>
        <p:grpSpPr>
          <a:xfrm>
            <a:off x="8591550" y="2932316"/>
            <a:ext cx="952501" cy="310276"/>
            <a:chOff x="8591550" y="2932316"/>
            <a:chExt cx="952501" cy="310276"/>
          </a:xfrm>
        </p:grpSpPr>
        <p:sp>
          <p:nvSpPr>
            <p:cNvPr id="134" name="SMARTInkShape-962">
              <a:extLst>
                <a:ext uri="{FF2B5EF4-FFF2-40B4-BE49-F238E27FC236}">
                  <a16:creationId xmlns:a16="http://schemas.microsoft.com/office/drawing/2014/main" xmlns="" id="{E0F5B489-0D36-4D43-A539-B654827AB0B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525000" y="2991733"/>
              <a:ext cx="19051" cy="18168"/>
            </a:xfrm>
            <a:custGeom>
              <a:avLst/>
              <a:gdLst/>
              <a:ahLst/>
              <a:cxnLst/>
              <a:rect l="0" t="0" r="0" b="0"/>
              <a:pathLst>
                <a:path w="19051" h="18168">
                  <a:moveTo>
                    <a:pt x="19050" y="5467"/>
                  </a:moveTo>
                  <a:lnTo>
                    <a:pt x="19050" y="5467"/>
                  </a:lnTo>
                  <a:lnTo>
                    <a:pt x="8115" y="0"/>
                  </a:lnTo>
                  <a:lnTo>
                    <a:pt x="5253" y="5154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63">
              <a:extLst>
                <a:ext uri="{FF2B5EF4-FFF2-40B4-BE49-F238E27FC236}">
                  <a16:creationId xmlns:a16="http://schemas.microsoft.com/office/drawing/2014/main" xmlns="" id="{FAC2CECF-6C14-44B1-8ACA-F19ECE03163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493250" y="3143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3" y="706"/>
                  </a:lnTo>
                  <a:lnTo>
                    <a:pt x="2647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64">
              <a:extLst>
                <a:ext uri="{FF2B5EF4-FFF2-40B4-BE49-F238E27FC236}">
                  <a16:creationId xmlns:a16="http://schemas.microsoft.com/office/drawing/2014/main" xmlns="" id="{C6C7E55F-5BD7-408E-AF0D-CAE9E8664E9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591550" y="2932961"/>
              <a:ext cx="123838" cy="309631"/>
            </a:xfrm>
            <a:custGeom>
              <a:avLst/>
              <a:gdLst/>
              <a:ahLst/>
              <a:cxnLst/>
              <a:rect l="0" t="0" r="0" b="0"/>
              <a:pathLst>
                <a:path w="123838" h="309631">
                  <a:moveTo>
                    <a:pt x="0" y="108689"/>
                  </a:moveTo>
                  <a:lnTo>
                    <a:pt x="0" y="108689"/>
                  </a:lnTo>
                  <a:lnTo>
                    <a:pt x="0" y="95205"/>
                  </a:lnTo>
                  <a:lnTo>
                    <a:pt x="10934" y="67933"/>
                  </a:lnTo>
                  <a:lnTo>
                    <a:pt x="11523" y="68819"/>
                  </a:lnTo>
                  <a:lnTo>
                    <a:pt x="15916" y="114675"/>
                  </a:lnTo>
                  <a:lnTo>
                    <a:pt x="15776" y="151331"/>
                  </a:lnTo>
                  <a:lnTo>
                    <a:pt x="14067" y="190436"/>
                  </a:lnTo>
                  <a:lnTo>
                    <a:pt x="13308" y="228982"/>
                  </a:lnTo>
                  <a:lnTo>
                    <a:pt x="6138" y="269528"/>
                  </a:lnTo>
                  <a:lnTo>
                    <a:pt x="1818" y="289303"/>
                  </a:lnTo>
                  <a:lnTo>
                    <a:pt x="1212" y="289776"/>
                  </a:lnTo>
                  <a:lnTo>
                    <a:pt x="1065" y="272725"/>
                  </a:lnTo>
                  <a:lnTo>
                    <a:pt x="3530" y="242742"/>
                  </a:lnTo>
                  <a:lnTo>
                    <a:pt x="10741" y="198372"/>
                  </a:lnTo>
                  <a:lnTo>
                    <a:pt x="15627" y="172711"/>
                  </a:lnTo>
                  <a:lnTo>
                    <a:pt x="21001" y="145020"/>
                  </a:lnTo>
                  <a:lnTo>
                    <a:pt x="26701" y="115976"/>
                  </a:lnTo>
                  <a:lnTo>
                    <a:pt x="32617" y="86031"/>
                  </a:lnTo>
                  <a:lnTo>
                    <a:pt x="46716" y="43350"/>
                  </a:lnTo>
                  <a:lnTo>
                    <a:pt x="61685" y="15444"/>
                  </a:lnTo>
                  <a:lnTo>
                    <a:pt x="75393" y="689"/>
                  </a:lnTo>
                  <a:lnTo>
                    <a:pt x="82717" y="0"/>
                  </a:lnTo>
                  <a:lnTo>
                    <a:pt x="90422" y="3069"/>
                  </a:lnTo>
                  <a:lnTo>
                    <a:pt x="98382" y="8642"/>
                  </a:lnTo>
                  <a:lnTo>
                    <a:pt x="110987" y="29887"/>
                  </a:lnTo>
                  <a:lnTo>
                    <a:pt x="119883" y="60260"/>
                  </a:lnTo>
                  <a:lnTo>
                    <a:pt x="123837" y="99630"/>
                  </a:lnTo>
                  <a:lnTo>
                    <a:pt x="121831" y="141116"/>
                  </a:lnTo>
                  <a:lnTo>
                    <a:pt x="114119" y="182367"/>
                  </a:lnTo>
                  <a:lnTo>
                    <a:pt x="98933" y="221869"/>
                  </a:lnTo>
                  <a:lnTo>
                    <a:pt x="78542" y="254947"/>
                  </a:lnTo>
                  <a:lnTo>
                    <a:pt x="45144" y="291725"/>
                  </a:lnTo>
                  <a:lnTo>
                    <a:pt x="22313" y="308501"/>
                  </a:lnTo>
                  <a:lnTo>
                    <a:pt x="19109" y="309630"/>
                  </a:lnTo>
                  <a:lnTo>
                    <a:pt x="18383" y="308267"/>
                  </a:lnTo>
                  <a:lnTo>
                    <a:pt x="25400" y="2928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65">
              <a:extLst>
                <a:ext uri="{FF2B5EF4-FFF2-40B4-BE49-F238E27FC236}">
                  <a16:creationId xmlns:a16="http://schemas.microsoft.com/office/drawing/2014/main" xmlns="" id="{328A65AB-BB7C-4347-BC33-2152339CCCC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802437" y="2953458"/>
              <a:ext cx="111469" cy="259643"/>
            </a:xfrm>
            <a:custGeom>
              <a:avLst/>
              <a:gdLst/>
              <a:ahLst/>
              <a:cxnLst/>
              <a:rect l="0" t="0" r="0" b="0"/>
              <a:pathLst>
                <a:path w="111469" h="259643">
                  <a:moveTo>
                    <a:pt x="49463" y="100892"/>
                  </a:moveTo>
                  <a:lnTo>
                    <a:pt x="49463" y="100892"/>
                  </a:lnTo>
                  <a:lnTo>
                    <a:pt x="46092" y="104263"/>
                  </a:lnTo>
                  <a:lnTo>
                    <a:pt x="34268" y="132707"/>
                  </a:lnTo>
                  <a:lnTo>
                    <a:pt x="22524" y="180240"/>
                  </a:lnTo>
                  <a:lnTo>
                    <a:pt x="12789" y="218712"/>
                  </a:lnTo>
                  <a:lnTo>
                    <a:pt x="1672" y="256761"/>
                  </a:lnTo>
                  <a:lnTo>
                    <a:pt x="669" y="258427"/>
                  </a:lnTo>
                  <a:lnTo>
                    <a:pt x="0" y="258832"/>
                  </a:lnTo>
                  <a:lnTo>
                    <a:pt x="4702" y="222584"/>
                  </a:lnTo>
                  <a:lnTo>
                    <a:pt x="10989" y="190961"/>
                  </a:lnTo>
                  <a:lnTo>
                    <a:pt x="22251" y="144450"/>
                  </a:lnTo>
                  <a:lnTo>
                    <a:pt x="29205" y="117231"/>
                  </a:lnTo>
                  <a:lnTo>
                    <a:pt x="36663" y="91323"/>
                  </a:lnTo>
                  <a:lnTo>
                    <a:pt x="44458" y="66291"/>
                  </a:lnTo>
                  <a:lnTo>
                    <a:pt x="60643" y="24836"/>
                  </a:lnTo>
                  <a:lnTo>
                    <a:pt x="77244" y="4060"/>
                  </a:lnTo>
                  <a:lnTo>
                    <a:pt x="84211" y="354"/>
                  </a:lnTo>
                  <a:lnTo>
                    <a:pt x="90267" y="0"/>
                  </a:lnTo>
                  <a:lnTo>
                    <a:pt x="95716" y="1880"/>
                  </a:lnTo>
                  <a:lnTo>
                    <a:pt x="105533" y="13378"/>
                  </a:lnTo>
                  <a:lnTo>
                    <a:pt x="110126" y="21383"/>
                  </a:lnTo>
                  <a:lnTo>
                    <a:pt x="111468" y="45329"/>
                  </a:lnTo>
                  <a:lnTo>
                    <a:pt x="105947" y="73375"/>
                  </a:lnTo>
                  <a:lnTo>
                    <a:pt x="87679" y="111553"/>
                  </a:lnTo>
                  <a:lnTo>
                    <a:pt x="55829" y="155962"/>
                  </a:lnTo>
                  <a:lnTo>
                    <a:pt x="43509" y="169734"/>
                  </a:lnTo>
                  <a:lnTo>
                    <a:pt x="41967" y="172892"/>
                  </a:lnTo>
                  <a:lnTo>
                    <a:pt x="41643" y="175703"/>
                  </a:lnTo>
                  <a:lnTo>
                    <a:pt x="42132" y="178282"/>
                  </a:lnTo>
                  <a:lnTo>
                    <a:pt x="64075" y="212875"/>
                  </a:lnTo>
                  <a:lnTo>
                    <a:pt x="106613" y="2596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66">
              <a:extLst>
                <a:ext uri="{FF2B5EF4-FFF2-40B4-BE49-F238E27FC236}">
                  <a16:creationId xmlns:a16="http://schemas.microsoft.com/office/drawing/2014/main" xmlns="" id="{48BD65A5-2EB9-4835-85DE-1946E877319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980465" y="2932316"/>
              <a:ext cx="136264" cy="280785"/>
            </a:xfrm>
            <a:custGeom>
              <a:avLst/>
              <a:gdLst/>
              <a:ahLst/>
              <a:cxnLst/>
              <a:rect l="0" t="0" r="0" b="0"/>
              <a:pathLst>
                <a:path w="136264" h="280785">
                  <a:moveTo>
                    <a:pt x="55585" y="109334"/>
                  </a:moveTo>
                  <a:lnTo>
                    <a:pt x="55585" y="109334"/>
                  </a:lnTo>
                  <a:lnTo>
                    <a:pt x="34537" y="142590"/>
                  </a:lnTo>
                  <a:lnTo>
                    <a:pt x="23635" y="181904"/>
                  </a:lnTo>
                  <a:lnTo>
                    <a:pt x="12565" y="225929"/>
                  </a:lnTo>
                  <a:lnTo>
                    <a:pt x="1956" y="271386"/>
                  </a:lnTo>
                  <a:lnTo>
                    <a:pt x="0" y="280135"/>
                  </a:lnTo>
                  <a:lnTo>
                    <a:pt x="889" y="279646"/>
                  </a:lnTo>
                  <a:lnTo>
                    <a:pt x="19621" y="237682"/>
                  </a:lnTo>
                  <a:lnTo>
                    <a:pt x="34896" y="200245"/>
                  </a:lnTo>
                  <a:lnTo>
                    <a:pt x="53446" y="153972"/>
                  </a:lnTo>
                  <a:lnTo>
                    <a:pt x="63331" y="127803"/>
                  </a:lnTo>
                  <a:lnTo>
                    <a:pt x="73449" y="100480"/>
                  </a:lnTo>
                  <a:lnTo>
                    <a:pt x="92217" y="53188"/>
                  </a:lnTo>
                  <a:lnTo>
                    <a:pt x="114887" y="7796"/>
                  </a:lnTo>
                  <a:lnTo>
                    <a:pt x="120519" y="1425"/>
                  </a:lnTo>
                  <a:lnTo>
                    <a:pt x="124980" y="0"/>
                  </a:lnTo>
                  <a:lnTo>
                    <a:pt x="128660" y="1873"/>
                  </a:lnTo>
                  <a:lnTo>
                    <a:pt x="131818" y="5943"/>
                  </a:lnTo>
                  <a:lnTo>
                    <a:pt x="136263" y="42011"/>
                  </a:lnTo>
                  <a:lnTo>
                    <a:pt x="133539" y="77061"/>
                  </a:lnTo>
                  <a:lnTo>
                    <a:pt x="127626" y="116157"/>
                  </a:lnTo>
                  <a:lnTo>
                    <a:pt x="120293" y="157051"/>
                  </a:lnTo>
                  <a:lnTo>
                    <a:pt x="112331" y="196864"/>
                  </a:lnTo>
                  <a:lnTo>
                    <a:pt x="104794" y="232197"/>
                  </a:lnTo>
                  <a:lnTo>
                    <a:pt x="93685" y="2807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67">
              <a:extLst>
                <a:ext uri="{FF2B5EF4-FFF2-40B4-BE49-F238E27FC236}">
                  <a16:creationId xmlns:a16="http://schemas.microsoft.com/office/drawing/2014/main" xmlns="" id="{AE96C5A4-32EF-4CB2-A201-C996DFFA4BA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024233" y="3111500"/>
              <a:ext cx="88018" cy="19051"/>
            </a:xfrm>
            <a:custGeom>
              <a:avLst/>
              <a:gdLst/>
              <a:ahLst/>
              <a:cxnLst/>
              <a:rect l="0" t="0" r="0" b="0"/>
              <a:pathLst>
                <a:path w="880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9492" y="15679"/>
                  </a:lnTo>
                  <a:lnTo>
                    <a:pt x="56588" y="9329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68">
              <a:extLst>
                <a:ext uri="{FF2B5EF4-FFF2-40B4-BE49-F238E27FC236}">
                  <a16:creationId xmlns:a16="http://schemas.microsoft.com/office/drawing/2014/main" xmlns="" id="{9CB18248-8441-4F9E-A147-D6381C8A7F5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189108" y="2952209"/>
              <a:ext cx="194022" cy="230425"/>
            </a:xfrm>
            <a:custGeom>
              <a:avLst/>
              <a:gdLst/>
              <a:ahLst/>
              <a:cxnLst/>
              <a:rect l="0" t="0" r="0" b="0"/>
              <a:pathLst>
                <a:path w="194022" h="230425">
                  <a:moveTo>
                    <a:pt x="56492" y="25941"/>
                  </a:moveTo>
                  <a:lnTo>
                    <a:pt x="56492" y="25941"/>
                  </a:lnTo>
                  <a:lnTo>
                    <a:pt x="53121" y="22570"/>
                  </a:lnTo>
                  <a:lnTo>
                    <a:pt x="50716" y="23694"/>
                  </a:lnTo>
                  <a:lnTo>
                    <a:pt x="44282" y="30587"/>
                  </a:lnTo>
                  <a:lnTo>
                    <a:pt x="33017" y="68878"/>
                  </a:lnTo>
                  <a:lnTo>
                    <a:pt x="22647" y="113295"/>
                  </a:lnTo>
                  <a:lnTo>
                    <a:pt x="14087" y="160793"/>
                  </a:lnTo>
                  <a:lnTo>
                    <a:pt x="4338" y="200188"/>
                  </a:lnTo>
                  <a:lnTo>
                    <a:pt x="0" y="230424"/>
                  </a:lnTo>
                  <a:lnTo>
                    <a:pt x="9650" y="217135"/>
                  </a:lnTo>
                  <a:lnTo>
                    <a:pt x="25915" y="180742"/>
                  </a:lnTo>
                  <a:lnTo>
                    <a:pt x="37963" y="144600"/>
                  </a:lnTo>
                  <a:lnTo>
                    <a:pt x="50373" y="104078"/>
                  </a:lnTo>
                  <a:lnTo>
                    <a:pt x="62944" y="64902"/>
                  </a:lnTo>
                  <a:lnTo>
                    <a:pt x="77028" y="22901"/>
                  </a:lnTo>
                  <a:lnTo>
                    <a:pt x="76533" y="21798"/>
                  </a:lnTo>
                  <a:lnTo>
                    <a:pt x="75836" y="30357"/>
                  </a:lnTo>
                  <a:lnTo>
                    <a:pt x="79000" y="46299"/>
                  </a:lnTo>
                  <a:lnTo>
                    <a:pt x="81375" y="50097"/>
                  </a:lnTo>
                  <a:lnTo>
                    <a:pt x="84370" y="52628"/>
                  </a:lnTo>
                  <a:lnTo>
                    <a:pt x="87777" y="54315"/>
                  </a:lnTo>
                  <a:lnTo>
                    <a:pt x="97207" y="54309"/>
                  </a:lnTo>
                  <a:lnTo>
                    <a:pt x="102685" y="53320"/>
                  </a:lnTo>
                  <a:lnTo>
                    <a:pt x="123879" y="41815"/>
                  </a:lnTo>
                  <a:lnTo>
                    <a:pt x="167821" y="6534"/>
                  </a:lnTo>
                  <a:lnTo>
                    <a:pt x="180760" y="382"/>
                  </a:lnTo>
                  <a:lnTo>
                    <a:pt x="188863" y="0"/>
                  </a:lnTo>
                  <a:lnTo>
                    <a:pt x="191306" y="3002"/>
                  </a:lnTo>
                  <a:lnTo>
                    <a:pt x="194021" y="13865"/>
                  </a:lnTo>
                  <a:lnTo>
                    <a:pt x="191398" y="59042"/>
                  </a:lnTo>
                  <a:lnTo>
                    <a:pt x="189597" y="101757"/>
                  </a:lnTo>
                  <a:lnTo>
                    <a:pt x="184908" y="148437"/>
                  </a:lnTo>
                  <a:lnTo>
                    <a:pt x="179050" y="188295"/>
                  </a:lnTo>
                  <a:lnTo>
                    <a:pt x="170792" y="2291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98">
            <a:extLst>
              <a:ext uri="{FF2B5EF4-FFF2-40B4-BE49-F238E27FC236}">
                <a16:creationId xmlns:a16="http://schemas.microsoft.com/office/drawing/2014/main" xmlns="" id="{9B302B82-71F3-49C4-9763-C6EB901D34BA}"/>
              </a:ext>
            </a:extLst>
          </p:cNvPr>
          <p:cNvGrpSpPr/>
          <p:nvPr/>
        </p:nvGrpSpPr>
        <p:grpSpPr>
          <a:xfrm>
            <a:off x="9944100" y="3009900"/>
            <a:ext cx="749301" cy="222251"/>
            <a:chOff x="9944100" y="3009900"/>
            <a:chExt cx="749301" cy="222251"/>
          </a:xfrm>
        </p:grpSpPr>
        <p:sp>
          <p:nvSpPr>
            <p:cNvPr id="142" name="SMARTInkShape-969">
              <a:extLst>
                <a:ext uri="{FF2B5EF4-FFF2-40B4-BE49-F238E27FC236}">
                  <a16:creationId xmlns:a16="http://schemas.microsoft.com/office/drawing/2014/main" xmlns="" id="{E65B03D9-7970-4498-9FD5-8C71163E0F1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944100" y="30099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4363" y="47010"/>
                  </a:lnTo>
                  <a:lnTo>
                    <a:pt x="5762" y="88874"/>
                  </a:lnTo>
                  <a:lnTo>
                    <a:pt x="6175" y="134597"/>
                  </a:lnTo>
                  <a:lnTo>
                    <a:pt x="7710" y="170722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70">
              <a:extLst>
                <a:ext uri="{FF2B5EF4-FFF2-40B4-BE49-F238E27FC236}">
                  <a16:creationId xmlns:a16="http://schemas.microsoft.com/office/drawing/2014/main" xmlns="" id="{20C5C371-F909-4AD3-B923-59F679E4C84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045419" y="3020927"/>
              <a:ext cx="123041" cy="173795"/>
            </a:xfrm>
            <a:custGeom>
              <a:avLst/>
              <a:gdLst/>
              <a:ahLst/>
              <a:cxnLst/>
              <a:rect l="0" t="0" r="0" b="0"/>
              <a:pathLst>
                <a:path w="123041" h="173795">
                  <a:moveTo>
                    <a:pt x="70131" y="8023"/>
                  </a:moveTo>
                  <a:lnTo>
                    <a:pt x="70131" y="8023"/>
                  </a:lnTo>
                  <a:lnTo>
                    <a:pt x="63388" y="1281"/>
                  </a:lnTo>
                  <a:lnTo>
                    <a:pt x="59286" y="0"/>
                  </a:lnTo>
                  <a:lnTo>
                    <a:pt x="49083" y="459"/>
                  </a:lnTo>
                  <a:lnTo>
                    <a:pt x="28067" y="14797"/>
                  </a:lnTo>
                  <a:lnTo>
                    <a:pt x="10709" y="47032"/>
                  </a:lnTo>
                  <a:lnTo>
                    <a:pt x="0" y="91234"/>
                  </a:lnTo>
                  <a:lnTo>
                    <a:pt x="2272" y="121676"/>
                  </a:lnTo>
                  <a:lnTo>
                    <a:pt x="11749" y="148846"/>
                  </a:lnTo>
                  <a:lnTo>
                    <a:pt x="27720" y="167978"/>
                  </a:lnTo>
                  <a:lnTo>
                    <a:pt x="37624" y="172515"/>
                  </a:lnTo>
                  <a:lnTo>
                    <a:pt x="59916" y="173794"/>
                  </a:lnTo>
                  <a:lnTo>
                    <a:pt x="82054" y="165895"/>
                  </a:lnTo>
                  <a:lnTo>
                    <a:pt x="92897" y="159838"/>
                  </a:lnTo>
                  <a:lnTo>
                    <a:pt x="110587" y="139937"/>
                  </a:lnTo>
                  <a:lnTo>
                    <a:pt x="118268" y="127715"/>
                  </a:lnTo>
                  <a:lnTo>
                    <a:pt x="123040" y="99084"/>
                  </a:lnTo>
                  <a:lnTo>
                    <a:pt x="119045" y="68250"/>
                  </a:lnTo>
                  <a:lnTo>
                    <a:pt x="102341" y="26652"/>
                  </a:lnTo>
                  <a:lnTo>
                    <a:pt x="92444" y="10188"/>
                  </a:lnTo>
                  <a:lnTo>
                    <a:pt x="88535" y="6644"/>
                  </a:lnTo>
                  <a:lnTo>
                    <a:pt x="85222" y="5692"/>
                  </a:lnTo>
                  <a:lnTo>
                    <a:pt x="76481" y="80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71">
              <a:extLst>
                <a:ext uri="{FF2B5EF4-FFF2-40B4-BE49-F238E27FC236}">
                  <a16:creationId xmlns:a16="http://schemas.microsoft.com/office/drawing/2014/main" xmlns="" id="{2D3C6A63-1889-4E33-BA1E-9205D7B0F77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369550" y="3072175"/>
              <a:ext cx="171451" cy="112054"/>
            </a:xfrm>
            <a:custGeom>
              <a:avLst/>
              <a:gdLst/>
              <a:ahLst/>
              <a:cxnLst/>
              <a:rect l="0" t="0" r="0" b="0"/>
              <a:pathLst>
                <a:path w="171451" h="112054">
                  <a:moveTo>
                    <a:pt x="0" y="39325"/>
                  </a:moveTo>
                  <a:lnTo>
                    <a:pt x="0" y="39325"/>
                  </a:lnTo>
                  <a:lnTo>
                    <a:pt x="5026" y="27392"/>
                  </a:lnTo>
                  <a:lnTo>
                    <a:pt x="6089" y="21681"/>
                  </a:lnTo>
                  <a:lnTo>
                    <a:pt x="7041" y="64387"/>
                  </a:lnTo>
                  <a:lnTo>
                    <a:pt x="9492" y="97950"/>
                  </a:lnTo>
                  <a:lnTo>
                    <a:pt x="6971" y="112053"/>
                  </a:lnTo>
                  <a:lnTo>
                    <a:pt x="23698" y="66222"/>
                  </a:lnTo>
                  <a:lnTo>
                    <a:pt x="48373" y="23079"/>
                  </a:lnTo>
                  <a:lnTo>
                    <a:pt x="60899" y="3232"/>
                  </a:lnTo>
                  <a:lnTo>
                    <a:pt x="63883" y="446"/>
                  </a:lnTo>
                  <a:lnTo>
                    <a:pt x="65872" y="0"/>
                  </a:lnTo>
                  <a:lnTo>
                    <a:pt x="67197" y="1114"/>
                  </a:lnTo>
                  <a:lnTo>
                    <a:pt x="68081" y="3268"/>
                  </a:lnTo>
                  <a:lnTo>
                    <a:pt x="69748" y="49928"/>
                  </a:lnTo>
                  <a:lnTo>
                    <a:pt x="69804" y="57678"/>
                  </a:lnTo>
                  <a:lnTo>
                    <a:pt x="71231" y="58616"/>
                  </a:lnTo>
                  <a:lnTo>
                    <a:pt x="73594" y="57830"/>
                  </a:lnTo>
                  <a:lnTo>
                    <a:pt x="90894" y="43059"/>
                  </a:lnTo>
                  <a:lnTo>
                    <a:pt x="117768" y="15462"/>
                  </a:lnTo>
                  <a:lnTo>
                    <a:pt x="125079" y="10716"/>
                  </a:lnTo>
                  <a:lnTo>
                    <a:pt x="138846" y="7325"/>
                  </a:lnTo>
                  <a:lnTo>
                    <a:pt x="145481" y="7408"/>
                  </a:lnTo>
                  <a:lnTo>
                    <a:pt x="151315" y="9580"/>
                  </a:lnTo>
                  <a:lnTo>
                    <a:pt x="161561" y="17639"/>
                  </a:lnTo>
                  <a:lnTo>
                    <a:pt x="167056" y="30157"/>
                  </a:lnTo>
                  <a:lnTo>
                    <a:pt x="171065" y="72709"/>
                  </a:lnTo>
                  <a:lnTo>
                    <a:pt x="171450" y="96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72">
              <a:extLst>
                <a:ext uri="{FF2B5EF4-FFF2-40B4-BE49-F238E27FC236}">
                  <a16:creationId xmlns:a16="http://schemas.microsoft.com/office/drawing/2014/main" xmlns="" id="{B9660D3B-3ED7-4C2A-8264-A9CB3FBC93C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610850" y="3056115"/>
              <a:ext cx="82551" cy="176036"/>
            </a:xfrm>
            <a:custGeom>
              <a:avLst/>
              <a:gdLst/>
              <a:ahLst/>
              <a:cxnLst/>
              <a:rect l="0" t="0" r="0" b="0"/>
              <a:pathLst>
                <a:path w="82551" h="176036">
                  <a:moveTo>
                    <a:pt x="82550" y="10935"/>
                  </a:moveTo>
                  <a:lnTo>
                    <a:pt x="82550" y="10935"/>
                  </a:lnTo>
                  <a:lnTo>
                    <a:pt x="75808" y="4193"/>
                  </a:lnTo>
                  <a:lnTo>
                    <a:pt x="66854" y="883"/>
                  </a:lnTo>
                  <a:lnTo>
                    <a:pt x="61502" y="0"/>
                  </a:lnTo>
                  <a:lnTo>
                    <a:pt x="40487" y="5500"/>
                  </a:lnTo>
                  <a:lnTo>
                    <a:pt x="28342" y="16045"/>
                  </a:lnTo>
                  <a:lnTo>
                    <a:pt x="19652" y="30140"/>
                  </a:lnTo>
                  <a:lnTo>
                    <a:pt x="15790" y="45811"/>
                  </a:lnTo>
                  <a:lnTo>
                    <a:pt x="16876" y="53236"/>
                  </a:lnTo>
                  <a:lnTo>
                    <a:pt x="40305" y="96955"/>
                  </a:lnTo>
                  <a:lnTo>
                    <a:pt x="51532" y="113877"/>
                  </a:lnTo>
                  <a:lnTo>
                    <a:pt x="54652" y="125831"/>
                  </a:lnTo>
                  <a:lnTo>
                    <a:pt x="53369" y="131983"/>
                  </a:lnTo>
                  <a:lnTo>
                    <a:pt x="46297" y="144462"/>
                  </a:lnTo>
                  <a:lnTo>
                    <a:pt x="30415" y="160016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99">
            <a:extLst>
              <a:ext uri="{FF2B5EF4-FFF2-40B4-BE49-F238E27FC236}">
                <a16:creationId xmlns:a16="http://schemas.microsoft.com/office/drawing/2014/main" xmlns="" id="{144DA49A-D3E0-472B-B2EC-E8D9ADECF514}"/>
              </a:ext>
            </a:extLst>
          </p:cNvPr>
          <p:cNvGrpSpPr/>
          <p:nvPr/>
        </p:nvGrpSpPr>
        <p:grpSpPr>
          <a:xfrm>
            <a:off x="8665201" y="3403685"/>
            <a:ext cx="572001" cy="333278"/>
            <a:chOff x="8665201" y="3403685"/>
            <a:chExt cx="572001" cy="333278"/>
          </a:xfrm>
        </p:grpSpPr>
        <p:sp>
          <p:nvSpPr>
            <p:cNvPr id="147" name="SMARTInkShape-973">
              <a:extLst>
                <a:ext uri="{FF2B5EF4-FFF2-40B4-BE49-F238E27FC236}">
                  <a16:creationId xmlns:a16="http://schemas.microsoft.com/office/drawing/2014/main" xmlns="" id="{90CCF1F8-FD6B-4484-BB49-C457DEB44B8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65201" y="3409227"/>
              <a:ext cx="193050" cy="327736"/>
            </a:xfrm>
            <a:custGeom>
              <a:avLst/>
              <a:gdLst/>
              <a:ahLst/>
              <a:cxnLst/>
              <a:rect l="0" t="0" r="0" b="0"/>
              <a:pathLst>
                <a:path w="193050" h="327736">
                  <a:moveTo>
                    <a:pt x="8899" y="19773"/>
                  </a:moveTo>
                  <a:lnTo>
                    <a:pt x="8899" y="19773"/>
                  </a:lnTo>
                  <a:lnTo>
                    <a:pt x="24107" y="5975"/>
                  </a:lnTo>
                  <a:lnTo>
                    <a:pt x="35414" y="0"/>
                  </a:lnTo>
                  <a:lnTo>
                    <a:pt x="38570" y="241"/>
                  </a:lnTo>
                  <a:lnTo>
                    <a:pt x="39968" y="2518"/>
                  </a:lnTo>
                  <a:lnTo>
                    <a:pt x="43885" y="38237"/>
                  </a:lnTo>
                  <a:lnTo>
                    <a:pt x="47496" y="77133"/>
                  </a:lnTo>
                  <a:lnTo>
                    <a:pt x="49447" y="100346"/>
                  </a:lnTo>
                  <a:lnTo>
                    <a:pt x="50041" y="124994"/>
                  </a:lnTo>
                  <a:lnTo>
                    <a:pt x="49732" y="150598"/>
                  </a:lnTo>
                  <a:lnTo>
                    <a:pt x="48821" y="176840"/>
                  </a:lnTo>
                  <a:lnTo>
                    <a:pt x="47507" y="202095"/>
                  </a:lnTo>
                  <a:lnTo>
                    <a:pt x="45927" y="226693"/>
                  </a:lnTo>
                  <a:lnTo>
                    <a:pt x="40878" y="271193"/>
                  </a:lnTo>
                  <a:lnTo>
                    <a:pt x="26841" y="315812"/>
                  </a:lnTo>
                  <a:lnTo>
                    <a:pt x="17814" y="327735"/>
                  </a:lnTo>
                  <a:lnTo>
                    <a:pt x="14137" y="327386"/>
                  </a:lnTo>
                  <a:lnTo>
                    <a:pt x="10980" y="323627"/>
                  </a:lnTo>
                  <a:lnTo>
                    <a:pt x="5591" y="307924"/>
                  </a:lnTo>
                  <a:lnTo>
                    <a:pt x="0" y="266645"/>
                  </a:lnTo>
                  <a:lnTo>
                    <a:pt x="946" y="232505"/>
                  </a:lnTo>
                  <a:lnTo>
                    <a:pt x="8816" y="197810"/>
                  </a:lnTo>
                  <a:lnTo>
                    <a:pt x="16153" y="187095"/>
                  </a:lnTo>
                  <a:lnTo>
                    <a:pt x="20085" y="184237"/>
                  </a:lnTo>
                  <a:lnTo>
                    <a:pt x="24824" y="183038"/>
                  </a:lnTo>
                  <a:lnTo>
                    <a:pt x="35732" y="183587"/>
                  </a:lnTo>
                  <a:lnTo>
                    <a:pt x="78171" y="194755"/>
                  </a:lnTo>
                  <a:lnTo>
                    <a:pt x="95425" y="194910"/>
                  </a:lnTo>
                  <a:lnTo>
                    <a:pt x="112500" y="190274"/>
                  </a:lnTo>
                  <a:lnTo>
                    <a:pt x="125735" y="177866"/>
                  </a:lnTo>
                  <a:lnTo>
                    <a:pt x="149100" y="137784"/>
                  </a:lnTo>
                  <a:lnTo>
                    <a:pt x="164426" y="98170"/>
                  </a:lnTo>
                  <a:lnTo>
                    <a:pt x="182790" y="52222"/>
                  </a:lnTo>
                  <a:lnTo>
                    <a:pt x="184093" y="47755"/>
                  </a:lnTo>
                  <a:lnTo>
                    <a:pt x="185667" y="45483"/>
                  </a:lnTo>
                  <a:lnTo>
                    <a:pt x="187422" y="44675"/>
                  </a:lnTo>
                  <a:lnTo>
                    <a:pt x="189298" y="44841"/>
                  </a:lnTo>
                  <a:lnTo>
                    <a:pt x="192308" y="87075"/>
                  </a:lnTo>
                  <a:lnTo>
                    <a:pt x="192719" y="122592"/>
                  </a:lnTo>
                  <a:lnTo>
                    <a:pt x="191021" y="161896"/>
                  </a:lnTo>
                  <a:lnTo>
                    <a:pt x="189325" y="201472"/>
                  </a:lnTo>
                  <a:lnTo>
                    <a:pt x="190924" y="237876"/>
                  </a:lnTo>
                  <a:lnTo>
                    <a:pt x="193049" y="2737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74">
              <a:extLst>
                <a:ext uri="{FF2B5EF4-FFF2-40B4-BE49-F238E27FC236}">
                  <a16:creationId xmlns:a16="http://schemas.microsoft.com/office/drawing/2014/main" xmlns="" id="{5719E498-D0F6-499B-82E1-A01559BF73D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921750" y="3434302"/>
              <a:ext cx="134321" cy="294466"/>
            </a:xfrm>
            <a:custGeom>
              <a:avLst/>
              <a:gdLst/>
              <a:ahLst/>
              <a:cxnLst/>
              <a:rect l="0" t="0" r="0" b="0"/>
              <a:pathLst>
                <a:path w="134321" h="294466">
                  <a:moveTo>
                    <a:pt x="63500" y="39148"/>
                  </a:moveTo>
                  <a:lnTo>
                    <a:pt x="63500" y="39148"/>
                  </a:lnTo>
                  <a:lnTo>
                    <a:pt x="54066" y="55768"/>
                  </a:lnTo>
                  <a:lnTo>
                    <a:pt x="42795" y="97203"/>
                  </a:lnTo>
                  <a:lnTo>
                    <a:pt x="35023" y="144779"/>
                  </a:lnTo>
                  <a:lnTo>
                    <a:pt x="30838" y="191566"/>
                  </a:lnTo>
                  <a:lnTo>
                    <a:pt x="22458" y="231950"/>
                  </a:lnTo>
                  <a:lnTo>
                    <a:pt x="22733" y="232594"/>
                  </a:lnTo>
                  <a:lnTo>
                    <a:pt x="23623" y="231611"/>
                  </a:lnTo>
                  <a:lnTo>
                    <a:pt x="31529" y="193138"/>
                  </a:lnTo>
                  <a:lnTo>
                    <a:pt x="40824" y="161210"/>
                  </a:lnTo>
                  <a:lnTo>
                    <a:pt x="53892" y="118328"/>
                  </a:lnTo>
                  <a:lnTo>
                    <a:pt x="69107" y="72222"/>
                  </a:lnTo>
                  <a:lnTo>
                    <a:pt x="85277" y="32916"/>
                  </a:lnTo>
                  <a:lnTo>
                    <a:pt x="99990" y="9803"/>
                  </a:lnTo>
                  <a:lnTo>
                    <a:pt x="106877" y="2651"/>
                  </a:lnTo>
                  <a:lnTo>
                    <a:pt x="112880" y="0"/>
                  </a:lnTo>
                  <a:lnTo>
                    <a:pt x="118292" y="349"/>
                  </a:lnTo>
                  <a:lnTo>
                    <a:pt x="123312" y="2699"/>
                  </a:lnTo>
                  <a:lnTo>
                    <a:pt x="130770" y="22243"/>
                  </a:lnTo>
                  <a:lnTo>
                    <a:pt x="134320" y="52801"/>
                  </a:lnTo>
                  <a:lnTo>
                    <a:pt x="131194" y="89901"/>
                  </a:lnTo>
                  <a:lnTo>
                    <a:pt x="123220" y="129908"/>
                  </a:lnTo>
                  <a:lnTo>
                    <a:pt x="110503" y="171208"/>
                  </a:lnTo>
                  <a:lnTo>
                    <a:pt x="90740" y="213082"/>
                  </a:lnTo>
                  <a:lnTo>
                    <a:pt x="65964" y="249567"/>
                  </a:lnTo>
                  <a:lnTo>
                    <a:pt x="29892" y="286585"/>
                  </a:lnTo>
                  <a:lnTo>
                    <a:pt x="19928" y="293006"/>
                  </a:lnTo>
                  <a:lnTo>
                    <a:pt x="13286" y="294465"/>
                  </a:lnTo>
                  <a:lnTo>
                    <a:pt x="8857" y="292614"/>
                  </a:lnTo>
                  <a:lnTo>
                    <a:pt x="0" y="2804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75">
              <a:extLst>
                <a:ext uri="{FF2B5EF4-FFF2-40B4-BE49-F238E27FC236}">
                  <a16:creationId xmlns:a16="http://schemas.microsoft.com/office/drawing/2014/main" xmlns="" id="{95E43FBC-3B83-4080-9364-51E1AFA516B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067800" y="3403685"/>
              <a:ext cx="169402" cy="323766"/>
            </a:xfrm>
            <a:custGeom>
              <a:avLst/>
              <a:gdLst/>
              <a:ahLst/>
              <a:cxnLst/>
              <a:rect l="0" t="0" r="0" b="0"/>
              <a:pathLst>
                <a:path w="169402" h="323766">
                  <a:moveTo>
                    <a:pt x="95250" y="76115"/>
                  </a:moveTo>
                  <a:lnTo>
                    <a:pt x="95250" y="76115"/>
                  </a:lnTo>
                  <a:lnTo>
                    <a:pt x="77573" y="123677"/>
                  </a:lnTo>
                  <a:lnTo>
                    <a:pt x="65396" y="166329"/>
                  </a:lnTo>
                  <a:lnTo>
                    <a:pt x="57052" y="200171"/>
                  </a:lnTo>
                  <a:lnTo>
                    <a:pt x="49344" y="234262"/>
                  </a:lnTo>
                  <a:lnTo>
                    <a:pt x="41745" y="275138"/>
                  </a:lnTo>
                  <a:lnTo>
                    <a:pt x="38820" y="299578"/>
                  </a:lnTo>
                  <a:lnTo>
                    <a:pt x="38580" y="299174"/>
                  </a:lnTo>
                  <a:lnTo>
                    <a:pt x="49040" y="261627"/>
                  </a:lnTo>
                  <a:lnTo>
                    <a:pt x="59189" y="229826"/>
                  </a:lnTo>
                  <a:lnTo>
                    <a:pt x="72637" y="185118"/>
                  </a:lnTo>
                  <a:lnTo>
                    <a:pt x="80174" y="159367"/>
                  </a:lnTo>
                  <a:lnTo>
                    <a:pt x="88727" y="132322"/>
                  </a:lnTo>
                  <a:lnTo>
                    <a:pt x="97957" y="104414"/>
                  </a:lnTo>
                  <a:lnTo>
                    <a:pt x="107638" y="75931"/>
                  </a:lnTo>
                  <a:lnTo>
                    <a:pt x="124039" y="34876"/>
                  </a:lnTo>
                  <a:lnTo>
                    <a:pt x="138385" y="9103"/>
                  </a:lnTo>
                  <a:lnTo>
                    <a:pt x="145173" y="3218"/>
                  </a:lnTo>
                  <a:lnTo>
                    <a:pt x="151815" y="0"/>
                  </a:lnTo>
                  <a:lnTo>
                    <a:pt x="156949" y="2794"/>
                  </a:lnTo>
                  <a:lnTo>
                    <a:pt x="164534" y="19068"/>
                  </a:lnTo>
                  <a:lnTo>
                    <a:pt x="169401" y="62740"/>
                  </a:lnTo>
                  <a:lnTo>
                    <a:pt x="164895" y="101450"/>
                  </a:lnTo>
                  <a:lnTo>
                    <a:pt x="154425" y="143819"/>
                  </a:lnTo>
                  <a:lnTo>
                    <a:pt x="138013" y="186168"/>
                  </a:lnTo>
                  <a:lnTo>
                    <a:pt x="115197" y="226628"/>
                  </a:lnTo>
                  <a:lnTo>
                    <a:pt x="87888" y="262954"/>
                  </a:lnTo>
                  <a:lnTo>
                    <a:pt x="43601" y="300416"/>
                  </a:lnTo>
                  <a:lnTo>
                    <a:pt x="0" y="3237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00">
            <a:extLst>
              <a:ext uri="{FF2B5EF4-FFF2-40B4-BE49-F238E27FC236}">
                <a16:creationId xmlns:a16="http://schemas.microsoft.com/office/drawing/2014/main" xmlns="" id="{ED323A1D-78CD-4183-A527-A629B5214DA4}"/>
              </a:ext>
            </a:extLst>
          </p:cNvPr>
          <p:cNvGrpSpPr/>
          <p:nvPr/>
        </p:nvGrpSpPr>
        <p:grpSpPr>
          <a:xfrm>
            <a:off x="9544050" y="3502130"/>
            <a:ext cx="95251" cy="155471"/>
            <a:chOff x="9544050" y="3502130"/>
            <a:chExt cx="95251" cy="155471"/>
          </a:xfrm>
        </p:grpSpPr>
        <p:sp>
          <p:nvSpPr>
            <p:cNvPr id="151" name="SMARTInkShape-976">
              <a:extLst>
                <a:ext uri="{FF2B5EF4-FFF2-40B4-BE49-F238E27FC236}">
                  <a16:creationId xmlns:a16="http://schemas.microsoft.com/office/drawing/2014/main" xmlns="" id="{EE3EB0CE-89DC-406A-A8A8-E2A81594386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626600" y="350213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0" y="9420"/>
                  </a:moveTo>
                  <a:lnTo>
                    <a:pt x="0" y="9420"/>
                  </a:lnTo>
                  <a:lnTo>
                    <a:pt x="8837" y="582"/>
                  </a:lnTo>
                  <a:lnTo>
                    <a:pt x="10126" y="0"/>
                  </a:lnTo>
                  <a:lnTo>
                    <a:pt x="10984" y="318"/>
                  </a:lnTo>
                  <a:lnTo>
                    <a:pt x="12700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77">
              <a:extLst>
                <a:ext uri="{FF2B5EF4-FFF2-40B4-BE49-F238E27FC236}">
                  <a16:creationId xmlns:a16="http://schemas.microsoft.com/office/drawing/2014/main" xmlns="" id="{A8E15DA2-042E-4A4A-8D5A-81D3AD39E5D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544050" y="3657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201">
            <a:extLst>
              <a:ext uri="{FF2B5EF4-FFF2-40B4-BE49-F238E27FC236}">
                <a16:creationId xmlns:a16="http://schemas.microsoft.com/office/drawing/2014/main" xmlns="" id="{B8A0C7C5-254A-4CF8-B7EA-847C0E4F4F9E}"/>
              </a:ext>
            </a:extLst>
          </p:cNvPr>
          <p:cNvGrpSpPr/>
          <p:nvPr/>
        </p:nvGrpSpPr>
        <p:grpSpPr>
          <a:xfrm>
            <a:off x="10026650" y="3486150"/>
            <a:ext cx="1016001" cy="234951"/>
            <a:chOff x="10026650" y="3486150"/>
            <a:chExt cx="1016001" cy="234951"/>
          </a:xfrm>
        </p:grpSpPr>
        <p:sp>
          <p:nvSpPr>
            <p:cNvPr id="154" name="SMARTInkShape-978">
              <a:extLst>
                <a:ext uri="{FF2B5EF4-FFF2-40B4-BE49-F238E27FC236}">
                  <a16:creationId xmlns:a16="http://schemas.microsoft.com/office/drawing/2014/main" xmlns="" id="{2A366534-A0C1-42A8-930E-231DCCAFF44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026650" y="3486150"/>
              <a:ext cx="57151" cy="234951"/>
            </a:xfrm>
            <a:custGeom>
              <a:avLst/>
              <a:gdLst/>
              <a:ahLst/>
              <a:cxnLst/>
              <a:rect l="0" t="0" r="0" b="0"/>
              <a:pathLst>
                <a:path w="57151" h="234951">
                  <a:moveTo>
                    <a:pt x="0" y="0"/>
                  </a:moveTo>
                  <a:lnTo>
                    <a:pt x="0" y="0"/>
                  </a:lnTo>
                  <a:lnTo>
                    <a:pt x="5775" y="44057"/>
                  </a:lnTo>
                  <a:lnTo>
                    <a:pt x="12209" y="75319"/>
                  </a:lnTo>
                  <a:lnTo>
                    <a:pt x="17891" y="108499"/>
                  </a:lnTo>
                  <a:lnTo>
                    <a:pt x="26939" y="155150"/>
                  </a:lnTo>
                  <a:lnTo>
                    <a:pt x="34792" y="193902"/>
                  </a:lnTo>
                  <a:lnTo>
                    <a:pt x="35895" y="205468"/>
                  </a:lnTo>
                  <a:lnTo>
                    <a:pt x="38747" y="213884"/>
                  </a:lnTo>
                  <a:lnTo>
                    <a:pt x="5715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79">
              <a:extLst>
                <a:ext uri="{FF2B5EF4-FFF2-40B4-BE49-F238E27FC236}">
                  <a16:creationId xmlns:a16="http://schemas.microsoft.com/office/drawing/2014/main" xmlns="" id="{8BE38694-56D8-4489-8AAA-232862DC476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168196" y="3529417"/>
              <a:ext cx="114439" cy="137490"/>
            </a:xfrm>
            <a:custGeom>
              <a:avLst/>
              <a:gdLst/>
              <a:ahLst/>
              <a:cxnLst/>
              <a:rect l="0" t="0" r="0" b="0"/>
              <a:pathLst>
                <a:path w="114439" h="137490">
                  <a:moveTo>
                    <a:pt x="42604" y="32933"/>
                  </a:moveTo>
                  <a:lnTo>
                    <a:pt x="42604" y="32933"/>
                  </a:lnTo>
                  <a:lnTo>
                    <a:pt x="41898" y="10408"/>
                  </a:lnTo>
                  <a:lnTo>
                    <a:pt x="39233" y="2226"/>
                  </a:lnTo>
                  <a:lnTo>
                    <a:pt x="36828" y="467"/>
                  </a:lnTo>
                  <a:lnTo>
                    <a:pt x="33815" y="0"/>
                  </a:lnTo>
                  <a:lnTo>
                    <a:pt x="30394" y="394"/>
                  </a:lnTo>
                  <a:lnTo>
                    <a:pt x="20950" y="8359"/>
                  </a:lnTo>
                  <a:lnTo>
                    <a:pt x="15467" y="14433"/>
                  </a:lnTo>
                  <a:lnTo>
                    <a:pt x="4382" y="43209"/>
                  </a:lnTo>
                  <a:lnTo>
                    <a:pt x="0" y="78546"/>
                  </a:lnTo>
                  <a:lnTo>
                    <a:pt x="4619" y="101418"/>
                  </a:lnTo>
                  <a:lnTo>
                    <a:pt x="13727" y="121226"/>
                  </a:lnTo>
                  <a:lnTo>
                    <a:pt x="24831" y="134734"/>
                  </a:lnTo>
                  <a:lnTo>
                    <a:pt x="32166" y="137489"/>
                  </a:lnTo>
                  <a:lnTo>
                    <a:pt x="49724" y="136787"/>
                  </a:lnTo>
                  <a:lnTo>
                    <a:pt x="79442" y="125088"/>
                  </a:lnTo>
                  <a:lnTo>
                    <a:pt x="103849" y="104845"/>
                  </a:lnTo>
                  <a:lnTo>
                    <a:pt x="112158" y="85355"/>
                  </a:lnTo>
                  <a:lnTo>
                    <a:pt x="114438" y="62581"/>
                  </a:lnTo>
                  <a:lnTo>
                    <a:pt x="110749" y="38349"/>
                  </a:lnTo>
                  <a:lnTo>
                    <a:pt x="100642" y="20993"/>
                  </a:lnTo>
                  <a:lnTo>
                    <a:pt x="93996" y="14390"/>
                  </a:lnTo>
                  <a:lnTo>
                    <a:pt x="87449" y="10693"/>
                  </a:lnTo>
                  <a:lnTo>
                    <a:pt x="74530" y="8467"/>
                  </a:lnTo>
                  <a:lnTo>
                    <a:pt x="70238" y="10272"/>
                  </a:lnTo>
                  <a:lnTo>
                    <a:pt x="67377" y="13592"/>
                  </a:lnTo>
                  <a:lnTo>
                    <a:pt x="61654" y="265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80">
              <a:extLst>
                <a:ext uri="{FF2B5EF4-FFF2-40B4-BE49-F238E27FC236}">
                  <a16:creationId xmlns:a16="http://schemas.microsoft.com/office/drawing/2014/main" xmlns="" id="{967F9087-341D-4DE5-B4F4-974E55AE50B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346823" y="3521890"/>
              <a:ext cx="98854" cy="144841"/>
            </a:xfrm>
            <a:custGeom>
              <a:avLst/>
              <a:gdLst/>
              <a:ahLst/>
              <a:cxnLst/>
              <a:rect l="0" t="0" r="0" b="0"/>
              <a:pathLst>
                <a:path w="98854" h="144841">
                  <a:moveTo>
                    <a:pt x="79877" y="15060"/>
                  </a:moveTo>
                  <a:lnTo>
                    <a:pt x="79877" y="15060"/>
                  </a:lnTo>
                  <a:lnTo>
                    <a:pt x="79876" y="8318"/>
                  </a:lnTo>
                  <a:lnTo>
                    <a:pt x="78466" y="5626"/>
                  </a:lnTo>
                  <a:lnTo>
                    <a:pt x="73135" y="754"/>
                  </a:lnTo>
                  <a:lnTo>
                    <a:pt x="60417" y="0"/>
                  </a:lnTo>
                  <a:lnTo>
                    <a:pt x="52087" y="787"/>
                  </a:lnTo>
                  <a:lnTo>
                    <a:pt x="23508" y="15377"/>
                  </a:lnTo>
                  <a:lnTo>
                    <a:pt x="8729" y="33545"/>
                  </a:lnTo>
                  <a:lnTo>
                    <a:pt x="2811" y="44317"/>
                  </a:lnTo>
                  <a:lnTo>
                    <a:pt x="0" y="69456"/>
                  </a:lnTo>
                  <a:lnTo>
                    <a:pt x="4159" y="95680"/>
                  </a:lnTo>
                  <a:lnTo>
                    <a:pt x="18401" y="128161"/>
                  </a:lnTo>
                  <a:lnTo>
                    <a:pt x="29977" y="141997"/>
                  </a:lnTo>
                  <a:lnTo>
                    <a:pt x="37439" y="144840"/>
                  </a:lnTo>
                  <a:lnTo>
                    <a:pt x="55135" y="144236"/>
                  </a:lnTo>
                  <a:lnTo>
                    <a:pt x="70998" y="137383"/>
                  </a:lnTo>
                  <a:lnTo>
                    <a:pt x="84397" y="126576"/>
                  </a:lnTo>
                  <a:lnTo>
                    <a:pt x="95056" y="112365"/>
                  </a:lnTo>
                  <a:lnTo>
                    <a:pt x="98853" y="96642"/>
                  </a:lnTo>
                  <a:lnTo>
                    <a:pt x="97482" y="80246"/>
                  </a:lnTo>
                  <a:lnTo>
                    <a:pt x="92170" y="63552"/>
                  </a:lnTo>
                  <a:lnTo>
                    <a:pt x="83224" y="50488"/>
                  </a:lnTo>
                  <a:lnTo>
                    <a:pt x="70050" y="38963"/>
                  </a:lnTo>
                  <a:lnTo>
                    <a:pt x="60827" y="341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81">
              <a:extLst>
                <a:ext uri="{FF2B5EF4-FFF2-40B4-BE49-F238E27FC236}">
                  <a16:creationId xmlns:a16="http://schemas.microsoft.com/office/drawing/2014/main" xmlns="" id="{21BA9C0F-2666-445D-8204-B1BD16E9591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546119" y="3508321"/>
              <a:ext cx="90132" cy="160618"/>
            </a:xfrm>
            <a:custGeom>
              <a:avLst/>
              <a:gdLst/>
              <a:ahLst/>
              <a:cxnLst/>
              <a:rect l="0" t="0" r="0" b="0"/>
              <a:pathLst>
                <a:path w="90132" h="160618">
                  <a:moveTo>
                    <a:pt x="90131" y="60379"/>
                  </a:moveTo>
                  <a:lnTo>
                    <a:pt x="90131" y="60379"/>
                  </a:lnTo>
                  <a:lnTo>
                    <a:pt x="86760" y="25025"/>
                  </a:lnTo>
                  <a:lnTo>
                    <a:pt x="81342" y="12681"/>
                  </a:lnTo>
                  <a:lnTo>
                    <a:pt x="77922" y="7414"/>
                  </a:lnTo>
                  <a:lnTo>
                    <a:pt x="72819" y="3902"/>
                  </a:lnTo>
                  <a:lnTo>
                    <a:pt x="59624" y="0"/>
                  </a:lnTo>
                  <a:lnTo>
                    <a:pt x="52860" y="1076"/>
                  </a:lnTo>
                  <a:lnTo>
                    <a:pt x="39700" y="7917"/>
                  </a:lnTo>
                  <a:lnTo>
                    <a:pt x="13648" y="40523"/>
                  </a:lnTo>
                  <a:lnTo>
                    <a:pt x="3223" y="68252"/>
                  </a:lnTo>
                  <a:lnTo>
                    <a:pt x="0" y="97039"/>
                  </a:lnTo>
                  <a:lnTo>
                    <a:pt x="3270" y="126297"/>
                  </a:lnTo>
                  <a:lnTo>
                    <a:pt x="13191" y="146355"/>
                  </a:lnTo>
                  <a:lnTo>
                    <a:pt x="19787" y="153680"/>
                  </a:lnTo>
                  <a:lnTo>
                    <a:pt x="27008" y="157857"/>
                  </a:lnTo>
                  <a:lnTo>
                    <a:pt x="42556" y="160617"/>
                  </a:lnTo>
                  <a:lnTo>
                    <a:pt x="49947" y="158249"/>
                  </a:lnTo>
                  <a:lnTo>
                    <a:pt x="63805" y="148092"/>
                  </a:lnTo>
                  <a:lnTo>
                    <a:pt x="80135" y="123135"/>
                  </a:lnTo>
                  <a:lnTo>
                    <a:pt x="83807" y="99795"/>
                  </a:lnTo>
                  <a:lnTo>
                    <a:pt x="80025" y="60769"/>
                  </a:lnTo>
                  <a:lnTo>
                    <a:pt x="68601" y="22983"/>
                  </a:lnTo>
                  <a:lnTo>
                    <a:pt x="68721" y="20632"/>
                  </a:lnTo>
                  <a:lnTo>
                    <a:pt x="71081" y="15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82">
              <a:extLst>
                <a:ext uri="{FF2B5EF4-FFF2-40B4-BE49-F238E27FC236}">
                  <a16:creationId xmlns:a16="http://schemas.microsoft.com/office/drawing/2014/main" xmlns="" id="{DE6DEAB2-B6CB-4A03-9A63-AD1AF48BA08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763250" y="3558800"/>
              <a:ext cx="146051" cy="97785"/>
            </a:xfrm>
            <a:custGeom>
              <a:avLst/>
              <a:gdLst/>
              <a:ahLst/>
              <a:cxnLst/>
              <a:rect l="0" t="0" r="0" b="0"/>
              <a:pathLst>
                <a:path w="146051" h="97785">
                  <a:moveTo>
                    <a:pt x="0" y="28950"/>
                  </a:moveTo>
                  <a:lnTo>
                    <a:pt x="0" y="28950"/>
                  </a:lnTo>
                  <a:lnTo>
                    <a:pt x="0" y="22208"/>
                  </a:lnTo>
                  <a:lnTo>
                    <a:pt x="705" y="20222"/>
                  </a:lnTo>
                  <a:lnTo>
                    <a:pt x="1881" y="18898"/>
                  </a:lnTo>
                  <a:lnTo>
                    <a:pt x="5069" y="17427"/>
                  </a:lnTo>
                  <a:lnTo>
                    <a:pt x="8837" y="16773"/>
                  </a:lnTo>
                  <a:lnTo>
                    <a:pt x="10832" y="18010"/>
                  </a:lnTo>
                  <a:lnTo>
                    <a:pt x="14927" y="23147"/>
                  </a:lnTo>
                  <a:lnTo>
                    <a:pt x="17828" y="40714"/>
                  </a:lnTo>
                  <a:lnTo>
                    <a:pt x="13739" y="74888"/>
                  </a:lnTo>
                  <a:lnTo>
                    <a:pt x="8147" y="91088"/>
                  </a:lnTo>
                  <a:lnTo>
                    <a:pt x="1212" y="97784"/>
                  </a:lnTo>
                  <a:lnTo>
                    <a:pt x="8949" y="69155"/>
                  </a:lnTo>
                  <a:lnTo>
                    <a:pt x="32224" y="22041"/>
                  </a:lnTo>
                  <a:lnTo>
                    <a:pt x="41603" y="9181"/>
                  </a:lnTo>
                  <a:lnTo>
                    <a:pt x="46079" y="5893"/>
                  </a:lnTo>
                  <a:lnTo>
                    <a:pt x="50476" y="4407"/>
                  </a:lnTo>
                  <a:lnTo>
                    <a:pt x="54816" y="4121"/>
                  </a:lnTo>
                  <a:lnTo>
                    <a:pt x="58417" y="6048"/>
                  </a:lnTo>
                  <a:lnTo>
                    <a:pt x="64298" y="13832"/>
                  </a:lnTo>
                  <a:lnTo>
                    <a:pt x="68752" y="39029"/>
                  </a:lnTo>
                  <a:lnTo>
                    <a:pt x="69705" y="52193"/>
                  </a:lnTo>
                  <a:lnTo>
                    <a:pt x="70459" y="52206"/>
                  </a:lnTo>
                  <a:lnTo>
                    <a:pt x="73178" y="50340"/>
                  </a:lnTo>
                  <a:lnTo>
                    <a:pt x="105576" y="11377"/>
                  </a:lnTo>
                  <a:lnTo>
                    <a:pt x="124416" y="1400"/>
                  </a:lnTo>
                  <a:lnTo>
                    <a:pt x="129509" y="0"/>
                  </a:lnTo>
                  <a:lnTo>
                    <a:pt x="133613" y="1183"/>
                  </a:lnTo>
                  <a:lnTo>
                    <a:pt x="137053" y="4089"/>
                  </a:lnTo>
                  <a:lnTo>
                    <a:pt x="140052" y="8143"/>
                  </a:lnTo>
                  <a:lnTo>
                    <a:pt x="144273" y="27332"/>
                  </a:lnTo>
                  <a:lnTo>
                    <a:pt x="140427" y="72375"/>
                  </a:lnTo>
                  <a:lnTo>
                    <a:pt x="141904" y="81881"/>
                  </a:lnTo>
                  <a:lnTo>
                    <a:pt x="146050" y="92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983">
              <a:extLst>
                <a:ext uri="{FF2B5EF4-FFF2-40B4-BE49-F238E27FC236}">
                  <a16:creationId xmlns:a16="http://schemas.microsoft.com/office/drawing/2014/main" xmlns="" id="{0933237D-42B1-4F77-984E-8CCBB25D0E2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953750" y="3525005"/>
              <a:ext cx="56268" cy="135003"/>
            </a:xfrm>
            <a:custGeom>
              <a:avLst/>
              <a:gdLst/>
              <a:ahLst/>
              <a:cxnLst/>
              <a:rect l="0" t="0" r="0" b="0"/>
              <a:pathLst>
                <a:path w="56268" h="135003">
                  <a:moveTo>
                    <a:pt x="50800" y="30995"/>
                  </a:moveTo>
                  <a:lnTo>
                    <a:pt x="50800" y="30995"/>
                  </a:lnTo>
                  <a:lnTo>
                    <a:pt x="56267" y="7851"/>
                  </a:lnTo>
                  <a:lnTo>
                    <a:pt x="55857" y="4982"/>
                  </a:lnTo>
                  <a:lnTo>
                    <a:pt x="54876" y="3070"/>
                  </a:lnTo>
                  <a:lnTo>
                    <a:pt x="53518" y="1795"/>
                  </a:lnTo>
                  <a:lnTo>
                    <a:pt x="48244" y="378"/>
                  </a:lnTo>
                  <a:lnTo>
                    <a:pt x="44863" y="0"/>
                  </a:lnTo>
                  <a:lnTo>
                    <a:pt x="41903" y="1865"/>
                  </a:lnTo>
                  <a:lnTo>
                    <a:pt x="36733" y="9582"/>
                  </a:lnTo>
                  <a:lnTo>
                    <a:pt x="29855" y="29197"/>
                  </a:lnTo>
                  <a:lnTo>
                    <a:pt x="29261" y="42896"/>
                  </a:lnTo>
                  <a:lnTo>
                    <a:pt x="40442" y="88098"/>
                  </a:lnTo>
                  <a:lnTo>
                    <a:pt x="47316" y="108466"/>
                  </a:lnTo>
                  <a:lnTo>
                    <a:pt x="46195" y="117403"/>
                  </a:lnTo>
                  <a:lnTo>
                    <a:pt x="41463" y="124197"/>
                  </a:lnTo>
                  <a:lnTo>
                    <a:pt x="38224" y="126996"/>
                  </a:lnTo>
                  <a:lnTo>
                    <a:pt x="20183" y="134307"/>
                  </a:lnTo>
                  <a:lnTo>
                    <a:pt x="10618" y="135002"/>
                  </a:lnTo>
                  <a:lnTo>
                    <a:pt x="0" y="1325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84">
              <a:extLst>
                <a:ext uri="{FF2B5EF4-FFF2-40B4-BE49-F238E27FC236}">
                  <a16:creationId xmlns:a16="http://schemas.microsoft.com/office/drawing/2014/main" xmlns="" id="{1D510928-1E7C-45EA-8C3A-2B8C1BBA4C7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029950" y="36385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69" y="1327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202">
            <a:extLst>
              <a:ext uri="{FF2B5EF4-FFF2-40B4-BE49-F238E27FC236}">
                <a16:creationId xmlns:a16="http://schemas.microsoft.com/office/drawing/2014/main" xmlns="" id="{C5AB666D-DA30-4419-8EA4-4ADF61201F4D}"/>
              </a:ext>
            </a:extLst>
          </p:cNvPr>
          <p:cNvGrpSpPr/>
          <p:nvPr/>
        </p:nvGrpSpPr>
        <p:grpSpPr>
          <a:xfrm>
            <a:off x="7973585" y="2349500"/>
            <a:ext cx="444647" cy="1409701"/>
            <a:chOff x="7973585" y="2349500"/>
            <a:chExt cx="444647" cy="1409701"/>
          </a:xfrm>
        </p:grpSpPr>
        <p:sp>
          <p:nvSpPr>
            <p:cNvPr id="162" name="SMARTInkShape-985">
              <a:extLst>
                <a:ext uri="{FF2B5EF4-FFF2-40B4-BE49-F238E27FC236}">
                  <a16:creationId xmlns:a16="http://schemas.microsoft.com/office/drawing/2014/main" xmlns="" id="{172B6E1F-AB3B-40DB-B5CD-4DF4F775404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20050" y="234950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0983" y="55242"/>
                  </a:lnTo>
                  <a:lnTo>
                    <a:pt x="10309" y="96566"/>
                  </a:lnTo>
                  <a:lnTo>
                    <a:pt x="7523" y="140090"/>
                  </a:lnTo>
                  <a:lnTo>
                    <a:pt x="10461" y="180503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86">
              <a:extLst>
                <a:ext uri="{FF2B5EF4-FFF2-40B4-BE49-F238E27FC236}">
                  <a16:creationId xmlns:a16="http://schemas.microsoft.com/office/drawing/2014/main" xmlns="" id="{B791FA15-295F-4546-952F-5943D3EF988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059783" y="2420233"/>
              <a:ext cx="80918" cy="316618"/>
            </a:xfrm>
            <a:custGeom>
              <a:avLst/>
              <a:gdLst/>
              <a:ahLst/>
              <a:cxnLst/>
              <a:rect l="0" t="0" r="0" b="0"/>
              <a:pathLst>
                <a:path w="80918" h="316618">
                  <a:moveTo>
                    <a:pt x="80917" y="5467"/>
                  </a:moveTo>
                  <a:lnTo>
                    <a:pt x="80917" y="5467"/>
                  </a:lnTo>
                  <a:lnTo>
                    <a:pt x="80917" y="0"/>
                  </a:lnTo>
                  <a:lnTo>
                    <a:pt x="63241" y="44661"/>
                  </a:lnTo>
                  <a:lnTo>
                    <a:pt x="47692" y="92104"/>
                  </a:lnTo>
                  <a:lnTo>
                    <a:pt x="35811" y="129815"/>
                  </a:lnTo>
                  <a:lnTo>
                    <a:pt x="24181" y="169388"/>
                  </a:lnTo>
                  <a:lnTo>
                    <a:pt x="14308" y="208143"/>
                  </a:lnTo>
                  <a:lnTo>
                    <a:pt x="5216" y="244653"/>
                  </a:lnTo>
                  <a:lnTo>
                    <a:pt x="0" y="276166"/>
                  </a:lnTo>
                  <a:lnTo>
                    <a:pt x="11067" y="316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87">
              <a:extLst>
                <a:ext uri="{FF2B5EF4-FFF2-40B4-BE49-F238E27FC236}">
                  <a16:creationId xmlns:a16="http://schemas.microsoft.com/office/drawing/2014/main" xmlns="" id="{4298C455-ED73-461B-AFFC-1C3473074A1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175582" y="2609850"/>
              <a:ext cx="41319" cy="107951"/>
            </a:xfrm>
            <a:custGeom>
              <a:avLst/>
              <a:gdLst/>
              <a:ahLst/>
              <a:cxnLst/>
              <a:rect l="0" t="0" r="0" b="0"/>
              <a:pathLst>
                <a:path w="41319" h="107951">
                  <a:moveTo>
                    <a:pt x="41318" y="0"/>
                  </a:moveTo>
                  <a:lnTo>
                    <a:pt x="41318" y="0"/>
                  </a:lnTo>
                  <a:lnTo>
                    <a:pt x="14586" y="42632"/>
                  </a:lnTo>
                  <a:lnTo>
                    <a:pt x="2625" y="62457"/>
                  </a:lnTo>
                  <a:lnTo>
                    <a:pt x="0" y="71977"/>
                  </a:lnTo>
                  <a:lnTo>
                    <a:pt x="3218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88">
              <a:extLst>
                <a:ext uri="{FF2B5EF4-FFF2-40B4-BE49-F238E27FC236}">
                  <a16:creationId xmlns:a16="http://schemas.microsoft.com/office/drawing/2014/main" xmlns="" id="{FDD0F823-54FA-4C2D-8F41-E8C85C14DC3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48573" y="2603500"/>
              <a:ext cx="86018" cy="96877"/>
            </a:xfrm>
            <a:custGeom>
              <a:avLst/>
              <a:gdLst/>
              <a:ahLst/>
              <a:cxnLst/>
              <a:rect l="0" t="0" r="0" b="0"/>
              <a:pathLst>
                <a:path w="86018" h="96877">
                  <a:moveTo>
                    <a:pt x="44527" y="0"/>
                  </a:moveTo>
                  <a:lnTo>
                    <a:pt x="44527" y="0"/>
                  </a:lnTo>
                  <a:lnTo>
                    <a:pt x="34414" y="3371"/>
                  </a:lnTo>
                  <a:lnTo>
                    <a:pt x="14640" y="18951"/>
                  </a:lnTo>
                  <a:lnTo>
                    <a:pt x="4667" y="33587"/>
                  </a:lnTo>
                  <a:lnTo>
                    <a:pt x="1021" y="41441"/>
                  </a:lnTo>
                  <a:lnTo>
                    <a:pt x="0" y="48795"/>
                  </a:lnTo>
                  <a:lnTo>
                    <a:pt x="2630" y="62608"/>
                  </a:lnTo>
                  <a:lnTo>
                    <a:pt x="18785" y="85657"/>
                  </a:lnTo>
                  <a:lnTo>
                    <a:pt x="33556" y="94514"/>
                  </a:lnTo>
                  <a:lnTo>
                    <a:pt x="41447" y="96876"/>
                  </a:lnTo>
                  <a:lnTo>
                    <a:pt x="48823" y="96334"/>
                  </a:lnTo>
                  <a:lnTo>
                    <a:pt x="62664" y="90087"/>
                  </a:lnTo>
                  <a:lnTo>
                    <a:pt x="73990" y="78374"/>
                  </a:lnTo>
                  <a:lnTo>
                    <a:pt x="82316" y="63761"/>
                  </a:lnTo>
                  <a:lnTo>
                    <a:pt x="86017" y="47859"/>
                  </a:lnTo>
                  <a:lnTo>
                    <a:pt x="84181" y="40372"/>
                  </a:lnTo>
                  <a:lnTo>
                    <a:pt x="74617" y="26410"/>
                  </a:lnTo>
                  <a:lnTo>
                    <a:pt x="68115" y="22546"/>
                  </a:lnTo>
                  <a:lnTo>
                    <a:pt x="38177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89">
              <a:extLst>
                <a:ext uri="{FF2B5EF4-FFF2-40B4-BE49-F238E27FC236}">
                  <a16:creationId xmlns:a16="http://schemas.microsoft.com/office/drawing/2014/main" xmlns="" id="{701C4E5D-57E0-480C-A84A-48F984B30B2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973585" y="2997759"/>
              <a:ext cx="94574" cy="175495"/>
            </a:xfrm>
            <a:custGeom>
              <a:avLst/>
              <a:gdLst/>
              <a:ahLst/>
              <a:cxnLst/>
              <a:rect l="0" t="0" r="0" b="0"/>
              <a:pathLst>
                <a:path w="94574" h="175495">
                  <a:moveTo>
                    <a:pt x="90915" y="31191"/>
                  </a:moveTo>
                  <a:lnTo>
                    <a:pt x="90915" y="31191"/>
                  </a:lnTo>
                  <a:lnTo>
                    <a:pt x="94285" y="24449"/>
                  </a:lnTo>
                  <a:lnTo>
                    <a:pt x="94573" y="21757"/>
                  </a:lnTo>
                  <a:lnTo>
                    <a:pt x="93011" y="16886"/>
                  </a:lnTo>
                  <a:lnTo>
                    <a:pt x="91606" y="15304"/>
                  </a:lnTo>
                  <a:lnTo>
                    <a:pt x="71224" y="2274"/>
                  </a:lnTo>
                  <a:lnTo>
                    <a:pt x="54804" y="0"/>
                  </a:lnTo>
                  <a:lnTo>
                    <a:pt x="44527" y="3452"/>
                  </a:lnTo>
                  <a:lnTo>
                    <a:pt x="27424" y="13796"/>
                  </a:lnTo>
                  <a:lnTo>
                    <a:pt x="23890" y="22048"/>
                  </a:lnTo>
                  <a:lnTo>
                    <a:pt x="21230" y="54311"/>
                  </a:lnTo>
                  <a:lnTo>
                    <a:pt x="24756" y="71375"/>
                  </a:lnTo>
                  <a:lnTo>
                    <a:pt x="23176" y="79860"/>
                  </a:lnTo>
                  <a:lnTo>
                    <a:pt x="15783" y="93064"/>
                  </a:lnTo>
                  <a:lnTo>
                    <a:pt x="16132" y="92901"/>
                  </a:lnTo>
                  <a:lnTo>
                    <a:pt x="27017" y="85710"/>
                  </a:lnTo>
                  <a:lnTo>
                    <a:pt x="38507" y="83093"/>
                  </a:lnTo>
                  <a:lnTo>
                    <a:pt x="63760" y="91642"/>
                  </a:lnTo>
                  <a:lnTo>
                    <a:pt x="83800" y="102738"/>
                  </a:lnTo>
                  <a:lnTo>
                    <a:pt x="88288" y="106406"/>
                  </a:lnTo>
                  <a:lnTo>
                    <a:pt x="90575" y="111673"/>
                  </a:lnTo>
                  <a:lnTo>
                    <a:pt x="91234" y="125052"/>
                  </a:lnTo>
                  <a:lnTo>
                    <a:pt x="85412" y="138524"/>
                  </a:lnTo>
                  <a:lnTo>
                    <a:pt x="75063" y="150861"/>
                  </a:lnTo>
                  <a:lnTo>
                    <a:pt x="52665" y="165035"/>
                  </a:lnTo>
                  <a:lnTo>
                    <a:pt x="17612" y="174621"/>
                  </a:lnTo>
                  <a:lnTo>
                    <a:pt x="10296" y="175494"/>
                  </a:lnTo>
                  <a:lnTo>
                    <a:pt x="5419" y="173960"/>
                  </a:lnTo>
                  <a:lnTo>
                    <a:pt x="2168" y="170820"/>
                  </a:lnTo>
                  <a:lnTo>
                    <a:pt x="0" y="166610"/>
                  </a:lnTo>
                  <a:lnTo>
                    <a:pt x="1377" y="160982"/>
                  </a:lnTo>
                  <a:lnTo>
                    <a:pt x="21065" y="1327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990">
              <a:extLst>
                <a:ext uri="{FF2B5EF4-FFF2-40B4-BE49-F238E27FC236}">
                  <a16:creationId xmlns:a16="http://schemas.microsoft.com/office/drawing/2014/main" xmlns="" id="{969BF22E-77D4-430E-A45B-62E896153D6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089900" y="2985383"/>
              <a:ext cx="95251" cy="278518"/>
            </a:xfrm>
            <a:custGeom>
              <a:avLst/>
              <a:gdLst/>
              <a:ahLst/>
              <a:cxnLst/>
              <a:rect l="0" t="0" r="0" b="0"/>
              <a:pathLst>
                <a:path w="95251" h="278518">
                  <a:moveTo>
                    <a:pt x="95250" y="5467"/>
                  </a:moveTo>
                  <a:lnTo>
                    <a:pt x="95250" y="5467"/>
                  </a:lnTo>
                  <a:lnTo>
                    <a:pt x="95249" y="0"/>
                  </a:lnTo>
                  <a:lnTo>
                    <a:pt x="80746" y="20981"/>
                  </a:lnTo>
                  <a:lnTo>
                    <a:pt x="67121" y="55454"/>
                  </a:lnTo>
                  <a:lnTo>
                    <a:pt x="55937" y="90007"/>
                  </a:lnTo>
                  <a:lnTo>
                    <a:pt x="42029" y="127002"/>
                  </a:lnTo>
                  <a:lnTo>
                    <a:pt x="27852" y="164610"/>
                  </a:lnTo>
                  <a:lnTo>
                    <a:pt x="16847" y="202492"/>
                  </a:lnTo>
                  <a:lnTo>
                    <a:pt x="6090" y="249406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991">
              <a:extLst>
                <a:ext uri="{FF2B5EF4-FFF2-40B4-BE49-F238E27FC236}">
                  <a16:creationId xmlns:a16="http://schemas.microsoft.com/office/drawing/2014/main" xmlns="" id="{231CA600-8055-40A8-B145-B0048054912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07188" y="3095429"/>
              <a:ext cx="28763" cy="136722"/>
            </a:xfrm>
            <a:custGeom>
              <a:avLst/>
              <a:gdLst/>
              <a:ahLst/>
              <a:cxnLst/>
              <a:rect l="0" t="0" r="0" b="0"/>
              <a:pathLst>
                <a:path w="28763" h="136722">
                  <a:moveTo>
                    <a:pt x="28762" y="3371"/>
                  </a:moveTo>
                  <a:lnTo>
                    <a:pt x="28762" y="3371"/>
                  </a:lnTo>
                  <a:lnTo>
                    <a:pt x="28762" y="0"/>
                  </a:lnTo>
                  <a:lnTo>
                    <a:pt x="12861" y="40533"/>
                  </a:lnTo>
                  <a:lnTo>
                    <a:pt x="560" y="85108"/>
                  </a:lnTo>
                  <a:lnTo>
                    <a:pt x="0" y="105316"/>
                  </a:lnTo>
                  <a:lnTo>
                    <a:pt x="9712" y="136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992">
              <a:extLst>
                <a:ext uri="{FF2B5EF4-FFF2-40B4-BE49-F238E27FC236}">
                  <a16:creationId xmlns:a16="http://schemas.microsoft.com/office/drawing/2014/main" xmlns="" id="{6411BDB4-D61D-4DF2-93B4-C2035B5232B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267526" y="3098800"/>
              <a:ext cx="68065" cy="126926"/>
            </a:xfrm>
            <a:custGeom>
              <a:avLst/>
              <a:gdLst/>
              <a:ahLst/>
              <a:cxnLst/>
              <a:rect l="0" t="0" r="0" b="0"/>
              <a:pathLst>
                <a:path w="68065" h="126926">
                  <a:moveTo>
                    <a:pt x="50974" y="0"/>
                  </a:moveTo>
                  <a:lnTo>
                    <a:pt x="50974" y="0"/>
                  </a:lnTo>
                  <a:lnTo>
                    <a:pt x="44493" y="706"/>
                  </a:lnTo>
                  <a:lnTo>
                    <a:pt x="35394" y="3371"/>
                  </a:lnTo>
                  <a:lnTo>
                    <a:pt x="24293" y="14433"/>
                  </a:lnTo>
                  <a:lnTo>
                    <a:pt x="8026" y="42376"/>
                  </a:lnTo>
                  <a:lnTo>
                    <a:pt x="841" y="64695"/>
                  </a:lnTo>
                  <a:lnTo>
                    <a:pt x="0" y="86374"/>
                  </a:lnTo>
                  <a:lnTo>
                    <a:pt x="6864" y="111670"/>
                  </a:lnTo>
                  <a:lnTo>
                    <a:pt x="13966" y="122068"/>
                  </a:lnTo>
                  <a:lnTo>
                    <a:pt x="17835" y="125829"/>
                  </a:lnTo>
                  <a:lnTo>
                    <a:pt x="22531" y="126925"/>
                  </a:lnTo>
                  <a:lnTo>
                    <a:pt x="33394" y="124380"/>
                  </a:lnTo>
                  <a:lnTo>
                    <a:pt x="51409" y="108271"/>
                  </a:lnTo>
                  <a:lnTo>
                    <a:pt x="63410" y="85624"/>
                  </a:lnTo>
                  <a:lnTo>
                    <a:pt x="68064" y="61040"/>
                  </a:lnTo>
                  <a:lnTo>
                    <a:pt x="65390" y="46179"/>
                  </a:lnTo>
                  <a:lnTo>
                    <a:pt x="62700" y="39253"/>
                  </a:lnTo>
                  <a:lnTo>
                    <a:pt x="54069" y="29675"/>
                  </a:lnTo>
                  <a:lnTo>
                    <a:pt x="48804" y="26133"/>
                  </a:lnTo>
                  <a:lnTo>
                    <a:pt x="43883" y="25183"/>
                  </a:lnTo>
                  <a:lnTo>
                    <a:pt x="39191" y="25961"/>
                  </a:lnTo>
                  <a:lnTo>
                    <a:pt x="25574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93">
              <a:extLst>
                <a:ext uri="{FF2B5EF4-FFF2-40B4-BE49-F238E27FC236}">
                  <a16:creationId xmlns:a16="http://schemas.microsoft.com/office/drawing/2014/main" xmlns="" id="{1E05F3A0-FA74-459F-AF19-C129E34D950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39642" y="3467100"/>
              <a:ext cx="108320" cy="210742"/>
            </a:xfrm>
            <a:custGeom>
              <a:avLst/>
              <a:gdLst/>
              <a:ahLst/>
              <a:cxnLst/>
              <a:rect l="0" t="0" r="0" b="0"/>
              <a:pathLst>
                <a:path w="108320" h="210742">
                  <a:moveTo>
                    <a:pt x="18508" y="0"/>
                  </a:moveTo>
                  <a:lnTo>
                    <a:pt x="18508" y="0"/>
                  </a:lnTo>
                  <a:lnTo>
                    <a:pt x="9669" y="24419"/>
                  </a:lnTo>
                  <a:lnTo>
                    <a:pt x="2207" y="65109"/>
                  </a:lnTo>
                  <a:lnTo>
                    <a:pt x="0" y="107850"/>
                  </a:lnTo>
                  <a:lnTo>
                    <a:pt x="1109" y="126250"/>
                  </a:lnTo>
                  <a:lnTo>
                    <a:pt x="6306" y="136780"/>
                  </a:lnTo>
                  <a:lnTo>
                    <a:pt x="17165" y="146674"/>
                  </a:lnTo>
                  <a:lnTo>
                    <a:pt x="23257" y="146466"/>
                  </a:lnTo>
                  <a:lnTo>
                    <a:pt x="39433" y="140590"/>
                  </a:lnTo>
                  <a:lnTo>
                    <a:pt x="81976" y="108555"/>
                  </a:lnTo>
                  <a:lnTo>
                    <a:pt x="107717" y="87124"/>
                  </a:lnTo>
                  <a:lnTo>
                    <a:pt x="108319" y="85599"/>
                  </a:lnTo>
                  <a:lnTo>
                    <a:pt x="108016" y="84583"/>
                  </a:lnTo>
                  <a:lnTo>
                    <a:pt x="107813" y="84611"/>
                  </a:lnTo>
                  <a:lnTo>
                    <a:pt x="105607" y="91606"/>
                  </a:lnTo>
                  <a:lnTo>
                    <a:pt x="104090" y="94938"/>
                  </a:lnTo>
                  <a:lnTo>
                    <a:pt x="101324" y="141836"/>
                  </a:lnTo>
                  <a:lnTo>
                    <a:pt x="94185" y="187297"/>
                  </a:lnTo>
                  <a:lnTo>
                    <a:pt x="91653" y="200365"/>
                  </a:lnTo>
                  <a:lnTo>
                    <a:pt x="92880" y="208525"/>
                  </a:lnTo>
                  <a:lnTo>
                    <a:pt x="94195" y="210278"/>
                  </a:lnTo>
                  <a:lnTo>
                    <a:pt x="95777" y="210741"/>
                  </a:lnTo>
                  <a:lnTo>
                    <a:pt x="101058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94">
              <a:extLst>
                <a:ext uri="{FF2B5EF4-FFF2-40B4-BE49-F238E27FC236}">
                  <a16:creationId xmlns:a16="http://schemas.microsoft.com/office/drawing/2014/main" xmlns="" id="{27C7B426-B5AF-4EAB-BEDA-3403C04EC8D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85150" y="3492500"/>
              <a:ext cx="101601" cy="266701"/>
            </a:xfrm>
            <a:custGeom>
              <a:avLst/>
              <a:gdLst/>
              <a:ahLst/>
              <a:cxnLst/>
              <a:rect l="0" t="0" r="0" b="0"/>
              <a:pathLst>
                <a:path w="101601" h="2667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86020" y="6742"/>
                  </a:lnTo>
                  <a:lnTo>
                    <a:pt x="72367" y="24419"/>
                  </a:lnTo>
                  <a:lnTo>
                    <a:pt x="56014" y="61014"/>
                  </a:lnTo>
                  <a:lnTo>
                    <a:pt x="34392" y="107605"/>
                  </a:lnTo>
                  <a:lnTo>
                    <a:pt x="22106" y="142369"/>
                  </a:lnTo>
                  <a:lnTo>
                    <a:pt x="11940" y="177575"/>
                  </a:lnTo>
                  <a:lnTo>
                    <a:pt x="402" y="22304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95">
              <a:extLst>
                <a:ext uri="{FF2B5EF4-FFF2-40B4-BE49-F238E27FC236}">
                  <a16:creationId xmlns:a16="http://schemas.microsoft.com/office/drawing/2014/main" xmlns="" id="{2F7220DE-4E7D-4232-A08B-1A5A7FD415E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87251" y="3590729"/>
              <a:ext cx="31250" cy="162122"/>
            </a:xfrm>
            <a:custGeom>
              <a:avLst/>
              <a:gdLst/>
              <a:ahLst/>
              <a:cxnLst/>
              <a:rect l="0" t="0" r="0" b="0"/>
              <a:pathLst>
                <a:path w="31250" h="162122">
                  <a:moveTo>
                    <a:pt x="31249" y="3371"/>
                  </a:moveTo>
                  <a:lnTo>
                    <a:pt x="31249" y="3371"/>
                  </a:lnTo>
                  <a:lnTo>
                    <a:pt x="27878" y="0"/>
                  </a:lnTo>
                  <a:lnTo>
                    <a:pt x="26885" y="1123"/>
                  </a:lnTo>
                  <a:lnTo>
                    <a:pt x="23370" y="14229"/>
                  </a:lnTo>
                  <a:lnTo>
                    <a:pt x="8055" y="53310"/>
                  </a:lnTo>
                  <a:lnTo>
                    <a:pt x="2035" y="90135"/>
                  </a:lnTo>
                  <a:lnTo>
                    <a:pt x="0" y="130811"/>
                  </a:lnTo>
                  <a:lnTo>
                    <a:pt x="3485" y="144913"/>
                  </a:lnTo>
                  <a:lnTo>
                    <a:pt x="12199" y="162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96">
              <a:extLst>
                <a:ext uri="{FF2B5EF4-FFF2-40B4-BE49-F238E27FC236}">
                  <a16:creationId xmlns:a16="http://schemas.microsoft.com/office/drawing/2014/main" xmlns="" id="{D4F9F4E2-97BB-4456-832A-E200A067ED9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341054" y="3603429"/>
              <a:ext cx="77178" cy="129990"/>
            </a:xfrm>
            <a:custGeom>
              <a:avLst/>
              <a:gdLst/>
              <a:ahLst/>
              <a:cxnLst/>
              <a:rect l="0" t="0" r="0" b="0"/>
              <a:pathLst>
                <a:path w="77178" h="129990">
                  <a:moveTo>
                    <a:pt x="59996" y="3371"/>
                  </a:moveTo>
                  <a:lnTo>
                    <a:pt x="59996" y="3371"/>
                  </a:lnTo>
                  <a:lnTo>
                    <a:pt x="56625" y="0"/>
                  </a:lnTo>
                  <a:lnTo>
                    <a:pt x="47444" y="2108"/>
                  </a:lnTo>
                  <a:lnTo>
                    <a:pt x="35367" y="8454"/>
                  </a:lnTo>
                  <a:lnTo>
                    <a:pt x="25296" y="18330"/>
                  </a:lnTo>
                  <a:lnTo>
                    <a:pt x="8322" y="45903"/>
                  </a:lnTo>
                  <a:lnTo>
                    <a:pt x="0" y="77513"/>
                  </a:lnTo>
                  <a:lnTo>
                    <a:pt x="906" y="105851"/>
                  </a:lnTo>
                  <a:lnTo>
                    <a:pt x="5746" y="119708"/>
                  </a:lnTo>
                  <a:lnTo>
                    <a:pt x="9012" y="125379"/>
                  </a:lnTo>
                  <a:lnTo>
                    <a:pt x="14013" y="128454"/>
                  </a:lnTo>
                  <a:lnTo>
                    <a:pt x="27093" y="129989"/>
                  </a:lnTo>
                  <a:lnTo>
                    <a:pt x="40434" y="124557"/>
                  </a:lnTo>
                  <a:lnTo>
                    <a:pt x="46954" y="120145"/>
                  </a:lnTo>
                  <a:lnTo>
                    <a:pt x="62873" y="97080"/>
                  </a:lnTo>
                  <a:lnTo>
                    <a:pt x="75119" y="58387"/>
                  </a:lnTo>
                  <a:lnTo>
                    <a:pt x="77177" y="32921"/>
                  </a:lnTo>
                  <a:lnTo>
                    <a:pt x="75158" y="20973"/>
                  </a:lnTo>
                  <a:lnTo>
                    <a:pt x="70027" y="1284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997">
            <a:extLst>
              <a:ext uri="{FF2B5EF4-FFF2-40B4-BE49-F238E27FC236}">
                <a16:creationId xmlns:a16="http://schemas.microsoft.com/office/drawing/2014/main" xmlns="" id="{833FA773-DD95-476F-AB33-A0F12B0E5A7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53540" y="5060632"/>
            <a:ext cx="240637" cy="443675"/>
          </a:xfrm>
          <a:custGeom>
            <a:avLst/>
            <a:gdLst/>
            <a:ahLst/>
            <a:cxnLst/>
            <a:rect l="0" t="0" r="0" b="0"/>
            <a:pathLst>
              <a:path w="240637" h="443675">
                <a:moveTo>
                  <a:pt x="50360" y="120968"/>
                </a:moveTo>
                <a:lnTo>
                  <a:pt x="50360" y="120968"/>
                </a:lnTo>
                <a:lnTo>
                  <a:pt x="41521" y="142016"/>
                </a:lnTo>
                <a:lnTo>
                  <a:pt x="38168" y="182701"/>
                </a:lnTo>
                <a:lnTo>
                  <a:pt x="37811" y="219458"/>
                </a:lnTo>
                <a:lnTo>
                  <a:pt x="35823" y="265391"/>
                </a:lnTo>
                <a:lnTo>
                  <a:pt x="33316" y="301572"/>
                </a:lnTo>
                <a:lnTo>
                  <a:pt x="32201" y="341172"/>
                </a:lnTo>
                <a:lnTo>
                  <a:pt x="29824" y="374764"/>
                </a:lnTo>
                <a:lnTo>
                  <a:pt x="26401" y="413713"/>
                </a:lnTo>
                <a:lnTo>
                  <a:pt x="23505" y="437483"/>
                </a:lnTo>
                <a:lnTo>
                  <a:pt x="21874" y="442045"/>
                </a:lnTo>
                <a:lnTo>
                  <a:pt x="20080" y="443674"/>
                </a:lnTo>
                <a:lnTo>
                  <a:pt x="18179" y="443351"/>
                </a:lnTo>
                <a:lnTo>
                  <a:pt x="16206" y="441723"/>
                </a:lnTo>
                <a:lnTo>
                  <a:pt x="10058" y="422577"/>
                </a:lnTo>
                <a:lnTo>
                  <a:pt x="7139" y="387820"/>
                </a:lnTo>
                <a:lnTo>
                  <a:pt x="4575" y="354810"/>
                </a:lnTo>
                <a:lnTo>
                  <a:pt x="1789" y="315914"/>
                </a:lnTo>
                <a:lnTo>
                  <a:pt x="551" y="272757"/>
                </a:lnTo>
                <a:lnTo>
                  <a:pt x="0" y="229587"/>
                </a:lnTo>
                <a:lnTo>
                  <a:pt x="461" y="188293"/>
                </a:lnTo>
                <a:lnTo>
                  <a:pt x="3018" y="151125"/>
                </a:lnTo>
                <a:lnTo>
                  <a:pt x="12150" y="115792"/>
                </a:lnTo>
                <a:lnTo>
                  <a:pt x="25617" y="82684"/>
                </a:lnTo>
                <a:lnTo>
                  <a:pt x="50476" y="41657"/>
                </a:lnTo>
                <a:lnTo>
                  <a:pt x="72283" y="20572"/>
                </a:lnTo>
                <a:lnTo>
                  <a:pt x="108361" y="2948"/>
                </a:lnTo>
                <a:lnTo>
                  <a:pt x="139121" y="0"/>
                </a:lnTo>
                <a:lnTo>
                  <a:pt x="159189" y="7703"/>
                </a:lnTo>
                <a:lnTo>
                  <a:pt x="186557" y="27906"/>
                </a:lnTo>
                <a:lnTo>
                  <a:pt x="225007" y="73409"/>
                </a:lnTo>
                <a:lnTo>
                  <a:pt x="236401" y="93951"/>
                </a:lnTo>
                <a:lnTo>
                  <a:pt x="240524" y="114840"/>
                </a:lnTo>
                <a:lnTo>
                  <a:pt x="240636" y="125350"/>
                </a:lnTo>
                <a:lnTo>
                  <a:pt x="235116" y="142671"/>
                </a:lnTo>
                <a:lnTo>
                  <a:pt x="224901" y="156719"/>
                </a:lnTo>
                <a:lnTo>
                  <a:pt x="210954" y="167667"/>
                </a:lnTo>
                <a:lnTo>
                  <a:pt x="183864" y="178392"/>
                </a:lnTo>
                <a:lnTo>
                  <a:pt x="146754" y="186038"/>
                </a:lnTo>
                <a:lnTo>
                  <a:pt x="107849" y="196144"/>
                </a:lnTo>
                <a:lnTo>
                  <a:pt x="64669" y="207131"/>
                </a:lnTo>
                <a:lnTo>
                  <a:pt x="44010" y="21621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204">
            <a:extLst>
              <a:ext uri="{FF2B5EF4-FFF2-40B4-BE49-F238E27FC236}">
                <a16:creationId xmlns:a16="http://schemas.microsoft.com/office/drawing/2014/main" xmlns="" id="{0D0F4375-5BD3-479F-BB4A-0E929BB1A500}"/>
              </a:ext>
            </a:extLst>
          </p:cNvPr>
          <p:cNvGrpSpPr/>
          <p:nvPr/>
        </p:nvGrpSpPr>
        <p:grpSpPr>
          <a:xfrm>
            <a:off x="11195050" y="2529494"/>
            <a:ext cx="819151" cy="1206424"/>
            <a:chOff x="11195050" y="2529494"/>
            <a:chExt cx="819151" cy="1206424"/>
          </a:xfrm>
        </p:grpSpPr>
        <p:sp>
          <p:nvSpPr>
            <p:cNvPr id="176" name="SMARTInkShape-998">
              <a:extLst>
                <a:ext uri="{FF2B5EF4-FFF2-40B4-BE49-F238E27FC236}">
                  <a16:creationId xmlns:a16="http://schemas.microsoft.com/office/drawing/2014/main" xmlns="" id="{BBAD3D2A-670E-4195-BD91-02C1AAE6D1F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195050" y="2529494"/>
              <a:ext cx="342948" cy="1206424"/>
            </a:xfrm>
            <a:custGeom>
              <a:avLst/>
              <a:gdLst/>
              <a:ahLst/>
              <a:cxnLst/>
              <a:rect l="0" t="0" r="0" b="0"/>
              <a:pathLst>
                <a:path w="342948" h="1206424">
                  <a:moveTo>
                    <a:pt x="0" y="99406"/>
                  </a:moveTo>
                  <a:lnTo>
                    <a:pt x="0" y="99406"/>
                  </a:lnTo>
                  <a:lnTo>
                    <a:pt x="12255" y="68989"/>
                  </a:lnTo>
                  <a:lnTo>
                    <a:pt x="37576" y="35830"/>
                  </a:lnTo>
                  <a:lnTo>
                    <a:pt x="59740" y="16587"/>
                  </a:lnTo>
                  <a:lnTo>
                    <a:pt x="106130" y="0"/>
                  </a:lnTo>
                  <a:lnTo>
                    <a:pt x="145476" y="4661"/>
                  </a:lnTo>
                  <a:lnTo>
                    <a:pt x="166834" y="10842"/>
                  </a:lnTo>
                  <a:lnTo>
                    <a:pt x="203736" y="36526"/>
                  </a:lnTo>
                  <a:lnTo>
                    <a:pt x="220490" y="53253"/>
                  </a:lnTo>
                  <a:lnTo>
                    <a:pt x="240989" y="100060"/>
                  </a:lnTo>
                  <a:lnTo>
                    <a:pt x="247442" y="127359"/>
                  </a:lnTo>
                  <a:lnTo>
                    <a:pt x="248924" y="157552"/>
                  </a:lnTo>
                  <a:lnTo>
                    <a:pt x="247087" y="189676"/>
                  </a:lnTo>
                  <a:lnTo>
                    <a:pt x="243041" y="223086"/>
                  </a:lnTo>
                  <a:lnTo>
                    <a:pt x="236111" y="256648"/>
                  </a:lnTo>
                  <a:lnTo>
                    <a:pt x="227257" y="290312"/>
                  </a:lnTo>
                  <a:lnTo>
                    <a:pt x="217122" y="324043"/>
                  </a:lnTo>
                  <a:lnTo>
                    <a:pt x="206836" y="357114"/>
                  </a:lnTo>
                  <a:lnTo>
                    <a:pt x="196452" y="389744"/>
                  </a:lnTo>
                  <a:lnTo>
                    <a:pt x="186002" y="422082"/>
                  </a:lnTo>
                  <a:lnTo>
                    <a:pt x="176213" y="452107"/>
                  </a:lnTo>
                  <a:lnTo>
                    <a:pt x="166864" y="480590"/>
                  </a:lnTo>
                  <a:lnTo>
                    <a:pt x="157809" y="508045"/>
                  </a:lnTo>
                  <a:lnTo>
                    <a:pt x="142105" y="555485"/>
                  </a:lnTo>
                  <a:lnTo>
                    <a:pt x="129480" y="597030"/>
                  </a:lnTo>
                  <a:lnTo>
                    <a:pt x="121517" y="634309"/>
                  </a:lnTo>
                  <a:lnTo>
                    <a:pt x="125034" y="669693"/>
                  </a:lnTo>
                  <a:lnTo>
                    <a:pt x="138121" y="703528"/>
                  </a:lnTo>
                  <a:lnTo>
                    <a:pt x="160400" y="735029"/>
                  </a:lnTo>
                  <a:lnTo>
                    <a:pt x="190527" y="769255"/>
                  </a:lnTo>
                  <a:lnTo>
                    <a:pt x="225790" y="805633"/>
                  </a:lnTo>
                  <a:lnTo>
                    <a:pt x="264981" y="842968"/>
                  </a:lnTo>
                  <a:lnTo>
                    <a:pt x="300272" y="880728"/>
                  </a:lnTo>
                  <a:lnTo>
                    <a:pt x="328188" y="919382"/>
                  </a:lnTo>
                  <a:lnTo>
                    <a:pt x="342947" y="960080"/>
                  </a:lnTo>
                  <a:lnTo>
                    <a:pt x="342450" y="1001687"/>
                  </a:lnTo>
                  <a:lnTo>
                    <a:pt x="330000" y="1043697"/>
                  </a:lnTo>
                  <a:lnTo>
                    <a:pt x="305651" y="1085887"/>
                  </a:lnTo>
                  <a:lnTo>
                    <a:pt x="272252" y="1124393"/>
                  </a:lnTo>
                  <a:lnTo>
                    <a:pt x="232479" y="1158206"/>
                  </a:lnTo>
                  <a:lnTo>
                    <a:pt x="186579" y="1184993"/>
                  </a:lnTo>
                  <a:lnTo>
                    <a:pt x="143477" y="1206423"/>
                  </a:lnTo>
                  <a:lnTo>
                    <a:pt x="137280" y="1205717"/>
                  </a:lnTo>
                  <a:lnTo>
                    <a:pt x="134559" y="1201013"/>
                  </a:lnTo>
                  <a:lnTo>
                    <a:pt x="133350" y="1178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99">
              <a:extLst>
                <a:ext uri="{FF2B5EF4-FFF2-40B4-BE49-F238E27FC236}">
                  <a16:creationId xmlns:a16="http://schemas.microsoft.com/office/drawing/2014/main" xmlns="" id="{1CB47043-CE76-4C7F-961E-9CB57B9FE24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658600" y="2888651"/>
              <a:ext cx="282023" cy="381600"/>
            </a:xfrm>
            <a:custGeom>
              <a:avLst/>
              <a:gdLst/>
              <a:ahLst/>
              <a:cxnLst/>
              <a:rect l="0" t="0" r="0" b="0"/>
              <a:pathLst>
                <a:path w="282023" h="381600">
                  <a:moveTo>
                    <a:pt x="0" y="25999"/>
                  </a:moveTo>
                  <a:lnTo>
                    <a:pt x="0" y="25999"/>
                  </a:lnTo>
                  <a:lnTo>
                    <a:pt x="0" y="12515"/>
                  </a:lnTo>
                  <a:lnTo>
                    <a:pt x="2117" y="7837"/>
                  </a:lnTo>
                  <a:lnTo>
                    <a:pt x="10112" y="759"/>
                  </a:lnTo>
                  <a:lnTo>
                    <a:pt x="15914" y="0"/>
                  </a:lnTo>
                  <a:lnTo>
                    <a:pt x="29886" y="2920"/>
                  </a:lnTo>
                  <a:lnTo>
                    <a:pt x="60359" y="29352"/>
                  </a:lnTo>
                  <a:lnTo>
                    <a:pt x="89621" y="62297"/>
                  </a:lnTo>
                  <a:lnTo>
                    <a:pt x="123792" y="103515"/>
                  </a:lnTo>
                  <a:lnTo>
                    <a:pt x="160148" y="150056"/>
                  </a:lnTo>
                  <a:lnTo>
                    <a:pt x="177320" y="174320"/>
                  </a:lnTo>
                  <a:lnTo>
                    <a:pt x="193708" y="198963"/>
                  </a:lnTo>
                  <a:lnTo>
                    <a:pt x="209572" y="223858"/>
                  </a:lnTo>
                  <a:lnTo>
                    <a:pt x="240368" y="270335"/>
                  </a:lnTo>
                  <a:lnTo>
                    <a:pt x="266287" y="310981"/>
                  </a:lnTo>
                  <a:lnTo>
                    <a:pt x="280158" y="340806"/>
                  </a:lnTo>
                  <a:lnTo>
                    <a:pt x="282022" y="351581"/>
                  </a:lnTo>
                  <a:lnTo>
                    <a:pt x="281147" y="360176"/>
                  </a:lnTo>
                  <a:lnTo>
                    <a:pt x="273050" y="3815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000">
              <a:extLst>
                <a:ext uri="{FF2B5EF4-FFF2-40B4-BE49-F238E27FC236}">
                  <a16:creationId xmlns:a16="http://schemas.microsoft.com/office/drawing/2014/main" xmlns="" id="{97D7113A-A9EA-4F5B-B540-1F3E5EA25EA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741150" y="2901950"/>
              <a:ext cx="273051" cy="374651"/>
            </a:xfrm>
            <a:custGeom>
              <a:avLst/>
              <a:gdLst/>
              <a:ahLst/>
              <a:cxnLst/>
              <a:rect l="0" t="0" r="0" b="0"/>
              <a:pathLst>
                <a:path w="273051" h="374651">
                  <a:moveTo>
                    <a:pt x="273050" y="0"/>
                  </a:moveTo>
                  <a:lnTo>
                    <a:pt x="273050" y="0"/>
                  </a:lnTo>
                  <a:lnTo>
                    <a:pt x="266309" y="0"/>
                  </a:lnTo>
                  <a:lnTo>
                    <a:pt x="245260" y="13484"/>
                  </a:lnTo>
                  <a:lnTo>
                    <a:pt x="209938" y="45466"/>
                  </a:lnTo>
                  <a:lnTo>
                    <a:pt x="178677" y="81591"/>
                  </a:lnTo>
                  <a:lnTo>
                    <a:pt x="144323" y="126574"/>
                  </a:lnTo>
                  <a:lnTo>
                    <a:pt x="127259" y="151410"/>
                  </a:lnTo>
                  <a:lnTo>
                    <a:pt x="110241" y="177140"/>
                  </a:lnTo>
                  <a:lnTo>
                    <a:pt x="80041" y="224544"/>
                  </a:lnTo>
                  <a:lnTo>
                    <a:pt x="53918" y="268425"/>
                  </a:lnTo>
                  <a:lnTo>
                    <a:pt x="32900" y="309094"/>
                  </a:lnTo>
                  <a:lnTo>
                    <a:pt x="11945" y="350836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205">
            <a:extLst>
              <a:ext uri="{FF2B5EF4-FFF2-40B4-BE49-F238E27FC236}">
                <a16:creationId xmlns:a16="http://schemas.microsoft.com/office/drawing/2014/main" xmlns="" id="{49F7FDF1-40F3-437A-B6B1-DCA3CBC0241B}"/>
              </a:ext>
            </a:extLst>
          </p:cNvPr>
          <p:cNvGrpSpPr/>
          <p:nvPr/>
        </p:nvGrpSpPr>
        <p:grpSpPr>
          <a:xfrm>
            <a:off x="6045200" y="5002373"/>
            <a:ext cx="1191243" cy="395128"/>
            <a:chOff x="6045200" y="5002373"/>
            <a:chExt cx="1191243" cy="395128"/>
          </a:xfrm>
        </p:grpSpPr>
        <p:sp>
          <p:nvSpPr>
            <p:cNvPr id="180" name="SMARTInkShape-1001">
              <a:extLst>
                <a:ext uri="{FF2B5EF4-FFF2-40B4-BE49-F238E27FC236}">
                  <a16:creationId xmlns:a16="http://schemas.microsoft.com/office/drawing/2014/main" xmlns="" id="{316F5FAB-D8A6-4520-AAC0-B51A63CC3EB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45200" y="525780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3763" y="13815"/>
                  </a:lnTo>
                  <a:lnTo>
                    <a:pt x="38693" y="54608"/>
                  </a:lnTo>
                  <a:lnTo>
                    <a:pt x="76252" y="100494"/>
                  </a:lnTo>
                  <a:lnTo>
                    <a:pt x="10795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02">
              <a:extLst>
                <a:ext uri="{FF2B5EF4-FFF2-40B4-BE49-F238E27FC236}">
                  <a16:creationId xmlns:a16="http://schemas.microsoft.com/office/drawing/2014/main" xmlns="" id="{B643B058-3C2B-41D5-AD73-081E8A92BF0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64250" y="523240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1882"/>
                  </a:lnTo>
                  <a:lnTo>
                    <a:pt x="83302" y="12209"/>
                  </a:lnTo>
                  <a:lnTo>
                    <a:pt x="61439" y="52686"/>
                  </a:lnTo>
                  <a:lnTo>
                    <a:pt x="37693" y="96877"/>
                  </a:lnTo>
                  <a:lnTo>
                    <a:pt x="10059" y="141386"/>
                  </a:lnTo>
                  <a:lnTo>
                    <a:pt x="2980" y="155487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03">
              <a:extLst>
                <a:ext uri="{FF2B5EF4-FFF2-40B4-BE49-F238E27FC236}">
                  <a16:creationId xmlns:a16="http://schemas.microsoft.com/office/drawing/2014/main" xmlns="" id="{E51D30C8-C3FD-4497-A036-7D149A4DAA7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90600" y="5029539"/>
              <a:ext cx="116551" cy="348912"/>
            </a:xfrm>
            <a:custGeom>
              <a:avLst/>
              <a:gdLst/>
              <a:ahLst/>
              <a:cxnLst/>
              <a:rect l="0" t="0" r="0" b="0"/>
              <a:pathLst>
                <a:path w="116551" h="348912">
                  <a:moveTo>
                    <a:pt x="91150" y="12361"/>
                  </a:moveTo>
                  <a:lnTo>
                    <a:pt x="91150" y="12361"/>
                  </a:lnTo>
                  <a:lnTo>
                    <a:pt x="94521" y="8990"/>
                  </a:lnTo>
                  <a:lnTo>
                    <a:pt x="96176" y="5454"/>
                  </a:lnTo>
                  <a:lnTo>
                    <a:pt x="96617" y="3522"/>
                  </a:lnTo>
                  <a:lnTo>
                    <a:pt x="96206" y="2235"/>
                  </a:lnTo>
                  <a:lnTo>
                    <a:pt x="95226" y="1377"/>
                  </a:lnTo>
                  <a:lnTo>
                    <a:pt x="91955" y="0"/>
                  </a:lnTo>
                  <a:lnTo>
                    <a:pt x="61335" y="11900"/>
                  </a:lnTo>
                  <a:lnTo>
                    <a:pt x="40923" y="30177"/>
                  </a:lnTo>
                  <a:lnTo>
                    <a:pt x="21469" y="56837"/>
                  </a:lnTo>
                  <a:lnTo>
                    <a:pt x="9042" y="93822"/>
                  </a:lnTo>
                  <a:lnTo>
                    <a:pt x="890" y="139430"/>
                  </a:lnTo>
                  <a:lnTo>
                    <a:pt x="0" y="173964"/>
                  </a:lnTo>
                  <a:lnTo>
                    <a:pt x="2661" y="209773"/>
                  </a:lnTo>
                  <a:lnTo>
                    <a:pt x="8548" y="244503"/>
                  </a:lnTo>
                  <a:lnTo>
                    <a:pt x="26537" y="289047"/>
                  </a:lnTo>
                  <a:lnTo>
                    <a:pt x="56483" y="322315"/>
                  </a:lnTo>
                  <a:lnTo>
                    <a:pt x="100295" y="342925"/>
                  </a:lnTo>
                  <a:lnTo>
                    <a:pt x="116550" y="3489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004">
              <a:extLst>
                <a:ext uri="{FF2B5EF4-FFF2-40B4-BE49-F238E27FC236}">
                  <a16:creationId xmlns:a16="http://schemas.microsoft.com/office/drawing/2014/main" xmlns="" id="{8F1B6299-8C91-4C81-BF72-7F087CB8309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521450" y="5106283"/>
              <a:ext cx="19051" cy="227718"/>
            </a:xfrm>
            <a:custGeom>
              <a:avLst/>
              <a:gdLst/>
              <a:ahLst/>
              <a:cxnLst/>
              <a:rect l="0" t="0" r="0" b="0"/>
              <a:pathLst>
                <a:path w="19051" h="227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763" y="39315"/>
                  </a:lnTo>
                  <a:lnTo>
                    <a:pt x="10051" y="77820"/>
                  </a:lnTo>
                  <a:lnTo>
                    <a:pt x="11916" y="122390"/>
                  </a:lnTo>
                  <a:lnTo>
                    <a:pt x="12467" y="167581"/>
                  </a:lnTo>
                  <a:lnTo>
                    <a:pt x="16025" y="210665"/>
                  </a:lnTo>
                  <a:lnTo>
                    <a:pt x="19050" y="227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05">
              <a:extLst>
                <a:ext uri="{FF2B5EF4-FFF2-40B4-BE49-F238E27FC236}">
                  <a16:creationId xmlns:a16="http://schemas.microsoft.com/office/drawing/2014/main" xmlns="" id="{3AD43EFB-10FD-4C1D-9A2B-23495C25E39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618315" y="5100732"/>
              <a:ext cx="115590" cy="213145"/>
            </a:xfrm>
            <a:custGeom>
              <a:avLst/>
              <a:gdLst/>
              <a:ahLst/>
              <a:cxnLst/>
              <a:rect l="0" t="0" r="0" b="0"/>
              <a:pathLst>
                <a:path w="115590" h="213145">
                  <a:moveTo>
                    <a:pt x="55535" y="11018"/>
                  </a:moveTo>
                  <a:lnTo>
                    <a:pt x="55535" y="11018"/>
                  </a:lnTo>
                  <a:lnTo>
                    <a:pt x="52164" y="11018"/>
                  </a:lnTo>
                  <a:lnTo>
                    <a:pt x="48627" y="12899"/>
                  </a:lnTo>
                  <a:lnTo>
                    <a:pt x="37237" y="23227"/>
                  </a:lnTo>
                  <a:lnTo>
                    <a:pt x="25498" y="44896"/>
                  </a:lnTo>
                  <a:lnTo>
                    <a:pt x="13082" y="83772"/>
                  </a:lnTo>
                  <a:lnTo>
                    <a:pt x="3837" y="127668"/>
                  </a:lnTo>
                  <a:lnTo>
                    <a:pt x="0" y="168582"/>
                  </a:lnTo>
                  <a:lnTo>
                    <a:pt x="2865" y="188997"/>
                  </a:lnTo>
                  <a:lnTo>
                    <a:pt x="5605" y="197404"/>
                  </a:lnTo>
                  <a:lnTo>
                    <a:pt x="10959" y="203714"/>
                  </a:lnTo>
                  <a:lnTo>
                    <a:pt x="26317" y="212606"/>
                  </a:lnTo>
                  <a:lnTo>
                    <a:pt x="34644" y="213144"/>
                  </a:lnTo>
                  <a:lnTo>
                    <a:pt x="51424" y="208096"/>
                  </a:lnTo>
                  <a:lnTo>
                    <a:pt x="80109" y="186613"/>
                  </a:lnTo>
                  <a:lnTo>
                    <a:pt x="107579" y="151162"/>
                  </a:lnTo>
                  <a:lnTo>
                    <a:pt x="115589" y="123634"/>
                  </a:lnTo>
                  <a:lnTo>
                    <a:pt x="114251" y="76605"/>
                  </a:lnTo>
                  <a:lnTo>
                    <a:pt x="104917" y="31863"/>
                  </a:lnTo>
                  <a:lnTo>
                    <a:pt x="101156" y="20681"/>
                  </a:lnTo>
                  <a:lnTo>
                    <a:pt x="95122" y="12521"/>
                  </a:lnTo>
                  <a:lnTo>
                    <a:pt x="79009" y="1573"/>
                  </a:lnTo>
                  <a:lnTo>
                    <a:pt x="60088" y="0"/>
                  </a:lnTo>
                  <a:lnTo>
                    <a:pt x="50104" y="1556"/>
                  </a:lnTo>
                  <a:lnTo>
                    <a:pt x="31484" y="12692"/>
                  </a:lnTo>
                  <a:lnTo>
                    <a:pt x="4735" y="364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06">
              <a:extLst>
                <a:ext uri="{FF2B5EF4-FFF2-40B4-BE49-F238E27FC236}">
                  <a16:creationId xmlns:a16="http://schemas.microsoft.com/office/drawing/2014/main" xmlns="" id="{8EE069A9-1403-4A42-A877-3D3708AAD9C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845300" y="5184736"/>
              <a:ext cx="144133" cy="117458"/>
            </a:xfrm>
            <a:custGeom>
              <a:avLst/>
              <a:gdLst/>
              <a:ahLst/>
              <a:cxnLst/>
              <a:rect l="0" t="0" r="0" b="0"/>
              <a:pathLst>
                <a:path w="144133" h="117458">
                  <a:moveTo>
                    <a:pt x="0" y="34964"/>
                  </a:moveTo>
                  <a:lnTo>
                    <a:pt x="0" y="34964"/>
                  </a:lnTo>
                  <a:lnTo>
                    <a:pt x="0" y="31593"/>
                  </a:lnTo>
                  <a:lnTo>
                    <a:pt x="1881" y="28056"/>
                  </a:lnTo>
                  <a:lnTo>
                    <a:pt x="3370" y="26125"/>
                  </a:lnTo>
                  <a:lnTo>
                    <a:pt x="5069" y="25544"/>
                  </a:lnTo>
                  <a:lnTo>
                    <a:pt x="6907" y="25861"/>
                  </a:lnTo>
                  <a:lnTo>
                    <a:pt x="8838" y="26779"/>
                  </a:lnTo>
                  <a:lnTo>
                    <a:pt x="14927" y="38183"/>
                  </a:lnTo>
                  <a:lnTo>
                    <a:pt x="17828" y="58339"/>
                  </a:lnTo>
                  <a:lnTo>
                    <a:pt x="13476" y="105850"/>
                  </a:lnTo>
                  <a:lnTo>
                    <a:pt x="12930" y="117429"/>
                  </a:lnTo>
                  <a:lnTo>
                    <a:pt x="12853" y="117457"/>
                  </a:lnTo>
                  <a:lnTo>
                    <a:pt x="12709" y="74347"/>
                  </a:lnTo>
                  <a:lnTo>
                    <a:pt x="16465" y="41694"/>
                  </a:lnTo>
                  <a:lnTo>
                    <a:pt x="26515" y="15321"/>
                  </a:lnTo>
                  <a:lnTo>
                    <a:pt x="34362" y="5067"/>
                  </a:lnTo>
                  <a:lnTo>
                    <a:pt x="42554" y="510"/>
                  </a:lnTo>
                  <a:lnTo>
                    <a:pt x="46713" y="1411"/>
                  </a:lnTo>
                  <a:lnTo>
                    <a:pt x="67752" y="20328"/>
                  </a:lnTo>
                  <a:lnTo>
                    <a:pt x="72445" y="30576"/>
                  </a:lnTo>
                  <a:lnTo>
                    <a:pt x="75458" y="54402"/>
                  </a:lnTo>
                  <a:lnTo>
                    <a:pt x="75000" y="58506"/>
                  </a:lnTo>
                  <a:lnTo>
                    <a:pt x="73989" y="61241"/>
                  </a:lnTo>
                  <a:lnTo>
                    <a:pt x="72608" y="63066"/>
                  </a:lnTo>
                  <a:lnTo>
                    <a:pt x="71689" y="63576"/>
                  </a:lnTo>
                  <a:lnTo>
                    <a:pt x="71076" y="63211"/>
                  </a:lnTo>
                  <a:lnTo>
                    <a:pt x="70667" y="62262"/>
                  </a:lnTo>
                  <a:lnTo>
                    <a:pt x="73463" y="47442"/>
                  </a:lnTo>
                  <a:lnTo>
                    <a:pt x="94526" y="18562"/>
                  </a:lnTo>
                  <a:lnTo>
                    <a:pt x="108520" y="3920"/>
                  </a:lnTo>
                  <a:lnTo>
                    <a:pt x="114788" y="0"/>
                  </a:lnTo>
                  <a:lnTo>
                    <a:pt x="118859" y="365"/>
                  </a:lnTo>
                  <a:lnTo>
                    <a:pt x="129025" y="4535"/>
                  </a:lnTo>
                  <a:lnTo>
                    <a:pt x="136837" y="14855"/>
                  </a:lnTo>
                  <a:lnTo>
                    <a:pt x="141955" y="28849"/>
                  </a:lnTo>
                  <a:lnTo>
                    <a:pt x="144132" y="53299"/>
                  </a:lnTo>
                  <a:lnTo>
                    <a:pt x="139700" y="1048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07">
              <a:extLst>
                <a:ext uri="{FF2B5EF4-FFF2-40B4-BE49-F238E27FC236}">
                  <a16:creationId xmlns:a16="http://schemas.microsoft.com/office/drawing/2014/main" xmlns="" id="{D021F739-58B0-4308-A5CB-C84BBAC0023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33399" y="5144906"/>
              <a:ext cx="65902" cy="156413"/>
            </a:xfrm>
            <a:custGeom>
              <a:avLst/>
              <a:gdLst/>
              <a:ahLst/>
              <a:cxnLst/>
              <a:rect l="0" t="0" r="0" b="0"/>
              <a:pathLst>
                <a:path w="65902" h="156413">
                  <a:moveTo>
                    <a:pt x="65901" y="17644"/>
                  </a:moveTo>
                  <a:lnTo>
                    <a:pt x="65901" y="17644"/>
                  </a:lnTo>
                  <a:lnTo>
                    <a:pt x="65900" y="10902"/>
                  </a:lnTo>
                  <a:lnTo>
                    <a:pt x="64019" y="5711"/>
                  </a:lnTo>
                  <a:lnTo>
                    <a:pt x="62530" y="3338"/>
                  </a:lnTo>
                  <a:lnTo>
                    <a:pt x="55231" y="703"/>
                  </a:lnTo>
                  <a:lnTo>
                    <a:pt x="50321" y="0"/>
                  </a:lnTo>
                  <a:lnTo>
                    <a:pt x="29926" y="5752"/>
                  </a:lnTo>
                  <a:lnTo>
                    <a:pt x="9380" y="19765"/>
                  </a:lnTo>
                  <a:lnTo>
                    <a:pt x="1975" y="31287"/>
                  </a:lnTo>
                  <a:lnTo>
                    <a:pt x="0" y="37322"/>
                  </a:lnTo>
                  <a:lnTo>
                    <a:pt x="95" y="42758"/>
                  </a:lnTo>
                  <a:lnTo>
                    <a:pt x="3964" y="52559"/>
                  </a:lnTo>
                  <a:lnTo>
                    <a:pt x="14074" y="66011"/>
                  </a:lnTo>
                  <a:lnTo>
                    <a:pt x="53499" y="96648"/>
                  </a:lnTo>
                  <a:lnTo>
                    <a:pt x="59919" y="107790"/>
                  </a:lnTo>
                  <a:lnTo>
                    <a:pt x="61361" y="119797"/>
                  </a:lnTo>
                  <a:lnTo>
                    <a:pt x="58944" y="131485"/>
                  </a:lnTo>
                  <a:lnTo>
                    <a:pt x="53166" y="141382"/>
                  </a:lnTo>
                  <a:lnTo>
                    <a:pt x="35238" y="154888"/>
                  </a:lnTo>
                  <a:lnTo>
                    <a:pt x="28526" y="156412"/>
                  </a:lnTo>
                  <a:lnTo>
                    <a:pt x="15423" y="154343"/>
                  </a:lnTo>
                  <a:lnTo>
                    <a:pt x="11083" y="150404"/>
                  </a:lnTo>
                  <a:lnTo>
                    <a:pt x="2401" y="125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08">
              <a:extLst>
                <a:ext uri="{FF2B5EF4-FFF2-40B4-BE49-F238E27FC236}">
                  <a16:creationId xmlns:a16="http://schemas.microsoft.com/office/drawing/2014/main" xmlns="" id="{3ABFF0D7-9821-4E0E-A6A8-A890134032F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24700" y="5002373"/>
              <a:ext cx="111743" cy="376078"/>
            </a:xfrm>
            <a:custGeom>
              <a:avLst/>
              <a:gdLst/>
              <a:ahLst/>
              <a:cxnLst/>
              <a:rect l="0" t="0" r="0" b="0"/>
              <a:pathLst>
                <a:path w="111743" h="376078">
                  <a:moveTo>
                    <a:pt x="76200" y="26827"/>
                  </a:moveTo>
                  <a:lnTo>
                    <a:pt x="76200" y="26827"/>
                  </a:lnTo>
                  <a:lnTo>
                    <a:pt x="69458" y="20085"/>
                  </a:lnTo>
                  <a:lnTo>
                    <a:pt x="66148" y="13012"/>
                  </a:lnTo>
                  <a:lnTo>
                    <a:pt x="64022" y="344"/>
                  </a:lnTo>
                  <a:lnTo>
                    <a:pt x="65965" y="0"/>
                  </a:lnTo>
                  <a:lnTo>
                    <a:pt x="73768" y="3380"/>
                  </a:lnTo>
                  <a:lnTo>
                    <a:pt x="90060" y="23329"/>
                  </a:lnTo>
                  <a:lnTo>
                    <a:pt x="104922" y="61695"/>
                  </a:lnTo>
                  <a:lnTo>
                    <a:pt x="110132" y="96416"/>
                  </a:lnTo>
                  <a:lnTo>
                    <a:pt x="111742" y="137483"/>
                  </a:lnTo>
                  <a:lnTo>
                    <a:pt x="111184" y="161276"/>
                  </a:lnTo>
                  <a:lnTo>
                    <a:pt x="110106" y="186310"/>
                  </a:lnTo>
                  <a:lnTo>
                    <a:pt x="97619" y="232940"/>
                  </a:lnTo>
                  <a:lnTo>
                    <a:pt x="77958" y="275771"/>
                  </a:lnTo>
                  <a:lnTo>
                    <a:pt x="55108" y="313623"/>
                  </a:lnTo>
                  <a:lnTo>
                    <a:pt x="14544" y="360814"/>
                  </a:lnTo>
                  <a:lnTo>
                    <a:pt x="0" y="3760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206">
            <a:extLst>
              <a:ext uri="{FF2B5EF4-FFF2-40B4-BE49-F238E27FC236}">
                <a16:creationId xmlns:a16="http://schemas.microsoft.com/office/drawing/2014/main" xmlns="" id="{72B1F95A-9BB8-42D4-AE6B-C3D0408A559E}"/>
              </a:ext>
            </a:extLst>
          </p:cNvPr>
          <p:cNvGrpSpPr/>
          <p:nvPr/>
        </p:nvGrpSpPr>
        <p:grpSpPr>
          <a:xfrm>
            <a:off x="7559191" y="5162812"/>
            <a:ext cx="238610" cy="113638"/>
            <a:chOff x="7559191" y="5162812"/>
            <a:chExt cx="238610" cy="113638"/>
          </a:xfrm>
        </p:grpSpPr>
        <p:sp>
          <p:nvSpPr>
            <p:cNvPr id="189" name="SMARTInkShape-1009">
              <a:extLst>
                <a:ext uri="{FF2B5EF4-FFF2-40B4-BE49-F238E27FC236}">
                  <a16:creationId xmlns:a16="http://schemas.microsoft.com/office/drawing/2014/main" xmlns="" id="{E8432C3F-D092-43E6-B961-33248750169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59191" y="5162812"/>
              <a:ext cx="156060" cy="25139"/>
            </a:xfrm>
            <a:custGeom>
              <a:avLst/>
              <a:gdLst/>
              <a:ahLst/>
              <a:cxnLst/>
              <a:rect l="0" t="0" r="0" b="0"/>
              <a:pathLst>
                <a:path w="156060" h="25139">
                  <a:moveTo>
                    <a:pt x="3659" y="6088"/>
                  </a:moveTo>
                  <a:lnTo>
                    <a:pt x="3659" y="6088"/>
                  </a:lnTo>
                  <a:lnTo>
                    <a:pt x="288" y="6088"/>
                  </a:lnTo>
                  <a:lnTo>
                    <a:pt x="0" y="5382"/>
                  </a:lnTo>
                  <a:lnTo>
                    <a:pt x="1563" y="2717"/>
                  </a:lnTo>
                  <a:lnTo>
                    <a:pt x="6490" y="1062"/>
                  </a:lnTo>
                  <a:lnTo>
                    <a:pt x="38006" y="0"/>
                  </a:lnTo>
                  <a:lnTo>
                    <a:pt x="74278" y="6557"/>
                  </a:lnTo>
                  <a:lnTo>
                    <a:pt x="111836" y="14067"/>
                  </a:lnTo>
                  <a:lnTo>
                    <a:pt x="156059" y="25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010">
              <a:extLst>
                <a:ext uri="{FF2B5EF4-FFF2-40B4-BE49-F238E27FC236}">
                  <a16:creationId xmlns:a16="http://schemas.microsoft.com/office/drawing/2014/main" xmlns="" id="{13FA190C-C00F-452C-8629-E5CE9B29149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81900" y="5257800"/>
              <a:ext cx="215901" cy="18650"/>
            </a:xfrm>
            <a:custGeom>
              <a:avLst/>
              <a:gdLst/>
              <a:ahLst/>
              <a:cxnLst/>
              <a:rect l="0" t="0" r="0" b="0"/>
              <a:pathLst>
                <a:path w="215901" h="1865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13" y="12209"/>
                  </a:lnTo>
                  <a:lnTo>
                    <a:pt x="43369" y="17023"/>
                  </a:lnTo>
                  <a:lnTo>
                    <a:pt x="76895" y="18149"/>
                  </a:lnTo>
                  <a:lnTo>
                    <a:pt x="113198" y="18649"/>
                  </a:lnTo>
                  <a:lnTo>
                    <a:pt x="160696" y="18226"/>
                  </a:lnTo>
                  <a:lnTo>
                    <a:pt x="2159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207">
            <a:extLst>
              <a:ext uri="{FF2B5EF4-FFF2-40B4-BE49-F238E27FC236}">
                <a16:creationId xmlns:a16="http://schemas.microsoft.com/office/drawing/2014/main" xmlns="" id="{E0C5020A-A285-49FC-BCA9-88354FA15C23}"/>
              </a:ext>
            </a:extLst>
          </p:cNvPr>
          <p:cNvGrpSpPr/>
          <p:nvPr/>
        </p:nvGrpSpPr>
        <p:grpSpPr>
          <a:xfrm>
            <a:off x="8270784" y="4934212"/>
            <a:ext cx="818334" cy="469639"/>
            <a:chOff x="8270784" y="4934212"/>
            <a:chExt cx="818334" cy="469639"/>
          </a:xfrm>
        </p:grpSpPr>
        <p:sp>
          <p:nvSpPr>
            <p:cNvPr id="192" name="SMARTInkShape-1011">
              <a:extLst>
                <a:ext uri="{FF2B5EF4-FFF2-40B4-BE49-F238E27FC236}">
                  <a16:creationId xmlns:a16="http://schemas.microsoft.com/office/drawing/2014/main" xmlns="" id="{3BAC5C9F-421F-4931-BEB0-3363CFA864B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70784" y="4934212"/>
              <a:ext cx="204921" cy="287175"/>
            </a:xfrm>
            <a:custGeom>
              <a:avLst/>
              <a:gdLst/>
              <a:ahLst/>
              <a:cxnLst/>
              <a:rect l="0" t="0" r="0" b="0"/>
              <a:pathLst>
                <a:path w="204921" h="287175">
                  <a:moveTo>
                    <a:pt x="187416" y="6088"/>
                  </a:moveTo>
                  <a:lnTo>
                    <a:pt x="187416" y="6088"/>
                  </a:lnTo>
                  <a:lnTo>
                    <a:pt x="181949" y="6088"/>
                  </a:lnTo>
                  <a:lnTo>
                    <a:pt x="181654" y="5382"/>
                  </a:lnTo>
                  <a:lnTo>
                    <a:pt x="181088" y="0"/>
                  </a:lnTo>
                  <a:lnTo>
                    <a:pt x="144440" y="3132"/>
                  </a:lnTo>
                  <a:lnTo>
                    <a:pt x="98964" y="10574"/>
                  </a:lnTo>
                  <a:lnTo>
                    <a:pt x="59459" y="22601"/>
                  </a:lnTo>
                  <a:lnTo>
                    <a:pt x="18217" y="46676"/>
                  </a:lnTo>
                  <a:lnTo>
                    <a:pt x="7324" y="57994"/>
                  </a:lnTo>
                  <a:lnTo>
                    <a:pt x="1541" y="70079"/>
                  </a:lnTo>
                  <a:lnTo>
                    <a:pt x="0" y="76266"/>
                  </a:lnTo>
                  <a:lnTo>
                    <a:pt x="2049" y="88784"/>
                  </a:lnTo>
                  <a:lnTo>
                    <a:pt x="26849" y="133097"/>
                  </a:lnTo>
                  <a:lnTo>
                    <a:pt x="35967" y="145398"/>
                  </a:lnTo>
                  <a:lnTo>
                    <a:pt x="40847" y="149142"/>
                  </a:lnTo>
                  <a:lnTo>
                    <a:pt x="43136" y="150141"/>
                  </a:lnTo>
                  <a:lnTo>
                    <a:pt x="51324" y="145606"/>
                  </a:lnTo>
                  <a:lnTo>
                    <a:pt x="83942" y="125448"/>
                  </a:lnTo>
                  <a:lnTo>
                    <a:pt x="118892" y="114048"/>
                  </a:lnTo>
                  <a:lnTo>
                    <a:pt x="152688" y="112943"/>
                  </a:lnTo>
                  <a:lnTo>
                    <a:pt x="170570" y="119196"/>
                  </a:lnTo>
                  <a:lnTo>
                    <a:pt x="178301" y="123827"/>
                  </a:lnTo>
                  <a:lnTo>
                    <a:pt x="188774" y="136498"/>
                  </a:lnTo>
                  <a:lnTo>
                    <a:pt x="201246" y="170999"/>
                  </a:lnTo>
                  <a:lnTo>
                    <a:pt x="204920" y="201392"/>
                  </a:lnTo>
                  <a:lnTo>
                    <a:pt x="200134" y="220360"/>
                  </a:lnTo>
                  <a:lnTo>
                    <a:pt x="195895" y="229369"/>
                  </a:lnTo>
                  <a:lnTo>
                    <a:pt x="166331" y="255533"/>
                  </a:lnTo>
                  <a:lnTo>
                    <a:pt x="122921" y="274417"/>
                  </a:lnTo>
                  <a:lnTo>
                    <a:pt x="90782" y="282449"/>
                  </a:lnTo>
                  <a:lnTo>
                    <a:pt x="46601" y="287174"/>
                  </a:lnTo>
                  <a:lnTo>
                    <a:pt x="10180" y="282450"/>
                  </a:lnTo>
                  <a:lnTo>
                    <a:pt x="7875" y="281346"/>
                  </a:lnTo>
                  <a:lnTo>
                    <a:pt x="8455" y="280610"/>
                  </a:lnTo>
                  <a:lnTo>
                    <a:pt x="41366" y="2727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012">
              <a:extLst>
                <a:ext uri="{FF2B5EF4-FFF2-40B4-BE49-F238E27FC236}">
                  <a16:creationId xmlns:a16="http://schemas.microsoft.com/office/drawing/2014/main" xmlns="" id="{CBD9BEEC-6F1E-435F-B174-63718866E62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52511" y="5022850"/>
              <a:ext cx="223190" cy="374651"/>
            </a:xfrm>
            <a:custGeom>
              <a:avLst/>
              <a:gdLst/>
              <a:ahLst/>
              <a:cxnLst/>
              <a:rect l="0" t="0" r="0" b="0"/>
              <a:pathLst>
                <a:path w="223190" h="374651">
                  <a:moveTo>
                    <a:pt x="223189" y="0"/>
                  </a:moveTo>
                  <a:lnTo>
                    <a:pt x="223189" y="0"/>
                  </a:lnTo>
                  <a:lnTo>
                    <a:pt x="217414" y="7186"/>
                  </a:lnTo>
                  <a:lnTo>
                    <a:pt x="192682" y="51554"/>
                  </a:lnTo>
                  <a:lnTo>
                    <a:pt x="175528" y="84061"/>
                  </a:lnTo>
                  <a:lnTo>
                    <a:pt x="154734" y="122732"/>
                  </a:lnTo>
                  <a:lnTo>
                    <a:pt x="129029" y="165790"/>
                  </a:lnTo>
                  <a:lnTo>
                    <a:pt x="101142" y="208916"/>
                  </a:lnTo>
                  <a:lnTo>
                    <a:pt x="72990" y="249484"/>
                  </a:lnTo>
                  <a:lnTo>
                    <a:pt x="46367" y="283978"/>
                  </a:lnTo>
                  <a:lnTo>
                    <a:pt x="17691" y="327794"/>
                  </a:lnTo>
                  <a:lnTo>
                    <a:pt x="590" y="363199"/>
                  </a:lnTo>
                  <a:lnTo>
                    <a:pt x="0" y="367016"/>
                  </a:lnTo>
                  <a:lnTo>
                    <a:pt x="939" y="374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013">
              <a:extLst>
                <a:ext uri="{FF2B5EF4-FFF2-40B4-BE49-F238E27FC236}">
                  <a16:creationId xmlns:a16="http://schemas.microsoft.com/office/drawing/2014/main" xmlns="" id="{7022F698-6063-4233-BBF1-532B4830A09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91091" y="5195183"/>
              <a:ext cx="16360" cy="208668"/>
            </a:xfrm>
            <a:custGeom>
              <a:avLst/>
              <a:gdLst/>
              <a:ahLst/>
              <a:cxnLst/>
              <a:rect l="0" t="0" r="0" b="0"/>
              <a:pathLst>
                <a:path w="16360" h="2086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10290" y="35652"/>
                  </a:lnTo>
                  <a:lnTo>
                    <a:pt x="14560" y="74148"/>
                  </a:lnTo>
                  <a:lnTo>
                    <a:pt x="15825" y="119421"/>
                  </a:lnTo>
                  <a:lnTo>
                    <a:pt x="16201" y="160351"/>
                  </a:lnTo>
                  <a:lnTo>
                    <a:pt x="16359" y="208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014">
              <a:extLst>
                <a:ext uri="{FF2B5EF4-FFF2-40B4-BE49-F238E27FC236}">
                  <a16:creationId xmlns:a16="http://schemas.microsoft.com/office/drawing/2014/main" xmlns="" id="{3ECE1FD3-99D0-4188-806B-DAF4B6437AD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907992" y="5202415"/>
              <a:ext cx="181126" cy="169419"/>
            </a:xfrm>
            <a:custGeom>
              <a:avLst/>
              <a:gdLst/>
              <a:ahLst/>
              <a:cxnLst/>
              <a:rect l="0" t="0" r="0" b="0"/>
              <a:pathLst>
                <a:path w="181126" h="169419">
                  <a:moveTo>
                    <a:pt x="115358" y="10935"/>
                  </a:moveTo>
                  <a:lnTo>
                    <a:pt x="115358" y="10935"/>
                  </a:lnTo>
                  <a:lnTo>
                    <a:pt x="100856" y="2207"/>
                  </a:lnTo>
                  <a:lnTo>
                    <a:pt x="92214" y="0"/>
                  </a:lnTo>
                  <a:lnTo>
                    <a:pt x="69303" y="8871"/>
                  </a:lnTo>
                  <a:lnTo>
                    <a:pt x="30662" y="36607"/>
                  </a:lnTo>
                  <a:lnTo>
                    <a:pt x="12568" y="55270"/>
                  </a:lnTo>
                  <a:lnTo>
                    <a:pt x="2646" y="77206"/>
                  </a:lnTo>
                  <a:lnTo>
                    <a:pt x="0" y="88982"/>
                  </a:lnTo>
                  <a:lnTo>
                    <a:pt x="2704" y="113356"/>
                  </a:lnTo>
                  <a:lnTo>
                    <a:pt x="11667" y="136183"/>
                  </a:lnTo>
                  <a:lnTo>
                    <a:pt x="25058" y="153384"/>
                  </a:lnTo>
                  <a:lnTo>
                    <a:pt x="46061" y="164321"/>
                  </a:lnTo>
                  <a:lnTo>
                    <a:pt x="71860" y="169418"/>
                  </a:lnTo>
                  <a:lnTo>
                    <a:pt x="113445" y="163647"/>
                  </a:lnTo>
                  <a:lnTo>
                    <a:pt x="139907" y="154301"/>
                  </a:lnTo>
                  <a:lnTo>
                    <a:pt x="160136" y="137448"/>
                  </a:lnTo>
                  <a:lnTo>
                    <a:pt x="168493" y="127027"/>
                  </a:lnTo>
                  <a:lnTo>
                    <a:pt x="177779" y="102277"/>
                  </a:lnTo>
                  <a:lnTo>
                    <a:pt x="181125" y="60578"/>
                  </a:lnTo>
                  <a:lnTo>
                    <a:pt x="180370" y="46146"/>
                  </a:lnTo>
                  <a:lnTo>
                    <a:pt x="175633" y="34410"/>
                  </a:lnTo>
                  <a:lnTo>
                    <a:pt x="159079" y="15723"/>
                  </a:lnTo>
                  <a:lnTo>
                    <a:pt x="131968" y="6008"/>
                  </a:lnTo>
                  <a:lnTo>
                    <a:pt x="97340" y="3806"/>
                  </a:lnTo>
                  <a:lnTo>
                    <a:pt x="56079" y="9883"/>
                  </a:lnTo>
                  <a:lnTo>
                    <a:pt x="13758" y="17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208">
            <a:extLst>
              <a:ext uri="{FF2B5EF4-FFF2-40B4-BE49-F238E27FC236}">
                <a16:creationId xmlns:a16="http://schemas.microsoft.com/office/drawing/2014/main" xmlns="" id="{60E12740-C723-4219-9043-2F37283190D7}"/>
              </a:ext>
            </a:extLst>
          </p:cNvPr>
          <p:cNvGrpSpPr/>
          <p:nvPr/>
        </p:nvGrpSpPr>
        <p:grpSpPr>
          <a:xfrm>
            <a:off x="2590800" y="5778761"/>
            <a:ext cx="2163989" cy="755390"/>
            <a:chOff x="2590800" y="5778761"/>
            <a:chExt cx="2163989" cy="755390"/>
          </a:xfrm>
        </p:grpSpPr>
        <p:sp>
          <p:nvSpPr>
            <p:cNvPr id="197" name="SMARTInkShape-1015">
              <a:extLst>
                <a:ext uri="{FF2B5EF4-FFF2-40B4-BE49-F238E27FC236}">
                  <a16:creationId xmlns:a16="http://schemas.microsoft.com/office/drawing/2014/main" xmlns="" id="{CCD74852-DC5D-467B-B4FB-DC9BD8F02D9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868925" y="5778761"/>
              <a:ext cx="414026" cy="475990"/>
            </a:xfrm>
            <a:custGeom>
              <a:avLst/>
              <a:gdLst/>
              <a:ahLst/>
              <a:cxnLst/>
              <a:rect l="0" t="0" r="0" b="0"/>
              <a:pathLst>
                <a:path w="414026" h="475990">
                  <a:moveTo>
                    <a:pt x="261625" y="6089"/>
                  </a:moveTo>
                  <a:lnTo>
                    <a:pt x="261625" y="6089"/>
                  </a:lnTo>
                  <a:lnTo>
                    <a:pt x="264996" y="6088"/>
                  </a:lnTo>
                  <a:lnTo>
                    <a:pt x="265989" y="5384"/>
                  </a:lnTo>
                  <a:lnTo>
                    <a:pt x="266651" y="4207"/>
                  </a:lnTo>
                  <a:lnTo>
                    <a:pt x="267897" y="0"/>
                  </a:lnTo>
                  <a:lnTo>
                    <a:pt x="267952" y="3188"/>
                  </a:lnTo>
                  <a:lnTo>
                    <a:pt x="257855" y="11970"/>
                  </a:lnTo>
                  <a:lnTo>
                    <a:pt x="213682" y="42376"/>
                  </a:lnTo>
                  <a:lnTo>
                    <a:pt x="176158" y="67171"/>
                  </a:lnTo>
                  <a:lnTo>
                    <a:pt x="135642" y="89804"/>
                  </a:lnTo>
                  <a:lnTo>
                    <a:pt x="96826" y="116266"/>
                  </a:lnTo>
                  <a:lnTo>
                    <a:pt x="60396" y="146448"/>
                  </a:lnTo>
                  <a:lnTo>
                    <a:pt x="26594" y="184881"/>
                  </a:lnTo>
                  <a:lnTo>
                    <a:pt x="17714" y="204331"/>
                  </a:lnTo>
                  <a:lnTo>
                    <a:pt x="18584" y="209511"/>
                  </a:lnTo>
                  <a:lnTo>
                    <a:pt x="25196" y="219030"/>
                  </a:lnTo>
                  <a:lnTo>
                    <a:pt x="57673" y="228951"/>
                  </a:lnTo>
                  <a:lnTo>
                    <a:pt x="91017" y="234021"/>
                  </a:lnTo>
                  <a:lnTo>
                    <a:pt x="128649" y="238625"/>
                  </a:lnTo>
                  <a:lnTo>
                    <a:pt x="166541" y="243023"/>
                  </a:lnTo>
                  <a:lnTo>
                    <a:pt x="210091" y="249466"/>
                  </a:lnTo>
                  <a:lnTo>
                    <a:pt x="231852" y="252473"/>
                  </a:lnTo>
                  <a:lnTo>
                    <a:pt x="234721" y="254306"/>
                  </a:lnTo>
                  <a:lnTo>
                    <a:pt x="235928" y="256940"/>
                  </a:lnTo>
                  <a:lnTo>
                    <a:pt x="236027" y="260106"/>
                  </a:lnTo>
                  <a:lnTo>
                    <a:pt x="219311" y="278046"/>
                  </a:lnTo>
                  <a:lnTo>
                    <a:pt x="181903" y="304607"/>
                  </a:lnTo>
                  <a:lnTo>
                    <a:pt x="149287" y="322679"/>
                  </a:lnTo>
                  <a:lnTo>
                    <a:pt x="114331" y="340824"/>
                  </a:lnTo>
                  <a:lnTo>
                    <a:pt x="79979" y="360647"/>
                  </a:lnTo>
                  <a:lnTo>
                    <a:pt x="35649" y="388270"/>
                  </a:lnTo>
                  <a:lnTo>
                    <a:pt x="5815" y="410957"/>
                  </a:lnTo>
                  <a:lnTo>
                    <a:pt x="1480" y="417112"/>
                  </a:lnTo>
                  <a:lnTo>
                    <a:pt x="0" y="422626"/>
                  </a:lnTo>
                  <a:lnTo>
                    <a:pt x="425" y="427714"/>
                  </a:lnTo>
                  <a:lnTo>
                    <a:pt x="4942" y="431811"/>
                  </a:lnTo>
                  <a:lnTo>
                    <a:pt x="21249" y="438244"/>
                  </a:lnTo>
                  <a:lnTo>
                    <a:pt x="64343" y="442463"/>
                  </a:lnTo>
                  <a:lnTo>
                    <a:pt x="106681" y="441568"/>
                  </a:lnTo>
                  <a:lnTo>
                    <a:pt x="130812" y="440342"/>
                  </a:lnTo>
                  <a:lnTo>
                    <a:pt x="158189" y="438818"/>
                  </a:lnTo>
                  <a:lnTo>
                    <a:pt x="187729" y="437098"/>
                  </a:lnTo>
                  <a:lnTo>
                    <a:pt x="218711" y="435245"/>
                  </a:lnTo>
                  <a:lnTo>
                    <a:pt x="248538" y="433304"/>
                  </a:lnTo>
                  <a:lnTo>
                    <a:pt x="277594" y="431304"/>
                  </a:lnTo>
                  <a:lnTo>
                    <a:pt x="306138" y="429266"/>
                  </a:lnTo>
                  <a:lnTo>
                    <a:pt x="349142" y="428882"/>
                  </a:lnTo>
                  <a:lnTo>
                    <a:pt x="391507" y="434515"/>
                  </a:lnTo>
                  <a:lnTo>
                    <a:pt x="401130" y="437757"/>
                  </a:lnTo>
                  <a:lnTo>
                    <a:pt x="406839" y="443445"/>
                  </a:lnTo>
                  <a:lnTo>
                    <a:pt x="409940" y="450765"/>
                  </a:lnTo>
                  <a:lnTo>
                    <a:pt x="414025" y="475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16">
              <a:extLst>
                <a:ext uri="{FF2B5EF4-FFF2-40B4-BE49-F238E27FC236}">
                  <a16:creationId xmlns:a16="http://schemas.microsoft.com/office/drawing/2014/main" xmlns="" id="{3585A9C9-5756-4BBD-B458-F3B5E5D133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41700" y="5781379"/>
              <a:ext cx="217852" cy="531031"/>
            </a:xfrm>
            <a:custGeom>
              <a:avLst/>
              <a:gdLst/>
              <a:ahLst/>
              <a:cxnLst/>
              <a:rect l="0" t="0" r="0" b="0"/>
              <a:pathLst>
                <a:path w="217852" h="531031">
                  <a:moveTo>
                    <a:pt x="0" y="193971"/>
                  </a:moveTo>
                  <a:lnTo>
                    <a:pt x="0" y="193971"/>
                  </a:lnTo>
                  <a:lnTo>
                    <a:pt x="4364" y="232253"/>
                  </a:lnTo>
                  <a:lnTo>
                    <a:pt x="5762" y="271322"/>
                  </a:lnTo>
                  <a:lnTo>
                    <a:pt x="6088" y="302197"/>
                  </a:lnTo>
                  <a:lnTo>
                    <a:pt x="6234" y="340379"/>
                  </a:lnTo>
                  <a:lnTo>
                    <a:pt x="7003" y="381807"/>
                  </a:lnTo>
                  <a:lnTo>
                    <a:pt x="9698" y="421387"/>
                  </a:lnTo>
                  <a:lnTo>
                    <a:pt x="11366" y="458263"/>
                  </a:lnTo>
                  <a:lnTo>
                    <a:pt x="14186" y="503232"/>
                  </a:lnTo>
                  <a:lnTo>
                    <a:pt x="18089" y="530225"/>
                  </a:lnTo>
                  <a:lnTo>
                    <a:pt x="17704" y="531030"/>
                  </a:lnTo>
                  <a:lnTo>
                    <a:pt x="16741" y="530154"/>
                  </a:lnTo>
                  <a:lnTo>
                    <a:pt x="15394" y="528160"/>
                  </a:lnTo>
                  <a:lnTo>
                    <a:pt x="13498" y="495015"/>
                  </a:lnTo>
                  <a:lnTo>
                    <a:pt x="14936" y="449359"/>
                  </a:lnTo>
                  <a:lnTo>
                    <a:pt x="16307" y="421380"/>
                  </a:lnTo>
                  <a:lnTo>
                    <a:pt x="17927" y="389321"/>
                  </a:lnTo>
                  <a:lnTo>
                    <a:pt x="19713" y="354543"/>
                  </a:lnTo>
                  <a:lnTo>
                    <a:pt x="21608" y="317953"/>
                  </a:lnTo>
                  <a:lnTo>
                    <a:pt x="24283" y="284387"/>
                  </a:lnTo>
                  <a:lnTo>
                    <a:pt x="27478" y="252837"/>
                  </a:lnTo>
                  <a:lnTo>
                    <a:pt x="31018" y="222631"/>
                  </a:lnTo>
                  <a:lnTo>
                    <a:pt x="34084" y="194733"/>
                  </a:lnTo>
                  <a:lnTo>
                    <a:pt x="36834" y="168373"/>
                  </a:lnTo>
                  <a:lnTo>
                    <a:pt x="39372" y="143039"/>
                  </a:lnTo>
                  <a:lnTo>
                    <a:pt x="47838" y="96075"/>
                  </a:lnTo>
                  <a:lnTo>
                    <a:pt x="60772" y="54506"/>
                  </a:lnTo>
                  <a:lnTo>
                    <a:pt x="80632" y="21920"/>
                  </a:lnTo>
                  <a:lnTo>
                    <a:pt x="101688" y="4615"/>
                  </a:lnTo>
                  <a:lnTo>
                    <a:pt x="112242" y="0"/>
                  </a:lnTo>
                  <a:lnTo>
                    <a:pt x="124217" y="1156"/>
                  </a:lnTo>
                  <a:lnTo>
                    <a:pt x="150692" y="13732"/>
                  </a:lnTo>
                  <a:lnTo>
                    <a:pt x="173278" y="40956"/>
                  </a:lnTo>
                  <a:lnTo>
                    <a:pt x="192018" y="76575"/>
                  </a:lnTo>
                  <a:lnTo>
                    <a:pt x="207402" y="115925"/>
                  </a:lnTo>
                  <a:lnTo>
                    <a:pt x="215651" y="153169"/>
                  </a:lnTo>
                  <a:lnTo>
                    <a:pt x="217851" y="171003"/>
                  </a:lnTo>
                  <a:lnTo>
                    <a:pt x="210888" y="203989"/>
                  </a:lnTo>
                  <a:lnTo>
                    <a:pt x="194622" y="232996"/>
                  </a:lnTo>
                  <a:lnTo>
                    <a:pt x="170930" y="255295"/>
                  </a:lnTo>
                  <a:lnTo>
                    <a:pt x="138293" y="265206"/>
                  </a:lnTo>
                  <a:lnTo>
                    <a:pt x="102386" y="267258"/>
                  </a:lnTo>
                  <a:lnTo>
                    <a:pt x="57226" y="264447"/>
                  </a:lnTo>
                  <a:lnTo>
                    <a:pt x="21125" y="258529"/>
                  </a:lnTo>
                  <a:lnTo>
                    <a:pt x="20433" y="258882"/>
                  </a:lnTo>
                  <a:lnTo>
                    <a:pt x="31750" y="26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17">
              <a:extLst>
                <a:ext uri="{FF2B5EF4-FFF2-40B4-BE49-F238E27FC236}">
                  <a16:creationId xmlns:a16="http://schemas.microsoft.com/office/drawing/2014/main" xmlns="" id="{698065BD-E68F-4419-B5E8-6ABA57DE782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721100" y="6027033"/>
              <a:ext cx="133351" cy="170568"/>
            </a:xfrm>
            <a:custGeom>
              <a:avLst/>
              <a:gdLst/>
              <a:ahLst/>
              <a:cxnLst/>
              <a:rect l="0" t="0" r="0" b="0"/>
              <a:pathLst>
                <a:path w="133351" h="1705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951" y="14774"/>
                  </a:lnTo>
                  <a:lnTo>
                    <a:pt x="53864" y="53010"/>
                  </a:lnTo>
                  <a:lnTo>
                    <a:pt x="79381" y="88933"/>
                  </a:lnTo>
                  <a:lnTo>
                    <a:pt x="107324" y="135235"/>
                  </a:lnTo>
                  <a:lnTo>
                    <a:pt x="1333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18">
              <a:extLst>
                <a:ext uri="{FF2B5EF4-FFF2-40B4-BE49-F238E27FC236}">
                  <a16:creationId xmlns:a16="http://schemas.microsoft.com/office/drawing/2014/main" xmlns="" id="{525FF556-4827-41E3-ADD3-1FB1141A6AA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40150" y="5991392"/>
              <a:ext cx="119768" cy="212559"/>
            </a:xfrm>
            <a:custGeom>
              <a:avLst/>
              <a:gdLst/>
              <a:ahLst/>
              <a:cxnLst/>
              <a:rect l="0" t="0" r="0" b="0"/>
              <a:pathLst>
                <a:path w="119768" h="212559">
                  <a:moveTo>
                    <a:pt x="114300" y="47458"/>
                  </a:moveTo>
                  <a:lnTo>
                    <a:pt x="114300" y="47458"/>
                  </a:lnTo>
                  <a:lnTo>
                    <a:pt x="119767" y="614"/>
                  </a:lnTo>
                  <a:lnTo>
                    <a:pt x="119356" y="0"/>
                  </a:lnTo>
                  <a:lnTo>
                    <a:pt x="118376" y="297"/>
                  </a:lnTo>
                  <a:lnTo>
                    <a:pt x="117017" y="1201"/>
                  </a:lnTo>
                  <a:lnTo>
                    <a:pt x="92054" y="41070"/>
                  </a:lnTo>
                  <a:lnTo>
                    <a:pt x="70784" y="82960"/>
                  </a:lnTo>
                  <a:lnTo>
                    <a:pt x="56154" y="114742"/>
                  </a:lnTo>
                  <a:lnTo>
                    <a:pt x="29495" y="162252"/>
                  </a:lnTo>
                  <a:lnTo>
                    <a:pt x="0" y="21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19">
              <a:extLst>
                <a:ext uri="{FF2B5EF4-FFF2-40B4-BE49-F238E27FC236}">
                  <a16:creationId xmlns:a16="http://schemas.microsoft.com/office/drawing/2014/main" xmlns="" id="{2AFEB71F-3434-435F-B78A-4922AF06D62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37194" y="5824094"/>
              <a:ext cx="103007" cy="337475"/>
            </a:xfrm>
            <a:custGeom>
              <a:avLst/>
              <a:gdLst/>
              <a:ahLst/>
              <a:cxnLst/>
              <a:rect l="0" t="0" r="0" b="0"/>
              <a:pathLst>
                <a:path w="103007" h="337475">
                  <a:moveTo>
                    <a:pt x="96656" y="11556"/>
                  </a:moveTo>
                  <a:lnTo>
                    <a:pt x="96656" y="11556"/>
                  </a:lnTo>
                  <a:lnTo>
                    <a:pt x="87818" y="2717"/>
                  </a:lnTo>
                  <a:lnTo>
                    <a:pt x="81909" y="572"/>
                  </a:lnTo>
                  <a:lnTo>
                    <a:pt x="78358" y="0"/>
                  </a:lnTo>
                  <a:lnTo>
                    <a:pt x="74579" y="1029"/>
                  </a:lnTo>
                  <a:lnTo>
                    <a:pt x="66618" y="5936"/>
                  </a:lnTo>
                  <a:lnTo>
                    <a:pt x="48598" y="42979"/>
                  </a:lnTo>
                  <a:lnTo>
                    <a:pt x="34845" y="74206"/>
                  </a:lnTo>
                  <a:lnTo>
                    <a:pt x="21207" y="113013"/>
                  </a:lnTo>
                  <a:lnTo>
                    <a:pt x="9500" y="155426"/>
                  </a:lnTo>
                  <a:lnTo>
                    <a:pt x="1946" y="197794"/>
                  </a:lnTo>
                  <a:lnTo>
                    <a:pt x="0" y="236381"/>
                  </a:lnTo>
                  <a:lnTo>
                    <a:pt x="1487" y="270934"/>
                  </a:lnTo>
                  <a:lnTo>
                    <a:pt x="7702" y="311364"/>
                  </a:lnTo>
                  <a:lnTo>
                    <a:pt x="16904" y="327307"/>
                  </a:lnTo>
                  <a:lnTo>
                    <a:pt x="23733" y="332124"/>
                  </a:lnTo>
                  <a:lnTo>
                    <a:pt x="40727" y="337474"/>
                  </a:lnTo>
                  <a:lnTo>
                    <a:pt x="63802" y="332328"/>
                  </a:lnTo>
                  <a:lnTo>
                    <a:pt x="103006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20">
              <a:extLst>
                <a:ext uri="{FF2B5EF4-FFF2-40B4-BE49-F238E27FC236}">
                  <a16:creationId xmlns:a16="http://schemas.microsoft.com/office/drawing/2014/main" xmlns="" id="{4412DC7C-881B-4202-A7D7-C1869D4EA73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41800" y="5877139"/>
              <a:ext cx="381001" cy="248142"/>
            </a:xfrm>
            <a:custGeom>
              <a:avLst/>
              <a:gdLst/>
              <a:ahLst/>
              <a:cxnLst/>
              <a:rect l="0" t="0" r="0" b="0"/>
              <a:pathLst>
                <a:path w="381001" h="248142">
                  <a:moveTo>
                    <a:pt x="0" y="91861"/>
                  </a:moveTo>
                  <a:lnTo>
                    <a:pt x="0" y="91861"/>
                  </a:lnTo>
                  <a:lnTo>
                    <a:pt x="1882" y="66112"/>
                  </a:lnTo>
                  <a:lnTo>
                    <a:pt x="6907" y="51071"/>
                  </a:lnTo>
                  <a:lnTo>
                    <a:pt x="10125" y="46216"/>
                  </a:lnTo>
                  <a:lnTo>
                    <a:pt x="10983" y="45909"/>
                  </a:lnTo>
                  <a:lnTo>
                    <a:pt x="11555" y="46409"/>
                  </a:lnTo>
                  <a:lnTo>
                    <a:pt x="15732" y="60597"/>
                  </a:lnTo>
                  <a:lnTo>
                    <a:pt x="14696" y="96160"/>
                  </a:lnTo>
                  <a:lnTo>
                    <a:pt x="13291" y="142446"/>
                  </a:lnTo>
                  <a:lnTo>
                    <a:pt x="16246" y="188537"/>
                  </a:lnTo>
                  <a:lnTo>
                    <a:pt x="24961" y="226731"/>
                  </a:lnTo>
                  <a:lnTo>
                    <a:pt x="32496" y="241879"/>
                  </a:lnTo>
                  <a:lnTo>
                    <a:pt x="36480" y="246907"/>
                  </a:lnTo>
                  <a:lnTo>
                    <a:pt x="41959" y="248141"/>
                  </a:lnTo>
                  <a:lnTo>
                    <a:pt x="55573" y="243869"/>
                  </a:lnTo>
                  <a:lnTo>
                    <a:pt x="69149" y="227389"/>
                  </a:lnTo>
                  <a:lnTo>
                    <a:pt x="86811" y="186580"/>
                  </a:lnTo>
                  <a:lnTo>
                    <a:pt x="98679" y="139499"/>
                  </a:lnTo>
                  <a:lnTo>
                    <a:pt x="100734" y="128318"/>
                  </a:lnTo>
                  <a:lnTo>
                    <a:pt x="101728" y="128865"/>
                  </a:lnTo>
                  <a:lnTo>
                    <a:pt x="128246" y="176205"/>
                  </a:lnTo>
                  <a:lnTo>
                    <a:pt x="152646" y="210357"/>
                  </a:lnTo>
                  <a:lnTo>
                    <a:pt x="167091" y="220491"/>
                  </a:lnTo>
                  <a:lnTo>
                    <a:pt x="174894" y="224181"/>
                  </a:lnTo>
                  <a:lnTo>
                    <a:pt x="191089" y="226399"/>
                  </a:lnTo>
                  <a:lnTo>
                    <a:pt x="199360" y="226003"/>
                  </a:lnTo>
                  <a:lnTo>
                    <a:pt x="224483" y="215333"/>
                  </a:lnTo>
                  <a:lnTo>
                    <a:pt x="249801" y="192024"/>
                  </a:lnTo>
                  <a:lnTo>
                    <a:pt x="268435" y="159404"/>
                  </a:lnTo>
                  <a:lnTo>
                    <a:pt x="279522" y="119557"/>
                  </a:lnTo>
                  <a:lnTo>
                    <a:pt x="281101" y="87237"/>
                  </a:lnTo>
                  <a:lnTo>
                    <a:pt x="276141" y="40867"/>
                  </a:lnTo>
                  <a:lnTo>
                    <a:pt x="265735" y="10429"/>
                  </a:lnTo>
                  <a:lnTo>
                    <a:pt x="261823" y="3707"/>
                  </a:lnTo>
                  <a:lnTo>
                    <a:pt x="257099" y="636"/>
                  </a:lnTo>
                  <a:lnTo>
                    <a:pt x="251833" y="0"/>
                  </a:lnTo>
                  <a:lnTo>
                    <a:pt x="246205" y="987"/>
                  </a:lnTo>
                  <a:lnTo>
                    <a:pt x="234307" y="9610"/>
                  </a:lnTo>
                  <a:lnTo>
                    <a:pt x="223375" y="23554"/>
                  </a:lnTo>
                  <a:lnTo>
                    <a:pt x="216165" y="41512"/>
                  </a:lnTo>
                  <a:lnTo>
                    <a:pt x="216253" y="61252"/>
                  </a:lnTo>
                  <a:lnTo>
                    <a:pt x="218252" y="71455"/>
                  </a:lnTo>
                  <a:lnTo>
                    <a:pt x="227999" y="88436"/>
                  </a:lnTo>
                  <a:lnTo>
                    <a:pt x="234549" y="95927"/>
                  </a:lnTo>
                  <a:lnTo>
                    <a:pt x="267365" y="113214"/>
                  </a:lnTo>
                  <a:lnTo>
                    <a:pt x="298040" y="118990"/>
                  </a:lnTo>
                  <a:lnTo>
                    <a:pt x="343484" y="120360"/>
                  </a:lnTo>
                  <a:lnTo>
                    <a:pt x="381000" y="117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21">
              <a:extLst>
                <a:ext uri="{FF2B5EF4-FFF2-40B4-BE49-F238E27FC236}">
                  <a16:creationId xmlns:a16="http://schemas.microsoft.com/office/drawing/2014/main" xmlns="" id="{27DAA965-FDAA-49A5-BE51-6850B23C323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03750" y="5796826"/>
              <a:ext cx="151039" cy="394425"/>
            </a:xfrm>
            <a:custGeom>
              <a:avLst/>
              <a:gdLst/>
              <a:ahLst/>
              <a:cxnLst/>
              <a:rect l="0" t="0" r="0" b="0"/>
              <a:pathLst>
                <a:path w="151039" h="394425">
                  <a:moveTo>
                    <a:pt x="57150" y="19774"/>
                  </a:moveTo>
                  <a:lnTo>
                    <a:pt x="57150" y="19774"/>
                  </a:lnTo>
                  <a:lnTo>
                    <a:pt x="60521" y="9661"/>
                  </a:lnTo>
                  <a:lnTo>
                    <a:pt x="67820" y="2815"/>
                  </a:lnTo>
                  <a:lnTo>
                    <a:pt x="72730" y="0"/>
                  </a:lnTo>
                  <a:lnTo>
                    <a:pt x="78825" y="242"/>
                  </a:lnTo>
                  <a:lnTo>
                    <a:pt x="93124" y="6154"/>
                  </a:lnTo>
                  <a:lnTo>
                    <a:pt x="120412" y="34866"/>
                  </a:lnTo>
                  <a:lnTo>
                    <a:pt x="136772" y="68344"/>
                  </a:lnTo>
                  <a:lnTo>
                    <a:pt x="148276" y="109800"/>
                  </a:lnTo>
                  <a:lnTo>
                    <a:pt x="151038" y="156446"/>
                  </a:lnTo>
                  <a:lnTo>
                    <a:pt x="142387" y="203519"/>
                  </a:lnTo>
                  <a:lnTo>
                    <a:pt x="126783" y="249605"/>
                  </a:lnTo>
                  <a:lnTo>
                    <a:pt x="108089" y="293607"/>
                  </a:lnTo>
                  <a:lnTo>
                    <a:pt x="86139" y="329155"/>
                  </a:lnTo>
                  <a:lnTo>
                    <a:pt x="60862" y="356949"/>
                  </a:lnTo>
                  <a:lnTo>
                    <a:pt x="0" y="39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22">
              <a:extLst>
                <a:ext uri="{FF2B5EF4-FFF2-40B4-BE49-F238E27FC236}">
                  <a16:creationId xmlns:a16="http://schemas.microsoft.com/office/drawing/2014/main" xmlns="" id="{0290B060-58BB-4CFD-9ED8-C6BC9E2007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590800" y="6322818"/>
              <a:ext cx="279401" cy="207478"/>
            </a:xfrm>
            <a:custGeom>
              <a:avLst/>
              <a:gdLst/>
              <a:ahLst/>
              <a:cxnLst/>
              <a:rect l="0" t="0" r="0" b="0"/>
              <a:pathLst>
                <a:path w="279401" h="207478">
                  <a:moveTo>
                    <a:pt x="0" y="14482"/>
                  </a:moveTo>
                  <a:lnTo>
                    <a:pt x="0" y="14482"/>
                  </a:lnTo>
                  <a:lnTo>
                    <a:pt x="12361" y="2121"/>
                  </a:lnTo>
                  <a:lnTo>
                    <a:pt x="9299" y="47278"/>
                  </a:lnTo>
                  <a:lnTo>
                    <a:pt x="3853" y="91384"/>
                  </a:lnTo>
                  <a:lnTo>
                    <a:pt x="4513" y="136830"/>
                  </a:lnTo>
                  <a:lnTo>
                    <a:pt x="11762" y="184176"/>
                  </a:lnTo>
                  <a:lnTo>
                    <a:pt x="21438" y="202659"/>
                  </a:lnTo>
                  <a:lnTo>
                    <a:pt x="26696" y="207477"/>
                  </a:lnTo>
                  <a:lnTo>
                    <a:pt x="29792" y="206645"/>
                  </a:lnTo>
                  <a:lnTo>
                    <a:pt x="36994" y="200077"/>
                  </a:lnTo>
                  <a:lnTo>
                    <a:pt x="57480" y="157628"/>
                  </a:lnTo>
                  <a:lnTo>
                    <a:pt x="70026" y="116084"/>
                  </a:lnTo>
                  <a:lnTo>
                    <a:pt x="74371" y="95778"/>
                  </a:lnTo>
                  <a:lnTo>
                    <a:pt x="74981" y="94785"/>
                  </a:lnTo>
                  <a:lnTo>
                    <a:pt x="75387" y="95533"/>
                  </a:lnTo>
                  <a:lnTo>
                    <a:pt x="72948" y="129490"/>
                  </a:lnTo>
                  <a:lnTo>
                    <a:pt x="81547" y="174161"/>
                  </a:lnTo>
                  <a:lnTo>
                    <a:pt x="91974" y="192165"/>
                  </a:lnTo>
                  <a:lnTo>
                    <a:pt x="99909" y="201873"/>
                  </a:lnTo>
                  <a:lnTo>
                    <a:pt x="104706" y="203615"/>
                  </a:lnTo>
                  <a:lnTo>
                    <a:pt x="110021" y="203365"/>
                  </a:lnTo>
                  <a:lnTo>
                    <a:pt x="127614" y="196271"/>
                  </a:lnTo>
                  <a:lnTo>
                    <a:pt x="133759" y="192825"/>
                  </a:lnTo>
                  <a:lnTo>
                    <a:pt x="166019" y="151183"/>
                  </a:lnTo>
                  <a:lnTo>
                    <a:pt x="184906" y="111544"/>
                  </a:lnTo>
                  <a:lnTo>
                    <a:pt x="192292" y="72483"/>
                  </a:lnTo>
                  <a:lnTo>
                    <a:pt x="190639" y="35195"/>
                  </a:lnTo>
                  <a:lnTo>
                    <a:pt x="187504" y="14986"/>
                  </a:lnTo>
                  <a:lnTo>
                    <a:pt x="184975" y="8468"/>
                  </a:lnTo>
                  <a:lnTo>
                    <a:pt x="181878" y="4123"/>
                  </a:lnTo>
                  <a:lnTo>
                    <a:pt x="178402" y="1226"/>
                  </a:lnTo>
                  <a:lnTo>
                    <a:pt x="174673" y="0"/>
                  </a:lnTo>
                  <a:lnTo>
                    <a:pt x="166768" y="520"/>
                  </a:lnTo>
                  <a:lnTo>
                    <a:pt x="158550" y="6865"/>
                  </a:lnTo>
                  <a:lnTo>
                    <a:pt x="154384" y="11520"/>
                  </a:lnTo>
                  <a:lnTo>
                    <a:pt x="149754" y="26101"/>
                  </a:lnTo>
                  <a:lnTo>
                    <a:pt x="146782" y="60834"/>
                  </a:lnTo>
                  <a:lnTo>
                    <a:pt x="150138" y="76005"/>
                  </a:lnTo>
                  <a:lnTo>
                    <a:pt x="159961" y="94565"/>
                  </a:lnTo>
                  <a:lnTo>
                    <a:pt x="163791" y="99621"/>
                  </a:lnTo>
                  <a:lnTo>
                    <a:pt x="179335" y="105238"/>
                  </a:lnTo>
                  <a:lnTo>
                    <a:pt x="200354" y="106323"/>
                  </a:lnTo>
                  <a:lnTo>
                    <a:pt x="246461" y="97405"/>
                  </a:lnTo>
                  <a:lnTo>
                    <a:pt x="279400" y="90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23">
              <a:extLst>
                <a:ext uri="{FF2B5EF4-FFF2-40B4-BE49-F238E27FC236}">
                  <a16:creationId xmlns:a16="http://schemas.microsoft.com/office/drawing/2014/main" xmlns="" id="{17D5DA93-42F7-4303-98A5-30C66E45CD3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903629" y="6350101"/>
              <a:ext cx="106272" cy="184050"/>
            </a:xfrm>
            <a:custGeom>
              <a:avLst/>
              <a:gdLst/>
              <a:ahLst/>
              <a:cxnLst/>
              <a:rect l="0" t="0" r="0" b="0"/>
              <a:pathLst>
                <a:path w="106272" h="184050">
                  <a:moveTo>
                    <a:pt x="99921" y="12599"/>
                  </a:moveTo>
                  <a:lnTo>
                    <a:pt x="99921" y="12599"/>
                  </a:lnTo>
                  <a:lnTo>
                    <a:pt x="99921" y="3760"/>
                  </a:lnTo>
                  <a:lnTo>
                    <a:pt x="99215" y="2473"/>
                  </a:lnTo>
                  <a:lnTo>
                    <a:pt x="98040" y="1615"/>
                  </a:lnTo>
                  <a:lnTo>
                    <a:pt x="94454" y="238"/>
                  </a:lnTo>
                  <a:lnTo>
                    <a:pt x="83719" y="0"/>
                  </a:lnTo>
                  <a:lnTo>
                    <a:pt x="67133" y="6671"/>
                  </a:lnTo>
                  <a:lnTo>
                    <a:pt x="38907" y="26637"/>
                  </a:lnTo>
                  <a:lnTo>
                    <a:pt x="22968" y="46156"/>
                  </a:lnTo>
                  <a:lnTo>
                    <a:pt x="6822" y="83642"/>
                  </a:lnTo>
                  <a:lnTo>
                    <a:pt x="0" y="125018"/>
                  </a:lnTo>
                  <a:lnTo>
                    <a:pt x="2190" y="153231"/>
                  </a:lnTo>
                  <a:lnTo>
                    <a:pt x="7331" y="167059"/>
                  </a:lnTo>
                  <a:lnTo>
                    <a:pt x="10678" y="172723"/>
                  </a:lnTo>
                  <a:lnTo>
                    <a:pt x="15026" y="176498"/>
                  </a:lnTo>
                  <a:lnTo>
                    <a:pt x="25500" y="180693"/>
                  </a:lnTo>
                  <a:lnTo>
                    <a:pt x="70815" y="183754"/>
                  </a:lnTo>
                  <a:lnTo>
                    <a:pt x="106271" y="184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24">
              <a:extLst>
                <a:ext uri="{FF2B5EF4-FFF2-40B4-BE49-F238E27FC236}">
                  <a16:creationId xmlns:a16="http://schemas.microsoft.com/office/drawing/2014/main" xmlns="" id="{707071DD-6DCD-44CB-BC78-A23BC37607F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914650" y="6432627"/>
              <a:ext cx="101601" cy="18974"/>
            </a:xfrm>
            <a:custGeom>
              <a:avLst/>
              <a:gdLst/>
              <a:ahLst/>
              <a:cxnLst/>
              <a:rect l="0" t="0" r="0" b="0"/>
              <a:pathLst>
                <a:path w="101601" h="18974">
                  <a:moveTo>
                    <a:pt x="0" y="6273"/>
                  </a:moveTo>
                  <a:lnTo>
                    <a:pt x="0" y="6273"/>
                  </a:lnTo>
                  <a:lnTo>
                    <a:pt x="0" y="806"/>
                  </a:lnTo>
                  <a:lnTo>
                    <a:pt x="706" y="511"/>
                  </a:lnTo>
                  <a:lnTo>
                    <a:pt x="8838" y="0"/>
                  </a:lnTo>
                  <a:lnTo>
                    <a:pt x="53976" y="10910"/>
                  </a:lnTo>
                  <a:lnTo>
                    <a:pt x="101600" y="1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25">
              <a:extLst>
                <a:ext uri="{FF2B5EF4-FFF2-40B4-BE49-F238E27FC236}">
                  <a16:creationId xmlns:a16="http://schemas.microsoft.com/office/drawing/2014/main" xmlns="" id="{9AF621C9-A9FA-461C-B6C6-878ED6903A0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86100" y="6294411"/>
              <a:ext cx="349251" cy="220690"/>
            </a:xfrm>
            <a:custGeom>
              <a:avLst/>
              <a:gdLst/>
              <a:ahLst/>
              <a:cxnLst/>
              <a:rect l="0" t="0" r="0" b="0"/>
              <a:pathLst>
                <a:path w="349251" h="220690">
                  <a:moveTo>
                    <a:pt x="0" y="220689"/>
                  </a:moveTo>
                  <a:lnTo>
                    <a:pt x="0" y="220689"/>
                  </a:lnTo>
                  <a:lnTo>
                    <a:pt x="47061" y="220689"/>
                  </a:lnTo>
                  <a:lnTo>
                    <a:pt x="88827" y="220689"/>
                  </a:lnTo>
                  <a:lnTo>
                    <a:pt x="85507" y="217318"/>
                  </a:lnTo>
                  <a:lnTo>
                    <a:pt x="83864" y="213781"/>
                  </a:lnTo>
                  <a:lnTo>
                    <a:pt x="76826" y="169241"/>
                  </a:lnTo>
                  <a:lnTo>
                    <a:pt x="64669" y="122175"/>
                  </a:lnTo>
                  <a:lnTo>
                    <a:pt x="57496" y="81903"/>
                  </a:lnTo>
                  <a:lnTo>
                    <a:pt x="52123" y="40483"/>
                  </a:lnTo>
                  <a:lnTo>
                    <a:pt x="51192" y="25400"/>
                  </a:lnTo>
                  <a:lnTo>
                    <a:pt x="52856" y="19123"/>
                  </a:lnTo>
                  <a:lnTo>
                    <a:pt x="54287" y="16462"/>
                  </a:lnTo>
                  <a:lnTo>
                    <a:pt x="63403" y="11623"/>
                  </a:lnTo>
                  <a:lnTo>
                    <a:pt x="106618" y="363"/>
                  </a:lnTo>
                  <a:lnTo>
                    <a:pt x="120058" y="0"/>
                  </a:lnTo>
                  <a:lnTo>
                    <a:pt x="133087" y="2190"/>
                  </a:lnTo>
                  <a:lnTo>
                    <a:pt x="138113" y="5173"/>
                  </a:lnTo>
                  <a:lnTo>
                    <a:pt x="157121" y="31075"/>
                  </a:lnTo>
                  <a:lnTo>
                    <a:pt x="173238" y="68367"/>
                  </a:lnTo>
                  <a:lnTo>
                    <a:pt x="177400" y="111863"/>
                  </a:lnTo>
                  <a:lnTo>
                    <a:pt x="172651" y="137260"/>
                  </a:lnTo>
                  <a:lnTo>
                    <a:pt x="164445" y="164687"/>
                  </a:lnTo>
                  <a:lnTo>
                    <a:pt x="155198" y="175629"/>
                  </a:lnTo>
                  <a:lnTo>
                    <a:pt x="153229" y="182408"/>
                  </a:lnTo>
                  <a:lnTo>
                    <a:pt x="152401" y="195256"/>
                  </a:lnTo>
                  <a:lnTo>
                    <a:pt x="195116" y="195288"/>
                  </a:lnTo>
                  <a:lnTo>
                    <a:pt x="236710" y="191918"/>
                  </a:lnTo>
                  <a:lnTo>
                    <a:pt x="281411" y="193193"/>
                  </a:lnTo>
                  <a:lnTo>
                    <a:pt x="324143" y="199239"/>
                  </a:lnTo>
                  <a:lnTo>
                    <a:pt x="349250" y="201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209">
            <a:extLst>
              <a:ext uri="{FF2B5EF4-FFF2-40B4-BE49-F238E27FC236}">
                <a16:creationId xmlns:a16="http://schemas.microsoft.com/office/drawing/2014/main" xmlns="" id="{77EC115B-AD8B-409D-ADE8-6C449510E53B}"/>
              </a:ext>
            </a:extLst>
          </p:cNvPr>
          <p:cNvGrpSpPr/>
          <p:nvPr/>
        </p:nvGrpSpPr>
        <p:grpSpPr>
          <a:xfrm>
            <a:off x="5029200" y="6026150"/>
            <a:ext cx="222251" cy="120651"/>
            <a:chOff x="5029200" y="6026150"/>
            <a:chExt cx="222251" cy="120651"/>
          </a:xfrm>
        </p:grpSpPr>
        <p:sp>
          <p:nvSpPr>
            <p:cNvPr id="209" name="SMARTInkShape-1026">
              <a:extLst>
                <a:ext uri="{FF2B5EF4-FFF2-40B4-BE49-F238E27FC236}">
                  <a16:creationId xmlns:a16="http://schemas.microsoft.com/office/drawing/2014/main" xmlns="" id="{A1A9FDD9-2327-4CCD-A5AA-E5A2E300C9B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54861" y="6026150"/>
              <a:ext cx="196590" cy="12701"/>
            </a:xfrm>
            <a:custGeom>
              <a:avLst/>
              <a:gdLst/>
              <a:ahLst/>
              <a:cxnLst/>
              <a:rect l="0" t="0" r="0" b="0"/>
              <a:pathLst>
                <a:path w="196590" h="127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0153" y="0"/>
                  </a:lnTo>
                  <a:lnTo>
                    <a:pt x="72969" y="0"/>
                  </a:lnTo>
                  <a:lnTo>
                    <a:pt x="107310" y="0"/>
                  </a:lnTo>
                  <a:lnTo>
                    <a:pt x="152732" y="1881"/>
                  </a:lnTo>
                  <a:lnTo>
                    <a:pt x="181008" y="6907"/>
                  </a:lnTo>
                  <a:lnTo>
                    <a:pt x="19658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27">
              <a:extLst>
                <a:ext uri="{FF2B5EF4-FFF2-40B4-BE49-F238E27FC236}">
                  <a16:creationId xmlns:a16="http://schemas.microsoft.com/office/drawing/2014/main" xmlns="" id="{97F1A873-3E2B-4F35-BE46-81EC01DEF09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29200" y="611505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0"/>
                  </a:moveTo>
                  <a:lnTo>
                    <a:pt x="0" y="0"/>
                  </a:lnTo>
                  <a:lnTo>
                    <a:pt x="19442" y="4364"/>
                  </a:lnTo>
                  <a:lnTo>
                    <a:pt x="62911" y="7173"/>
                  </a:lnTo>
                  <a:lnTo>
                    <a:pt x="97810" y="12831"/>
                  </a:lnTo>
                  <a:lnTo>
                    <a:pt x="132606" y="20049"/>
                  </a:lnTo>
                  <a:lnTo>
                    <a:pt x="1841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SMARTInkShape-1028">
            <a:extLst>
              <a:ext uri="{FF2B5EF4-FFF2-40B4-BE49-F238E27FC236}">
                <a16:creationId xmlns:a16="http://schemas.microsoft.com/office/drawing/2014/main" xmlns="" id="{E1D174DC-1E3F-4DA5-A2CE-3C4D3ECC209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26983" y="5864919"/>
            <a:ext cx="84439" cy="489712"/>
          </a:xfrm>
          <a:custGeom>
            <a:avLst/>
            <a:gdLst/>
            <a:ahLst/>
            <a:cxnLst/>
            <a:rect l="0" t="0" r="0" b="0"/>
            <a:pathLst>
              <a:path w="84439" h="489712">
                <a:moveTo>
                  <a:pt x="5467" y="15181"/>
                </a:moveTo>
                <a:lnTo>
                  <a:pt x="5467" y="15181"/>
                </a:lnTo>
                <a:lnTo>
                  <a:pt x="441" y="3248"/>
                </a:lnTo>
                <a:lnTo>
                  <a:pt x="0" y="876"/>
                </a:lnTo>
                <a:lnTo>
                  <a:pt x="1116" y="0"/>
                </a:lnTo>
                <a:lnTo>
                  <a:pt x="6120" y="907"/>
                </a:lnTo>
                <a:lnTo>
                  <a:pt x="23613" y="18870"/>
                </a:lnTo>
                <a:lnTo>
                  <a:pt x="40578" y="48100"/>
                </a:lnTo>
                <a:lnTo>
                  <a:pt x="58466" y="90490"/>
                </a:lnTo>
                <a:lnTo>
                  <a:pt x="66200" y="117598"/>
                </a:lnTo>
                <a:lnTo>
                  <a:pt x="73472" y="146959"/>
                </a:lnTo>
                <a:lnTo>
                  <a:pt x="78320" y="177116"/>
                </a:lnTo>
                <a:lnTo>
                  <a:pt x="81552" y="207805"/>
                </a:lnTo>
                <a:lnTo>
                  <a:pt x="83707" y="238846"/>
                </a:lnTo>
                <a:lnTo>
                  <a:pt x="84438" y="270124"/>
                </a:lnTo>
                <a:lnTo>
                  <a:pt x="84220" y="301559"/>
                </a:lnTo>
                <a:lnTo>
                  <a:pt x="83369" y="333100"/>
                </a:lnTo>
                <a:lnTo>
                  <a:pt x="82096" y="361888"/>
                </a:lnTo>
                <a:lnTo>
                  <a:pt x="80542" y="388841"/>
                </a:lnTo>
                <a:lnTo>
                  <a:pt x="77640" y="435253"/>
                </a:lnTo>
                <a:lnTo>
                  <a:pt x="76005" y="477686"/>
                </a:lnTo>
                <a:lnTo>
                  <a:pt x="75623" y="488850"/>
                </a:lnTo>
                <a:lnTo>
                  <a:pt x="74815" y="489711"/>
                </a:lnTo>
                <a:lnTo>
                  <a:pt x="73571" y="488167"/>
                </a:lnTo>
                <a:lnTo>
                  <a:pt x="68967" y="4787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66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211">
            <a:extLst>
              <a:ext uri="{FF2B5EF4-FFF2-40B4-BE49-F238E27FC236}">
                <a16:creationId xmlns:a16="http://schemas.microsoft.com/office/drawing/2014/main" xmlns="" id="{456D579F-7B70-4CDF-B2A3-CA7C9C3BC9ED}"/>
              </a:ext>
            </a:extLst>
          </p:cNvPr>
          <p:cNvGrpSpPr/>
          <p:nvPr/>
        </p:nvGrpSpPr>
        <p:grpSpPr>
          <a:xfrm>
            <a:off x="1629645" y="908050"/>
            <a:ext cx="484906" cy="285751"/>
            <a:chOff x="1629645" y="908050"/>
            <a:chExt cx="484906" cy="285751"/>
          </a:xfrm>
        </p:grpSpPr>
        <p:sp>
          <p:nvSpPr>
            <p:cNvPr id="2" name="SMARTInkShape-1029">
              <a:extLst>
                <a:ext uri="{FF2B5EF4-FFF2-40B4-BE49-F238E27FC236}">
                  <a16:creationId xmlns:a16="http://schemas.microsoft.com/office/drawing/2014/main" xmlns="" id="{6227F9B9-0DC9-448C-AB8B-A9DEE407F2F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976069" y="958850"/>
              <a:ext cx="138482" cy="165101"/>
            </a:xfrm>
            <a:custGeom>
              <a:avLst/>
              <a:gdLst/>
              <a:ahLst/>
              <a:cxnLst/>
              <a:rect l="0" t="0" r="0" b="0"/>
              <a:pathLst>
                <a:path w="138482" h="165101">
                  <a:moveTo>
                    <a:pt x="5131" y="0"/>
                  </a:moveTo>
                  <a:lnTo>
                    <a:pt x="5131" y="0"/>
                  </a:lnTo>
                  <a:lnTo>
                    <a:pt x="8502" y="0"/>
                  </a:lnTo>
                  <a:lnTo>
                    <a:pt x="12038" y="5644"/>
                  </a:lnTo>
                  <a:lnTo>
                    <a:pt x="15257" y="16620"/>
                  </a:lnTo>
                  <a:lnTo>
                    <a:pt x="17323" y="54292"/>
                  </a:lnTo>
                  <a:lnTo>
                    <a:pt x="14360" y="98919"/>
                  </a:lnTo>
                  <a:lnTo>
                    <a:pt x="6980" y="139588"/>
                  </a:lnTo>
                  <a:lnTo>
                    <a:pt x="1524" y="156208"/>
                  </a:lnTo>
                  <a:lnTo>
                    <a:pt x="610" y="157761"/>
                  </a:lnTo>
                  <a:lnTo>
                    <a:pt x="0" y="158091"/>
                  </a:lnTo>
                  <a:lnTo>
                    <a:pt x="7730" y="113455"/>
                  </a:lnTo>
                  <a:lnTo>
                    <a:pt x="22364" y="69600"/>
                  </a:lnTo>
                  <a:lnTo>
                    <a:pt x="36779" y="43633"/>
                  </a:lnTo>
                  <a:lnTo>
                    <a:pt x="52593" y="27389"/>
                  </a:lnTo>
                  <a:lnTo>
                    <a:pt x="61467" y="24609"/>
                  </a:lnTo>
                  <a:lnTo>
                    <a:pt x="80734" y="27165"/>
                  </a:lnTo>
                  <a:lnTo>
                    <a:pt x="88694" y="33632"/>
                  </a:lnTo>
                  <a:lnTo>
                    <a:pt x="106639" y="66331"/>
                  </a:lnTo>
                  <a:lnTo>
                    <a:pt x="120893" y="107299"/>
                  </a:lnTo>
                  <a:lnTo>
                    <a:pt x="13848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30">
              <a:extLst>
                <a:ext uri="{FF2B5EF4-FFF2-40B4-BE49-F238E27FC236}">
                  <a16:creationId xmlns:a16="http://schemas.microsoft.com/office/drawing/2014/main" xmlns="" id="{81429391-9180-47E6-B3A6-1827F5AE8F6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942016" y="908050"/>
              <a:ext cx="13785" cy="177801"/>
            </a:xfrm>
            <a:custGeom>
              <a:avLst/>
              <a:gdLst/>
              <a:ahLst/>
              <a:cxnLst/>
              <a:rect l="0" t="0" r="0" b="0"/>
              <a:pathLst>
                <a:path w="13785" h="177801">
                  <a:moveTo>
                    <a:pt x="13784" y="177800"/>
                  </a:moveTo>
                  <a:lnTo>
                    <a:pt x="13784" y="177800"/>
                  </a:lnTo>
                  <a:lnTo>
                    <a:pt x="11903" y="149578"/>
                  </a:lnTo>
                  <a:lnTo>
                    <a:pt x="8009" y="103873"/>
                  </a:lnTo>
                  <a:lnTo>
                    <a:pt x="4995" y="79832"/>
                  </a:lnTo>
                  <a:lnTo>
                    <a:pt x="0" y="36892"/>
                  </a:lnTo>
                  <a:lnTo>
                    <a:pt x="661" y="1486"/>
                  </a:lnTo>
                  <a:lnTo>
                    <a:pt x="1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31">
              <a:extLst>
                <a:ext uri="{FF2B5EF4-FFF2-40B4-BE49-F238E27FC236}">
                  <a16:creationId xmlns:a16="http://schemas.microsoft.com/office/drawing/2014/main" xmlns="" id="{43754E11-BDC7-4C49-A628-1A215C643CD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931694" y="1022350"/>
              <a:ext cx="17757" cy="146051"/>
            </a:xfrm>
            <a:custGeom>
              <a:avLst/>
              <a:gdLst/>
              <a:ahLst/>
              <a:cxnLst/>
              <a:rect l="0" t="0" r="0" b="0"/>
              <a:pathLst>
                <a:path w="17757" h="146051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46304"/>
                  </a:lnTo>
                  <a:lnTo>
                    <a:pt x="7611" y="93735"/>
                  </a:lnTo>
                  <a:lnTo>
                    <a:pt x="1775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32">
              <a:extLst>
                <a:ext uri="{FF2B5EF4-FFF2-40B4-BE49-F238E27FC236}">
                  <a16:creationId xmlns:a16="http://schemas.microsoft.com/office/drawing/2014/main" xmlns="" id="{243CC3BF-2784-4AA9-8725-A07BAF72F44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795093" y="971550"/>
              <a:ext cx="93124" cy="195718"/>
            </a:xfrm>
            <a:custGeom>
              <a:avLst/>
              <a:gdLst/>
              <a:ahLst/>
              <a:cxnLst/>
              <a:rect l="0" t="0" r="0" b="0"/>
              <a:pathLst>
                <a:path w="93124" h="195718">
                  <a:moveTo>
                    <a:pt x="71807" y="0"/>
                  </a:moveTo>
                  <a:lnTo>
                    <a:pt x="71807" y="0"/>
                  </a:lnTo>
                  <a:lnTo>
                    <a:pt x="61694" y="0"/>
                  </a:lnTo>
                  <a:lnTo>
                    <a:pt x="41921" y="6742"/>
                  </a:lnTo>
                  <a:lnTo>
                    <a:pt x="28185" y="23222"/>
                  </a:lnTo>
                  <a:lnTo>
                    <a:pt x="10434" y="62149"/>
                  </a:lnTo>
                  <a:lnTo>
                    <a:pt x="0" y="107550"/>
                  </a:lnTo>
                  <a:lnTo>
                    <a:pt x="671" y="150400"/>
                  </a:lnTo>
                  <a:lnTo>
                    <a:pt x="7030" y="174089"/>
                  </a:lnTo>
                  <a:lnTo>
                    <a:pt x="16912" y="189321"/>
                  </a:lnTo>
                  <a:lnTo>
                    <a:pt x="23216" y="193242"/>
                  </a:lnTo>
                  <a:lnTo>
                    <a:pt x="37746" y="195717"/>
                  </a:lnTo>
                  <a:lnTo>
                    <a:pt x="53611" y="188820"/>
                  </a:lnTo>
                  <a:lnTo>
                    <a:pt x="69364" y="175642"/>
                  </a:lnTo>
                  <a:lnTo>
                    <a:pt x="83421" y="158026"/>
                  </a:lnTo>
                  <a:lnTo>
                    <a:pt x="91080" y="138437"/>
                  </a:lnTo>
                  <a:lnTo>
                    <a:pt x="93123" y="128275"/>
                  </a:lnTo>
                  <a:lnTo>
                    <a:pt x="87866" y="105694"/>
                  </a:lnTo>
                  <a:lnTo>
                    <a:pt x="72802" y="78589"/>
                  </a:lnTo>
                  <a:lnTo>
                    <a:pt x="65194" y="70912"/>
                  </a:lnTo>
                  <a:lnTo>
                    <a:pt x="63165" y="69852"/>
                  </a:lnTo>
                  <a:lnTo>
                    <a:pt x="5910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33">
              <a:extLst>
                <a:ext uri="{FF2B5EF4-FFF2-40B4-BE49-F238E27FC236}">
                  <a16:creationId xmlns:a16="http://schemas.microsoft.com/office/drawing/2014/main" xmlns="" id="{F6A286B4-B333-416D-9AF8-DE90360D745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629645" y="932352"/>
              <a:ext cx="110256" cy="261449"/>
            </a:xfrm>
            <a:custGeom>
              <a:avLst/>
              <a:gdLst/>
              <a:ahLst/>
              <a:cxnLst/>
              <a:rect l="0" t="0" r="0" b="0"/>
              <a:pathLst>
                <a:path w="110256" h="261449">
                  <a:moveTo>
                    <a:pt x="110255" y="51898"/>
                  </a:moveTo>
                  <a:lnTo>
                    <a:pt x="110255" y="51898"/>
                  </a:lnTo>
                  <a:lnTo>
                    <a:pt x="98718" y="20110"/>
                  </a:lnTo>
                  <a:lnTo>
                    <a:pt x="88179" y="6653"/>
                  </a:lnTo>
                  <a:lnTo>
                    <a:pt x="80217" y="509"/>
                  </a:lnTo>
                  <a:lnTo>
                    <a:pt x="74708" y="0"/>
                  </a:lnTo>
                  <a:lnTo>
                    <a:pt x="61060" y="3197"/>
                  </a:lnTo>
                  <a:lnTo>
                    <a:pt x="47468" y="13085"/>
                  </a:lnTo>
                  <a:lnTo>
                    <a:pt x="34372" y="29709"/>
                  </a:lnTo>
                  <a:lnTo>
                    <a:pt x="15805" y="72918"/>
                  </a:lnTo>
                  <a:lnTo>
                    <a:pt x="5718" y="112511"/>
                  </a:lnTo>
                  <a:lnTo>
                    <a:pt x="294" y="152215"/>
                  </a:lnTo>
                  <a:lnTo>
                    <a:pt x="0" y="189617"/>
                  </a:lnTo>
                  <a:lnTo>
                    <a:pt x="6925" y="222702"/>
                  </a:lnTo>
                  <a:lnTo>
                    <a:pt x="20821" y="246344"/>
                  </a:lnTo>
                  <a:lnTo>
                    <a:pt x="29466" y="255612"/>
                  </a:lnTo>
                  <a:lnTo>
                    <a:pt x="40168" y="260380"/>
                  </a:lnTo>
                  <a:lnTo>
                    <a:pt x="91205" y="26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212">
            <a:extLst>
              <a:ext uri="{FF2B5EF4-FFF2-40B4-BE49-F238E27FC236}">
                <a16:creationId xmlns:a16="http://schemas.microsoft.com/office/drawing/2014/main" xmlns="" id="{7F19FA23-D0C0-4050-A461-13BA03011730}"/>
              </a:ext>
            </a:extLst>
          </p:cNvPr>
          <p:cNvGrpSpPr/>
          <p:nvPr/>
        </p:nvGrpSpPr>
        <p:grpSpPr>
          <a:xfrm>
            <a:off x="2733750" y="794328"/>
            <a:ext cx="492051" cy="410704"/>
            <a:chOff x="2733750" y="794328"/>
            <a:chExt cx="492051" cy="410704"/>
          </a:xfrm>
        </p:grpSpPr>
        <p:sp>
          <p:nvSpPr>
            <p:cNvPr id="8" name="SMARTInkShape-1034">
              <a:extLst>
                <a:ext uri="{FF2B5EF4-FFF2-40B4-BE49-F238E27FC236}">
                  <a16:creationId xmlns:a16="http://schemas.microsoft.com/office/drawing/2014/main" xmlns="" id="{831AEDA8-2BAE-482E-84F8-48DD9BE82FF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194050" y="10223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0"/>
                  </a:moveTo>
                  <a:lnTo>
                    <a:pt x="31750" y="0"/>
                  </a:lnTo>
                  <a:lnTo>
                    <a:pt x="25008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35">
              <a:extLst>
                <a:ext uri="{FF2B5EF4-FFF2-40B4-BE49-F238E27FC236}">
                  <a16:creationId xmlns:a16="http://schemas.microsoft.com/office/drawing/2014/main" xmlns="" id="{54ECBB9E-3154-4D2C-83B5-3D969A91E50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055875" y="942650"/>
              <a:ext cx="103416" cy="262382"/>
            </a:xfrm>
            <a:custGeom>
              <a:avLst/>
              <a:gdLst/>
              <a:ahLst/>
              <a:cxnLst/>
              <a:rect l="0" t="0" r="0" b="0"/>
              <a:pathLst>
                <a:path w="103416" h="262382">
                  <a:moveTo>
                    <a:pt x="17525" y="41600"/>
                  </a:moveTo>
                  <a:lnTo>
                    <a:pt x="17525" y="41600"/>
                  </a:lnTo>
                  <a:lnTo>
                    <a:pt x="14154" y="48342"/>
                  </a:lnTo>
                  <a:lnTo>
                    <a:pt x="12058" y="62648"/>
                  </a:lnTo>
                  <a:lnTo>
                    <a:pt x="20783" y="103064"/>
                  </a:lnTo>
                  <a:lnTo>
                    <a:pt x="25703" y="147849"/>
                  </a:lnTo>
                  <a:lnTo>
                    <a:pt x="22100" y="180309"/>
                  </a:lnTo>
                  <a:lnTo>
                    <a:pt x="12139" y="226946"/>
                  </a:lnTo>
                  <a:lnTo>
                    <a:pt x="762" y="261647"/>
                  </a:lnTo>
                  <a:lnTo>
                    <a:pt x="0" y="262381"/>
                  </a:lnTo>
                  <a:lnTo>
                    <a:pt x="5584" y="217830"/>
                  </a:lnTo>
                  <a:lnTo>
                    <a:pt x="10807" y="176369"/>
                  </a:lnTo>
                  <a:lnTo>
                    <a:pt x="15163" y="150496"/>
                  </a:lnTo>
                  <a:lnTo>
                    <a:pt x="20183" y="122664"/>
                  </a:lnTo>
                  <a:lnTo>
                    <a:pt x="24942" y="97054"/>
                  </a:lnTo>
                  <a:lnTo>
                    <a:pt x="33992" y="49783"/>
                  </a:lnTo>
                  <a:lnTo>
                    <a:pt x="47020" y="10471"/>
                  </a:lnTo>
                  <a:lnTo>
                    <a:pt x="52005" y="4620"/>
                  </a:lnTo>
                  <a:lnTo>
                    <a:pt x="57445" y="1424"/>
                  </a:lnTo>
                  <a:lnTo>
                    <a:pt x="63188" y="0"/>
                  </a:lnTo>
                  <a:lnTo>
                    <a:pt x="69134" y="1872"/>
                  </a:lnTo>
                  <a:lnTo>
                    <a:pt x="81385" y="11478"/>
                  </a:lnTo>
                  <a:lnTo>
                    <a:pt x="100182" y="39495"/>
                  </a:lnTo>
                  <a:lnTo>
                    <a:pt x="103415" y="68181"/>
                  </a:lnTo>
                  <a:lnTo>
                    <a:pt x="98032" y="100686"/>
                  </a:lnTo>
                  <a:lnTo>
                    <a:pt x="73756" y="146047"/>
                  </a:lnTo>
                  <a:lnTo>
                    <a:pt x="23875" y="20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36">
              <a:extLst>
                <a:ext uri="{FF2B5EF4-FFF2-40B4-BE49-F238E27FC236}">
                  <a16:creationId xmlns:a16="http://schemas.microsoft.com/office/drawing/2014/main" xmlns="" id="{314742F6-0CD6-45A4-B316-D7020D7DC4E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009900" y="927100"/>
              <a:ext cx="19051" cy="173774"/>
            </a:xfrm>
            <a:custGeom>
              <a:avLst/>
              <a:gdLst/>
              <a:ahLst/>
              <a:cxnLst/>
              <a:rect l="0" t="0" r="0" b="0"/>
              <a:pathLst>
                <a:path w="19051" h="173774">
                  <a:moveTo>
                    <a:pt x="0" y="101600"/>
                  </a:moveTo>
                  <a:lnTo>
                    <a:pt x="0" y="101600"/>
                  </a:lnTo>
                  <a:lnTo>
                    <a:pt x="0" y="143042"/>
                  </a:lnTo>
                  <a:lnTo>
                    <a:pt x="5467" y="173773"/>
                  </a:lnTo>
                  <a:lnTo>
                    <a:pt x="9721" y="166603"/>
                  </a:lnTo>
                  <a:lnTo>
                    <a:pt x="12830" y="159752"/>
                  </a:lnTo>
                  <a:lnTo>
                    <a:pt x="17207" y="123142"/>
                  </a:lnTo>
                  <a:lnTo>
                    <a:pt x="16349" y="88831"/>
                  </a:lnTo>
                  <a:lnTo>
                    <a:pt x="15028" y="535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37">
              <a:extLst>
                <a:ext uri="{FF2B5EF4-FFF2-40B4-BE49-F238E27FC236}">
                  <a16:creationId xmlns:a16="http://schemas.microsoft.com/office/drawing/2014/main" xmlns="" id="{A7A65485-C894-4C3A-B32E-634E5A9AC6B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952866" y="802748"/>
              <a:ext cx="12585" cy="283103"/>
            </a:xfrm>
            <a:custGeom>
              <a:avLst/>
              <a:gdLst/>
              <a:ahLst/>
              <a:cxnLst/>
              <a:rect l="0" t="0" r="0" b="0"/>
              <a:pathLst>
                <a:path w="12585" h="283103">
                  <a:moveTo>
                    <a:pt x="6234" y="16402"/>
                  </a:moveTo>
                  <a:lnTo>
                    <a:pt x="6234" y="16402"/>
                  </a:lnTo>
                  <a:lnTo>
                    <a:pt x="767" y="0"/>
                  </a:lnTo>
                  <a:lnTo>
                    <a:pt x="0" y="36001"/>
                  </a:lnTo>
                  <a:lnTo>
                    <a:pt x="1347" y="65329"/>
                  </a:lnTo>
                  <a:lnTo>
                    <a:pt x="6649" y="106586"/>
                  </a:lnTo>
                  <a:lnTo>
                    <a:pt x="8064" y="151264"/>
                  </a:lnTo>
                  <a:lnTo>
                    <a:pt x="7753" y="196285"/>
                  </a:lnTo>
                  <a:lnTo>
                    <a:pt x="9966" y="239813"/>
                  </a:lnTo>
                  <a:lnTo>
                    <a:pt x="12584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38">
              <a:extLst>
                <a:ext uri="{FF2B5EF4-FFF2-40B4-BE49-F238E27FC236}">
                  <a16:creationId xmlns:a16="http://schemas.microsoft.com/office/drawing/2014/main" xmlns="" id="{95161A95-E794-43A0-AAF2-08E61CCCA5A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733750" y="794328"/>
              <a:ext cx="187251" cy="377685"/>
            </a:xfrm>
            <a:custGeom>
              <a:avLst/>
              <a:gdLst/>
              <a:ahLst/>
              <a:cxnLst/>
              <a:rect l="0" t="0" r="0" b="0"/>
              <a:pathLst>
                <a:path w="187251" h="377685">
                  <a:moveTo>
                    <a:pt x="98350" y="37522"/>
                  </a:moveTo>
                  <a:lnTo>
                    <a:pt x="98350" y="37522"/>
                  </a:lnTo>
                  <a:lnTo>
                    <a:pt x="78577" y="1347"/>
                  </a:lnTo>
                  <a:lnTo>
                    <a:pt x="75290" y="0"/>
                  </a:lnTo>
                  <a:lnTo>
                    <a:pt x="71688" y="513"/>
                  </a:lnTo>
                  <a:lnTo>
                    <a:pt x="67876" y="2266"/>
                  </a:lnTo>
                  <a:lnTo>
                    <a:pt x="61757" y="15503"/>
                  </a:lnTo>
                  <a:lnTo>
                    <a:pt x="56228" y="54281"/>
                  </a:lnTo>
                  <a:lnTo>
                    <a:pt x="56346" y="93654"/>
                  </a:lnTo>
                  <a:lnTo>
                    <a:pt x="58353" y="117982"/>
                  </a:lnTo>
                  <a:lnTo>
                    <a:pt x="61102" y="144079"/>
                  </a:lnTo>
                  <a:lnTo>
                    <a:pt x="65051" y="171354"/>
                  </a:lnTo>
                  <a:lnTo>
                    <a:pt x="69801" y="199416"/>
                  </a:lnTo>
                  <a:lnTo>
                    <a:pt x="75084" y="228001"/>
                  </a:lnTo>
                  <a:lnTo>
                    <a:pt x="78606" y="254114"/>
                  </a:lnTo>
                  <a:lnTo>
                    <a:pt x="80954" y="278578"/>
                  </a:lnTo>
                  <a:lnTo>
                    <a:pt x="82857" y="321752"/>
                  </a:lnTo>
                  <a:lnTo>
                    <a:pt x="79256" y="365625"/>
                  </a:lnTo>
                  <a:lnTo>
                    <a:pt x="76449" y="372674"/>
                  </a:lnTo>
                  <a:lnTo>
                    <a:pt x="73166" y="377373"/>
                  </a:lnTo>
                  <a:lnTo>
                    <a:pt x="67449" y="377684"/>
                  </a:lnTo>
                  <a:lnTo>
                    <a:pt x="51690" y="370503"/>
                  </a:lnTo>
                  <a:lnTo>
                    <a:pt x="26356" y="337110"/>
                  </a:lnTo>
                  <a:lnTo>
                    <a:pt x="4061" y="292583"/>
                  </a:lnTo>
                  <a:lnTo>
                    <a:pt x="0" y="278823"/>
                  </a:lnTo>
                  <a:lnTo>
                    <a:pt x="1033" y="273884"/>
                  </a:lnTo>
                  <a:lnTo>
                    <a:pt x="3839" y="269885"/>
                  </a:lnTo>
                  <a:lnTo>
                    <a:pt x="7826" y="266514"/>
                  </a:lnTo>
                  <a:lnTo>
                    <a:pt x="46759" y="255329"/>
                  </a:lnTo>
                  <a:lnTo>
                    <a:pt x="78243" y="248155"/>
                  </a:lnTo>
                  <a:lnTo>
                    <a:pt x="111521" y="238381"/>
                  </a:lnTo>
                  <a:lnTo>
                    <a:pt x="154463" y="219097"/>
                  </a:lnTo>
                  <a:lnTo>
                    <a:pt x="187250" y="19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13">
            <a:extLst>
              <a:ext uri="{FF2B5EF4-FFF2-40B4-BE49-F238E27FC236}">
                <a16:creationId xmlns:a16="http://schemas.microsoft.com/office/drawing/2014/main" xmlns="" id="{EB3AF7AE-9EC3-4840-AC21-E989BEF38EF5}"/>
              </a:ext>
            </a:extLst>
          </p:cNvPr>
          <p:cNvGrpSpPr/>
          <p:nvPr/>
        </p:nvGrpSpPr>
        <p:grpSpPr>
          <a:xfrm>
            <a:off x="2782967" y="1732771"/>
            <a:ext cx="905362" cy="463667"/>
            <a:chOff x="2782967" y="1732771"/>
            <a:chExt cx="905362" cy="463667"/>
          </a:xfrm>
        </p:grpSpPr>
        <p:sp>
          <p:nvSpPr>
            <p:cNvPr id="14" name="SMARTInkShape-1039">
              <a:extLst>
                <a:ext uri="{FF2B5EF4-FFF2-40B4-BE49-F238E27FC236}">
                  <a16:creationId xmlns:a16="http://schemas.microsoft.com/office/drawing/2014/main" xmlns="" id="{63CB1987-646C-4E32-8E78-E1AFE20314D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498850" y="1732771"/>
              <a:ext cx="189479" cy="429516"/>
            </a:xfrm>
            <a:custGeom>
              <a:avLst/>
              <a:gdLst/>
              <a:ahLst/>
              <a:cxnLst/>
              <a:rect l="0" t="0" r="0" b="0"/>
              <a:pathLst>
                <a:path w="189479" h="429516">
                  <a:moveTo>
                    <a:pt x="0" y="51579"/>
                  </a:moveTo>
                  <a:lnTo>
                    <a:pt x="0" y="51579"/>
                  </a:lnTo>
                  <a:lnTo>
                    <a:pt x="0" y="48208"/>
                  </a:lnTo>
                  <a:lnTo>
                    <a:pt x="705" y="47215"/>
                  </a:lnTo>
                  <a:lnTo>
                    <a:pt x="1882" y="46553"/>
                  </a:lnTo>
                  <a:lnTo>
                    <a:pt x="3371" y="46112"/>
                  </a:lnTo>
                  <a:lnTo>
                    <a:pt x="12209" y="62345"/>
                  </a:lnTo>
                  <a:lnTo>
                    <a:pt x="17891" y="93053"/>
                  </a:lnTo>
                  <a:lnTo>
                    <a:pt x="22768" y="136334"/>
                  </a:lnTo>
                  <a:lnTo>
                    <a:pt x="25057" y="161705"/>
                  </a:lnTo>
                  <a:lnTo>
                    <a:pt x="27288" y="188496"/>
                  </a:lnTo>
                  <a:lnTo>
                    <a:pt x="28775" y="216235"/>
                  </a:lnTo>
                  <a:lnTo>
                    <a:pt x="29767" y="244605"/>
                  </a:lnTo>
                  <a:lnTo>
                    <a:pt x="30428" y="273396"/>
                  </a:lnTo>
                  <a:lnTo>
                    <a:pt x="30163" y="298940"/>
                  </a:lnTo>
                  <a:lnTo>
                    <a:pt x="27987" y="344256"/>
                  </a:lnTo>
                  <a:lnTo>
                    <a:pt x="22796" y="381872"/>
                  </a:lnTo>
                  <a:lnTo>
                    <a:pt x="20841" y="386780"/>
                  </a:lnTo>
                  <a:lnTo>
                    <a:pt x="18833" y="388641"/>
                  </a:lnTo>
                  <a:lnTo>
                    <a:pt x="16789" y="388470"/>
                  </a:lnTo>
                  <a:lnTo>
                    <a:pt x="13911" y="357891"/>
                  </a:lnTo>
                  <a:lnTo>
                    <a:pt x="15120" y="312836"/>
                  </a:lnTo>
                  <a:lnTo>
                    <a:pt x="16430" y="285017"/>
                  </a:lnTo>
                  <a:lnTo>
                    <a:pt x="18714" y="252360"/>
                  </a:lnTo>
                  <a:lnTo>
                    <a:pt x="21648" y="216477"/>
                  </a:lnTo>
                  <a:lnTo>
                    <a:pt x="25015" y="178445"/>
                  </a:lnTo>
                  <a:lnTo>
                    <a:pt x="32199" y="142506"/>
                  </a:lnTo>
                  <a:lnTo>
                    <a:pt x="41927" y="107964"/>
                  </a:lnTo>
                  <a:lnTo>
                    <a:pt x="53351" y="74352"/>
                  </a:lnTo>
                  <a:lnTo>
                    <a:pt x="71689" y="31361"/>
                  </a:lnTo>
                  <a:lnTo>
                    <a:pt x="86190" y="8021"/>
                  </a:lnTo>
                  <a:lnTo>
                    <a:pt x="92032" y="2785"/>
                  </a:lnTo>
                  <a:lnTo>
                    <a:pt x="97338" y="0"/>
                  </a:lnTo>
                  <a:lnTo>
                    <a:pt x="105109" y="3787"/>
                  </a:lnTo>
                  <a:lnTo>
                    <a:pt x="125031" y="23047"/>
                  </a:lnTo>
                  <a:lnTo>
                    <a:pt x="146116" y="56067"/>
                  </a:lnTo>
                  <a:lnTo>
                    <a:pt x="166540" y="99435"/>
                  </a:lnTo>
                  <a:lnTo>
                    <a:pt x="175938" y="125816"/>
                  </a:lnTo>
                  <a:lnTo>
                    <a:pt x="185025" y="153987"/>
                  </a:lnTo>
                  <a:lnTo>
                    <a:pt x="188967" y="182645"/>
                  </a:lnTo>
                  <a:lnTo>
                    <a:pt x="189478" y="211629"/>
                  </a:lnTo>
                  <a:lnTo>
                    <a:pt x="187702" y="240829"/>
                  </a:lnTo>
                  <a:lnTo>
                    <a:pt x="181579" y="268057"/>
                  </a:lnTo>
                  <a:lnTo>
                    <a:pt x="172558" y="293970"/>
                  </a:lnTo>
                  <a:lnTo>
                    <a:pt x="147953" y="341342"/>
                  </a:lnTo>
                  <a:lnTo>
                    <a:pt x="115851" y="381210"/>
                  </a:lnTo>
                  <a:lnTo>
                    <a:pt x="80417" y="408337"/>
                  </a:lnTo>
                  <a:lnTo>
                    <a:pt x="46324" y="424627"/>
                  </a:lnTo>
                  <a:lnTo>
                    <a:pt x="19412" y="429515"/>
                  </a:lnTo>
                  <a:lnTo>
                    <a:pt x="11530" y="427714"/>
                  </a:lnTo>
                  <a:lnTo>
                    <a:pt x="6981" y="423691"/>
                  </a:lnTo>
                  <a:lnTo>
                    <a:pt x="0" y="407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40">
              <a:extLst>
                <a:ext uri="{FF2B5EF4-FFF2-40B4-BE49-F238E27FC236}">
                  <a16:creationId xmlns:a16="http://schemas.microsoft.com/office/drawing/2014/main" xmlns="" id="{95DB3487-1388-4E53-A0FA-D6180C1036A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086100" y="1748581"/>
              <a:ext cx="256419" cy="427214"/>
            </a:xfrm>
            <a:custGeom>
              <a:avLst/>
              <a:gdLst/>
              <a:ahLst/>
              <a:cxnLst/>
              <a:rect l="0" t="0" r="0" b="0"/>
              <a:pathLst>
                <a:path w="256419" h="427214">
                  <a:moveTo>
                    <a:pt x="0" y="169119"/>
                  </a:moveTo>
                  <a:lnTo>
                    <a:pt x="0" y="169119"/>
                  </a:lnTo>
                  <a:lnTo>
                    <a:pt x="4364" y="213176"/>
                  </a:lnTo>
                  <a:lnTo>
                    <a:pt x="5467" y="244439"/>
                  </a:lnTo>
                  <a:lnTo>
                    <a:pt x="5958" y="281382"/>
                  </a:lnTo>
                  <a:lnTo>
                    <a:pt x="6176" y="320613"/>
                  </a:lnTo>
                  <a:lnTo>
                    <a:pt x="6272" y="359217"/>
                  </a:lnTo>
                  <a:lnTo>
                    <a:pt x="6327" y="406537"/>
                  </a:lnTo>
                  <a:lnTo>
                    <a:pt x="4458" y="422804"/>
                  </a:lnTo>
                  <a:lnTo>
                    <a:pt x="2972" y="427143"/>
                  </a:lnTo>
                  <a:lnTo>
                    <a:pt x="1982" y="427213"/>
                  </a:lnTo>
                  <a:lnTo>
                    <a:pt x="391" y="397639"/>
                  </a:lnTo>
                  <a:lnTo>
                    <a:pt x="174" y="362405"/>
                  </a:lnTo>
                  <a:lnTo>
                    <a:pt x="116" y="338193"/>
                  </a:lnTo>
                  <a:lnTo>
                    <a:pt x="77" y="311469"/>
                  </a:lnTo>
                  <a:lnTo>
                    <a:pt x="757" y="282363"/>
                  </a:lnTo>
                  <a:lnTo>
                    <a:pt x="1916" y="251671"/>
                  </a:lnTo>
                  <a:lnTo>
                    <a:pt x="3394" y="219920"/>
                  </a:lnTo>
                  <a:lnTo>
                    <a:pt x="5791" y="188875"/>
                  </a:lnTo>
                  <a:lnTo>
                    <a:pt x="8799" y="158301"/>
                  </a:lnTo>
                  <a:lnTo>
                    <a:pt x="12216" y="128040"/>
                  </a:lnTo>
                  <a:lnTo>
                    <a:pt x="17894" y="81247"/>
                  </a:lnTo>
                  <a:lnTo>
                    <a:pt x="23176" y="36544"/>
                  </a:lnTo>
                  <a:lnTo>
                    <a:pt x="25117" y="22708"/>
                  </a:lnTo>
                  <a:lnTo>
                    <a:pt x="26622" y="20006"/>
                  </a:lnTo>
                  <a:lnTo>
                    <a:pt x="28332" y="18910"/>
                  </a:lnTo>
                  <a:lnTo>
                    <a:pt x="35875" y="23337"/>
                  </a:lnTo>
                  <a:lnTo>
                    <a:pt x="40850" y="27481"/>
                  </a:lnTo>
                  <a:lnTo>
                    <a:pt x="54594" y="50169"/>
                  </a:lnTo>
                  <a:lnTo>
                    <a:pt x="66810" y="90145"/>
                  </a:lnTo>
                  <a:lnTo>
                    <a:pt x="72399" y="127139"/>
                  </a:lnTo>
                  <a:lnTo>
                    <a:pt x="71624" y="173927"/>
                  </a:lnTo>
                  <a:lnTo>
                    <a:pt x="73696" y="209356"/>
                  </a:lnTo>
                  <a:lnTo>
                    <a:pt x="76969" y="244387"/>
                  </a:lnTo>
                  <a:lnTo>
                    <a:pt x="80775" y="278771"/>
                  </a:lnTo>
                  <a:lnTo>
                    <a:pt x="84819" y="312868"/>
                  </a:lnTo>
                  <a:lnTo>
                    <a:pt x="91061" y="360427"/>
                  </a:lnTo>
                  <a:lnTo>
                    <a:pt x="100198" y="404124"/>
                  </a:lnTo>
                  <a:lnTo>
                    <a:pt x="107092" y="417264"/>
                  </a:lnTo>
                  <a:lnTo>
                    <a:pt x="111611" y="419921"/>
                  </a:lnTo>
                  <a:lnTo>
                    <a:pt x="116741" y="420281"/>
                  </a:lnTo>
                  <a:lnTo>
                    <a:pt x="122277" y="419111"/>
                  </a:lnTo>
                  <a:lnTo>
                    <a:pt x="143553" y="400608"/>
                  </a:lnTo>
                  <a:lnTo>
                    <a:pt x="164360" y="359299"/>
                  </a:lnTo>
                  <a:lnTo>
                    <a:pt x="181234" y="315497"/>
                  </a:lnTo>
                  <a:lnTo>
                    <a:pt x="190673" y="289988"/>
                  </a:lnTo>
                  <a:lnTo>
                    <a:pt x="199787" y="261693"/>
                  </a:lnTo>
                  <a:lnTo>
                    <a:pt x="208686" y="231540"/>
                  </a:lnTo>
                  <a:lnTo>
                    <a:pt x="217440" y="200150"/>
                  </a:lnTo>
                  <a:lnTo>
                    <a:pt x="224688" y="169345"/>
                  </a:lnTo>
                  <a:lnTo>
                    <a:pt x="230931" y="138931"/>
                  </a:lnTo>
                  <a:lnTo>
                    <a:pt x="236504" y="108777"/>
                  </a:lnTo>
                  <a:lnTo>
                    <a:pt x="240925" y="83030"/>
                  </a:lnTo>
                  <a:lnTo>
                    <a:pt x="247719" y="39370"/>
                  </a:lnTo>
                  <a:lnTo>
                    <a:pt x="256418" y="0"/>
                  </a:lnTo>
                  <a:lnTo>
                    <a:pt x="254000" y="10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41">
              <a:extLst>
                <a:ext uri="{FF2B5EF4-FFF2-40B4-BE49-F238E27FC236}">
                  <a16:creationId xmlns:a16="http://schemas.microsoft.com/office/drawing/2014/main" xmlns="" id="{7DE255C6-C8D9-4578-9BE8-E2EC0D75EDA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782967" y="1764687"/>
              <a:ext cx="226934" cy="431751"/>
            </a:xfrm>
            <a:custGeom>
              <a:avLst/>
              <a:gdLst/>
              <a:ahLst/>
              <a:cxnLst/>
              <a:rect l="0" t="0" r="0" b="0"/>
              <a:pathLst>
                <a:path w="226934" h="431751">
                  <a:moveTo>
                    <a:pt x="23733" y="127613"/>
                  </a:moveTo>
                  <a:lnTo>
                    <a:pt x="23733" y="127613"/>
                  </a:lnTo>
                  <a:lnTo>
                    <a:pt x="6773" y="117561"/>
                  </a:lnTo>
                  <a:lnTo>
                    <a:pt x="3960" y="116678"/>
                  </a:lnTo>
                  <a:lnTo>
                    <a:pt x="2085" y="116795"/>
                  </a:lnTo>
                  <a:lnTo>
                    <a:pt x="834" y="117579"/>
                  </a:lnTo>
                  <a:lnTo>
                    <a:pt x="0" y="118807"/>
                  </a:lnTo>
                  <a:lnTo>
                    <a:pt x="8802" y="158381"/>
                  </a:lnTo>
                  <a:lnTo>
                    <a:pt x="16156" y="193028"/>
                  </a:lnTo>
                  <a:lnTo>
                    <a:pt x="22247" y="235709"/>
                  </a:lnTo>
                  <a:lnTo>
                    <a:pt x="25895" y="282900"/>
                  </a:lnTo>
                  <a:lnTo>
                    <a:pt x="25880" y="307338"/>
                  </a:lnTo>
                  <a:lnTo>
                    <a:pt x="24687" y="354246"/>
                  </a:lnTo>
                  <a:lnTo>
                    <a:pt x="24157" y="393909"/>
                  </a:lnTo>
                  <a:lnTo>
                    <a:pt x="20488" y="427746"/>
                  </a:lnTo>
                  <a:lnTo>
                    <a:pt x="18747" y="431418"/>
                  </a:lnTo>
                  <a:lnTo>
                    <a:pt x="16881" y="431750"/>
                  </a:lnTo>
                  <a:lnTo>
                    <a:pt x="14932" y="429854"/>
                  </a:lnTo>
                  <a:lnTo>
                    <a:pt x="8817" y="396847"/>
                  </a:lnTo>
                  <a:lnTo>
                    <a:pt x="6520" y="351225"/>
                  </a:lnTo>
                  <a:lnTo>
                    <a:pt x="5908" y="323254"/>
                  </a:lnTo>
                  <a:lnTo>
                    <a:pt x="7616" y="289790"/>
                  </a:lnTo>
                  <a:lnTo>
                    <a:pt x="10872" y="252665"/>
                  </a:lnTo>
                  <a:lnTo>
                    <a:pt x="15159" y="213098"/>
                  </a:lnTo>
                  <a:lnTo>
                    <a:pt x="22250" y="174725"/>
                  </a:lnTo>
                  <a:lnTo>
                    <a:pt x="31211" y="137149"/>
                  </a:lnTo>
                  <a:lnTo>
                    <a:pt x="41418" y="100103"/>
                  </a:lnTo>
                  <a:lnTo>
                    <a:pt x="51751" y="71879"/>
                  </a:lnTo>
                  <a:lnTo>
                    <a:pt x="72639" y="31111"/>
                  </a:lnTo>
                  <a:lnTo>
                    <a:pt x="91801" y="8758"/>
                  </a:lnTo>
                  <a:lnTo>
                    <a:pt x="100861" y="1810"/>
                  </a:lnTo>
                  <a:lnTo>
                    <a:pt x="110429" y="0"/>
                  </a:lnTo>
                  <a:lnTo>
                    <a:pt x="130469" y="5514"/>
                  </a:lnTo>
                  <a:lnTo>
                    <a:pt x="147371" y="28662"/>
                  </a:lnTo>
                  <a:lnTo>
                    <a:pt x="159116" y="62468"/>
                  </a:lnTo>
                  <a:lnTo>
                    <a:pt x="161985" y="101011"/>
                  </a:lnTo>
                  <a:lnTo>
                    <a:pt x="155264" y="139779"/>
                  </a:lnTo>
                  <a:lnTo>
                    <a:pt x="141457" y="175353"/>
                  </a:lnTo>
                  <a:lnTo>
                    <a:pt x="111296" y="212392"/>
                  </a:lnTo>
                  <a:lnTo>
                    <a:pt x="92754" y="224794"/>
                  </a:lnTo>
                  <a:lnTo>
                    <a:pt x="73223" y="228895"/>
                  </a:lnTo>
                  <a:lnTo>
                    <a:pt x="49921" y="227237"/>
                  </a:lnTo>
                  <a:lnTo>
                    <a:pt x="43133" y="225513"/>
                  </a:lnTo>
                  <a:lnTo>
                    <a:pt x="42311" y="226041"/>
                  </a:lnTo>
                  <a:lnTo>
                    <a:pt x="42468" y="227098"/>
                  </a:lnTo>
                  <a:lnTo>
                    <a:pt x="79160" y="263472"/>
                  </a:lnTo>
                  <a:lnTo>
                    <a:pt x="117767" y="295338"/>
                  </a:lnTo>
                  <a:lnTo>
                    <a:pt x="161191" y="331591"/>
                  </a:lnTo>
                  <a:lnTo>
                    <a:pt x="197106" y="369143"/>
                  </a:lnTo>
                  <a:lnTo>
                    <a:pt x="226933" y="407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14">
            <a:extLst>
              <a:ext uri="{FF2B5EF4-FFF2-40B4-BE49-F238E27FC236}">
                <a16:creationId xmlns:a16="http://schemas.microsoft.com/office/drawing/2014/main" xmlns="" id="{99084F9D-3571-4E3F-829E-4DEBE8B5968F}"/>
              </a:ext>
            </a:extLst>
          </p:cNvPr>
          <p:cNvGrpSpPr/>
          <p:nvPr/>
        </p:nvGrpSpPr>
        <p:grpSpPr>
          <a:xfrm>
            <a:off x="3994118" y="1718361"/>
            <a:ext cx="441841" cy="472390"/>
            <a:chOff x="3994118" y="1718361"/>
            <a:chExt cx="441841" cy="472390"/>
          </a:xfrm>
        </p:grpSpPr>
        <p:sp>
          <p:nvSpPr>
            <p:cNvPr id="18" name="SMARTInkShape-1042">
              <a:extLst>
                <a:ext uri="{FF2B5EF4-FFF2-40B4-BE49-F238E27FC236}">
                  <a16:creationId xmlns:a16="http://schemas.microsoft.com/office/drawing/2014/main" xmlns="" id="{2B4D6DDE-737D-40C3-8905-DF1C5E26770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400550" y="2095500"/>
              <a:ext cx="35409" cy="95251"/>
            </a:xfrm>
            <a:custGeom>
              <a:avLst/>
              <a:gdLst/>
              <a:ahLst/>
              <a:cxnLst/>
              <a:rect l="0" t="0" r="0" b="0"/>
              <a:pathLst>
                <a:path w="35409" h="9525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35408" y="1411"/>
                  </a:lnTo>
                  <a:lnTo>
                    <a:pt x="25683" y="32507"/>
                  </a:lnTo>
                  <a:lnTo>
                    <a:pt x="5943" y="7772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43">
              <a:extLst>
                <a:ext uri="{FF2B5EF4-FFF2-40B4-BE49-F238E27FC236}">
                  <a16:creationId xmlns:a16="http://schemas.microsoft.com/office/drawing/2014/main" xmlns="" id="{BB4B1206-23E2-4A95-A9B0-AE6523234A9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183962" y="1844939"/>
              <a:ext cx="145852" cy="236620"/>
            </a:xfrm>
            <a:custGeom>
              <a:avLst/>
              <a:gdLst/>
              <a:ahLst/>
              <a:cxnLst/>
              <a:rect l="0" t="0" r="0" b="0"/>
              <a:pathLst>
                <a:path w="145852" h="236620">
                  <a:moveTo>
                    <a:pt x="108638" y="21961"/>
                  </a:moveTo>
                  <a:lnTo>
                    <a:pt x="108638" y="21961"/>
                  </a:lnTo>
                  <a:lnTo>
                    <a:pt x="95154" y="11848"/>
                  </a:lnTo>
                  <a:lnTo>
                    <a:pt x="79127" y="8764"/>
                  </a:lnTo>
                  <a:lnTo>
                    <a:pt x="69914" y="8930"/>
                  </a:lnTo>
                  <a:lnTo>
                    <a:pt x="50269" y="16640"/>
                  </a:lnTo>
                  <a:lnTo>
                    <a:pt x="40092" y="22647"/>
                  </a:lnTo>
                  <a:lnTo>
                    <a:pt x="12285" y="61440"/>
                  </a:lnTo>
                  <a:lnTo>
                    <a:pt x="2314" y="99009"/>
                  </a:lnTo>
                  <a:lnTo>
                    <a:pt x="0" y="139460"/>
                  </a:lnTo>
                  <a:lnTo>
                    <a:pt x="6026" y="176253"/>
                  </a:lnTo>
                  <a:lnTo>
                    <a:pt x="21405" y="205776"/>
                  </a:lnTo>
                  <a:lnTo>
                    <a:pt x="31433" y="218588"/>
                  </a:lnTo>
                  <a:lnTo>
                    <a:pt x="53863" y="232823"/>
                  </a:lnTo>
                  <a:lnTo>
                    <a:pt x="65771" y="236619"/>
                  </a:lnTo>
                  <a:lnTo>
                    <a:pt x="90292" y="233311"/>
                  </a:lnTo>
                  <a:lnTo>
                    <a:pt x="102757" y="228477"/>
                  </a:lnTo>
                  <a:lnTo>
                    <a:pt x="122252" y="209937"/>
                  </a:lnTo>
                  <a:lnTo>
                    <a:pt x="136560" y="184528"/>
                  </a:lnTo>
                  <a:lnTo>
                    <a:pt x="145272" y="154420"/>
                  </a:lnTo>
                  <a:lnTo>
                    <a:pt x="145851" y="114698"/>
                  </a:lnTo>
                  <a:lnTo>
                    <a:pt x="139288" y="70233"/>
                  </a:lnTo>
                  <a:lnTo>
                    <a:pt x="124612" y="26952"/>
                  </a:lnTo>
                  <a:lnTo>
                    <a:pt x="116465" y="13294"/>
                  </a:lnTo>
                  <a:lnTo>
                    <a:pt x="108212" y="4894"/>
                  </a:lnTo>
                  <a:lnTo>
                    <a:pt x="99887" y="0"/>
                  </a:lnTo>
                  <a:lnTo>
                    <a:pt x="93632" y="1676"/>
                  </a:lnTo>
                  <a:lnTo>
                    <a:pt x="88756" y="7732"/>
                  </a:lnTo>
                  <a:lnTo>
                    <a:pt x="76888" y="34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44">
              <a:extLst>
                <a:ext uri="{FF2B5EF4-FFF2-40B4-BE49-F238E27FC236}">
                  <a16:creationId xmlns:a16="http://schemas.microsoft.com/office/drawing/2014/main" xmlns="" id="{11C814AE-3A72-44F1-B867-E7758A749B7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994118" y="1718361"/>
              <a:ext cx="101633" cy="446990"/>
            </a:xfrm>
            <a:custGeom>
              <a:avLst/>
              <a:gdLst/>
              <a:ahLst/>
              <a:cxnLst/>
              <a:rect l="0" t="0" r="0" b="0"/>
              <a:pathLst>
                <a:path w="101633" h="446990">
                  <a:moveTo>
                    <a:pt x="101632" y="8839"/>
                  </a:moveTo>
                  <a:lnTo>
                    <a:pt x="101632" y="8839"/>
                  </a:lnTo>
                  <a:lnTo>
                    <a:pt x="101632" y="5468"/>
                  </a:lnTo>
                  <a:lnTo>
                    <a:pt x="99750" y="1931"/>
                  </a:lnTo>
                  <a:lnTo>
                    <a:pt x="98261" y="0"/>
                  </a:lnTo>
                  <a:lnTo>
                    <a:pt x="94446" y="124"/>
                  </a:lnTo>
                  <a:lnTo>
                    <a:pt x="82681" y="4025"/>
                  </a:lnTo>
                  <a:lnTo>
                    <a:pt x="69926" y="17988"/>
                  </a:lnTo>
                  <a:lnTo>
                    <a:pt x="48964" y="59057"/>
                  </a:lnTo>
                  <a:lnTo>
                    <a:pt x="33773" y="101008"/>
                  </a:lnTo>
                  <a:lnTo>
                    <a:pt x="26760" y="126024"/>
                  </a:lnTo>
                  <a:lnTo>
                    <a:pt x="19967" y="152579"/>
                  </a:lnTo>
                  <a:lnTo>
                    <a:pt x="14028" y="180866"/>
                  </a:lnTo>
                  <a:lnTo>
                    <a:pt x="8657" y="210307"/>
                  </a:lnTo>
                  <a:lnTo>
                    <a:pt x="3665" y="240517"/>
                  </a:lnTo>
                  <a:lnTo>
                    <a:pt x="1043" y="269125"/>
                  </a:lnTo>
                  <a:lnTo>
                    <a:pt x="0" y="296663"/>
                  </a:lnTo>
                  <a:lnTo>
                    <a:pt x="11" y="323488"/>
                  </a:lnTo>
                  <a:lnTo>
                    <a:pt x="7549" y="368346"/>
                  </a:lnTo>
                  <a:lnTo>
                    <a:pt x="13509" y="388210"/>
                  </a:lnTo>
                  <a:lnTo>
                    <a:pt x="35185" y="415926"/>
                  </a:lnTo>
                  <a:lnTo>
                    <a:pt x="76232" y="44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15">
            <a:extLst>
              <a:ext uri="{FF2B5EF4-FFF2-40B4-BE49-F238E27FC236}">
                <a16:creationId xmlns:a16="http://schemas.microsoft.com/office/drawing/2014/main" xmlns="" id="{BFBC925A-43DA-4C03-A74B-F86469F1B2FC}"/>
              </a:ext>
            </a:extLst>
          </p:cNvPr>
          <p:cNvGrpSpPr/>
          <p:nvPr/>
        </p:nvGrpSpPr>
        <p:grpSpPr>
          <a:xfrm>
            <a:off x="4718050" y="1757129"/>
            <a:ext cx="157422" cy="433622"/>
            <a:chOff x="4718050" y="1757129"/>
            <a:chExt cx="157422" cy="433622"/>
          </a:xfrm>
        </p:grpSpPr>
        <p:sp>
          <p:nvSpPr>
            <p:cNvPr id="22" name="SMARTInkShape-1045">
              <a:extLst>
                <a:ext uri="{FF2B5EF4-FFF2-40B4-BE49-F238E27FC236}">
                  <a16:creationId xmlns:a16="http://schemas.microsoft.com/office/drawing/2014/main" xmlns="" id="{72E69117-8C60-462A-89EC-23759043B7D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718050" y="1757129"/>
              <a:ext cx="157422" cy="433622"/>
            </a:xfrm>
            <a:custGeom>
              <a:avLst/>
              <a:gdLst/>
              <a:ahLst/>
              <a:cxnLst/>
              <a:rect l="0" t="0" r="0" b="0"/>
              <a:pathLst>
                <a:path w="157422" h="433622">
                  <a:moveTo>
                    <a:pt x="95250" y="8171"/>
                  </a:moveTo>
                  <a:lnTo>
                    <a:pt x="95250" y="8171"/>
                  </a:lnTo>
                  <a:lnTo>
                    <a:pt x="91879" y="1429"/>
                  </a:lnTo>
                  <a:lnTo>
                    <a:pt x="92297" y="148"/>
                  </a:lnTo>
                  <a:lnTo>
                    <a:pt x="93987" y="0"/>
                  </a:lnTo>
                  <a:lnTo>
                    <a:pt x="96525" y="607"/>
                  </a:lnTo>
                  <a:lnTo>
                    <a:pt x="110209" y="11574"/>
                  </a:lnTo>
                  <a:lnTo>
                    <a:pt x="124298" y="45084"/>
                  </a:lnTo>
                  <a:lnTo>
                    <a:pt x="134971" y="82433"/>
                  </a:lnTo>
                  <a:lnTo>
                    <a:pt x="146065" y="128665"/>
                  </a:lnTo>
                  <a:lnTo>
                    <a:pt x="150999" y="154823"/>
                  </a:lnTo>
                  <a:lnTo>
                    <a:pt x="155699" y="182139"/>
                  </a:lnTo>
                  <a:lnTo>
                    <a:pt x="157421" y="208816"/>
                  </a:lnTo>
                  <a:lnTo>
                    <a:pt x="157159" y="235068"/>
                  </a:lnTo>
                  <a:lnTo>
                    <a:pt x="155572" y="261035"/>
                  </a:lnTo>
                  <a:lnTo>
                    <a:pt x="150282" y="286108"/>
                  </a:lnTo>
                  <a:lnTo>
                    <a:pt x="142521" y="310585"/>
                  </a:lnTo>
                  <a:lnTo>
                    <a:pt x="119787" y="355655"/>
                  </a:lnTo>
                  <a:lnTo>
                    <a:pt x="86165" y="392149"/>
                  </a:lnTo>
                  <a:lnTo>
                    <a:pt x="51465" y="413543"/>
                  </a:lnTo>
                  <a:lnTo>
                    <a:pt x="0" y="433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46">
              <a:extLst>
                <a:ext uri="{FF2B5EF4-FFF2-40B4-BE49-F238E27FC236}">
                  <a16:creationId xmlns:a16="http://schemas.microsoft.com/office/drawing/2014/main" xmlns="" id="{EFC85336-4F0B-4AC8-B084-C1BE80A4A25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724400" y="191135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0"/>
                  </a:lnTo>
                  <a:lnTo>
                    <a:pt x="8336" y="18031"/>
                  </a:lnTo>
                  <a:lnTo>
                    <a:pt x="6233" y="53477"/>
                  </a:lnTo>
                  <a:lnTo>
                    <a:pt x="2160" y="98709"/>
                  </a:lnTo>
                  <a:lnTo>
                    <a:pt x="640" y="14229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16">
            <a:extLst>
              <a:ext uri="{FF2B5EF4-FFF2-40B4-BE49-F238E27FC236}">
                <a16:creationId xmlns:a16="http://schemas.microsoft.com/office/drawing/2014/main" xmlns="" id="{695A8868-E258-4EBC-ACC0-0FC774C7FE96}"/>
              </a:ext>
            </a:extLst>
          </p:cNvPr>
          <p:cNvGrpSpPr/>
          <p:nvPr/>
        </p:nvGrpSpPr>
        <p:grpSpPr>
          <a:xfrm>
            <a:off x="1882579" y="1882579"/>
            <a:ext cx="619322" cy="511372"/>
            <a:chOff x="1882579" y="1882579"/>
            <a:chExt cx="619322" cy="511372"/>
          </a:xfrm>
        </p:grpSpPr>
        <p:sp>
          <p:nvSpPr>
            <p:cNvPr id="25" name="SMARTInkShape-1047">
              <a:extLst>
                <a:ext uri="{FF2B5EF4-FFF2-40B4-BE49-F238E27FC236}">
                  <a16:creationId xmlns:a16="http://schemas.microsoft.com/office/drawing/2014/main" xmlns="" id="{5BBA94A6-0507-4963-9569-D4E5657397E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345798" y="2171700"/>
              <a:ext cx="156103" cy="56268"/>
            </a:xfrm>
            <a:custGeom>
              <a:avLst/>
              <a:gdLst/>
              <a:ahLst/>
              <a:cxnLst/>
              <a:rect l="0" t="0" r="0" b="0"/>
              <a:pathLst>
                <a:path w="156103" h="56268">
                  <a:moveTo>
                    <a:pt x="16402" y="50800"/>
                  </a:moveTo>
                  <a:lnTo>
                    <a:pt x="16402" y="50800"/>
                  </a:lnTo>
                  <a:lnTo>
                    <a:pt x="0" y="56267"/>
                  </a:lnTo>
                  <a:lnTo>
                    <a:pt x="42908" y="41337"/>
                  </a:lnTo>
                  <a:lnTo>
                    <a:pt x="74749" y="29661"/>
                  </a:lnTo>
                  <a:lnTo>
                    <a:pt x="114771" y="15064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48">
              <a:extLst>
                <a:ext uri="{FF2B5EF4-FFF2-40B4-BE49-F238E27FC236}">
                  <a16:creationId xmlns:a16="http://schemas.microsoft.com/office/drawing/2014/main" xmlns="" id="{F34D0524-FB84-463A-A59E-1A61D3DE710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375452" y="2108200"/>
              <a:ext cx="94699" cy="30868"/>
            </a:xfrm>
            <a:custGeom>
              <a:avLst/>
              <a:gdLst/>
              <a:ahLst/>
              <a:cxnLst/>
              <a:rect l="0" t="0" r="0" b="0"/>
              <a:pathLst>
                <a:path w="94699" h="30868">
                  <a:moveTo>
                    <a:pt x="18498" y="25400"/>
                  </a:moveTo>
                  <a:lnTo>
                    <a:pt x="18498" y="25400"/>
                  </a:lnTo>
                  <a:lnTo>
                    <a:pt x="275" y="30426"/>
                  </a:lnTo>
                  <a:lnTo>
                    <a:pt x="0" y="30867"/>
                  </a:lnTo>
                  <a:lnTo>
                    <a:pt x="6353" y="24746"/>
                  </a:lnTo>
                  <a:lnTo>
                    <a:pt x="42126" y="14400"/>
                  </a:lnTo>
                  <a:lnTo>
                    <a:pt x="94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49">
              <a:extLst>
                <a:ext uri="{FF2B5EF4-FFF2-40B4-BE49-F238E27FC236}">
                  <a16:creationId xmlns:a16="http://schemas.microsoft.com/office/drawing/2014/main" xmlns="" id="{0ED6C4E7-DA04-440C-AE8B-FB2698F0F85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311978" y="2025650"/>
              <a:ext cx="164523" cy="36695"/>
            </a:xfrm>
            <a:custGeom>
              <a:avLst/>
              <a:gdLst/>
              <a:ahLst/>
              <a:cxnLst/>
              <a:rect l="0" t="0" r="0" b="0"/>
              <a:pathLst>
                <a:path w="164523" h="36695">
                  <a:moveTo>
                    <a:pt x="37522" y="19050"/>
                  </a:moveTo>
                  <a:lnTo>
                    <a:pt x="37522" y="19050"/>
                  </a:lnTo>
                  <a:lnTo>
                    <a:pt x="1347" y="33356"/>
                  </a:lnTo>
                  <a:lnTo>
                    <a:pt x="0" y="34937"/>
                  </a:lnTo>
                  <a:lnTo>
                    <a:pt x="513" y="35991"/>
                  </a:lnTo>
                  <a:lnTo>
                    <a:pt x="2266" y="36694"/>
                  </a:lnTo>
                  <a:lnTo>
                    <a:pt x="42683" y="27683"/>
                  </a:lnTo>
                  <a:lnTo>
                    <a:pt x="77445" y="20300"/>
                  </a:lnTo>
                  <a:lnTo>
                    <a:pt x="112651" y="12315"/>
                  </a:lnTo>
                  <a:lnTo>
                    <a:pt x="164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50">
              <a:extLst>
                <a:ext uri="{FF2B5EF4-FFF2-40B4-BE49-F238E27FC236}">
                  <a16:creationId xmlns:a16="http://schemas.microsoft.com/office/drawing/2014/main" xmlns="" id="{CAC3B040-B4E1-4D13-987C-B6CF2A69212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930400" y="1882579"/>
              <a:ext cx="241301" cy="511372"/>
            </a:xfrm>
            <a:custGeom>
              <a:avLst/>
              <a:gdLst/>
              <a:ahLst/>
              <a:cxnLst/>
              <a:rect l="0" t="0" r="0" b="0"/>
              <a:pathLst>
                <a:path w="241301" h="511372">
                  <a:moveTo>
                    <a:pt x="241300" y="3371"/>
                  </a:moveTo>
                  <a:lnTo>
                    <a:pt x="241300" y="3371"/>
                  </a:lnTo>
                  <a:lnTo>
                    <a:pt x="237929" y="0"/>
                  </a:lnTo>
                  <a:lnTo>
                    <a:pt x="235525" y="1123"/>
                  </a:lnTo>
                  <a:lnTo>
                    <a:pt x="229090" y="8017"/>
                  </a:lnTo>
                  <a:lnTo>
                    <a:pt x="210793" y="44023"/>
                  </a:lnTo>
                  <a:lnTo>
                    <a:pt x="189876" y="82822"/>
                  </a:lnTo>
                  <a:lnTo>
                    <a:pt x="164118" y="130405"/>
                  </a:lnTo>
                  <a:lnTo>
                    <a:pt x="150334" y="157910"/>
                  </a:lnTo>
                  <a:lnTo>
                    <a:pt x="136206" y="186830"/>
                  </a:lnTo>
                  <a:lnTo>
                    <a:pt x="120437" y="217400"/>
                  </a:lnTo>
                  <a:lnTo>
                    <a:pt x="103575" y="249068"/>
                  </a:lnTo>
                  <a:lnTo>
                    <a:pt x="85983" y="281469"/>
                  </a:lnTo>
                  <a:lnTo>
                    <a:pt x="70022" y="312242"/>
                  </a:lnTo>
                  <a:lnTo>
                    <a:pt x="55148" y="341929"/>
                  </a:lnTo>
                  <a:lnTo>
                    <a:pt x="40999" y="370893"/>
                  </a:lnTo>
                  <a:lnTo>
                    <a:pt x="29449" y="396552"/>
                  </a:lnTo>
                  <a:lnTo>
                    <a:pt x="10972" y="441996"/>
                  </a:lnTo>
                  <a:lnTo>
                    <a:pt x="2154" y="486425"/>
                  </a:lnTo>
                  <a:lnTo>
                    <a:pt x="0" y="51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51">
              <a:extLst>
                <a:ext uri="{FF2B5EF4-FFF2-40B4-BE49-F238E27FC236}">
                  <a16:creationId xmlns:a16="http://schemas.microsoft.com/office/drawing/2014/main" xmlns="" id="{C1B82DAE-0844-4E14-B468-4541EE81FC7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882579" y="1911350"/>
              <a:ext cx="276422" cy="444810"/>
            </a:xfrm>
            <a:custGeom>
              <a:avLst/>
              <a:gdLst/>
              <a:ahLst/>
              <a:cxnLst/>
              <a:rect l="0" t="0" r="0" b="0"/>
              <a:pathLst>
                <a:path w="276422" h="444810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2117"/>
                  </a:lnTo>
                  <a:lnTo>
                    <a:pt x="18330" y="43370"/>
                  </a:lnTo>
                  <a:lnTo>
                    <a:pt x="39182" y="84422"/>
                  </a:lnTo>
                  <a:lnTo>
                    <a:pt x="52645" y="109198"/>
                  </a:lnTo>
                  <a:lnTo>
                    <a:pt x="68676" y="134887"/>
                  </a:lnTo>
                  <a:lnTo>
                    <a:pt x="86419" y="161186"/>
                  </a:lnTo>
                  <a:lnTo>
                    <a:pt x="105303" y="187890"/>
                  </a:lnTo>
                  <a:lnTo>
                    <a:pt x="124242" y="214866"/>
                  </a:lnTo>
                  <a:lnTo>
                    <a:pt x="143219" y="242022"/>
                  </a:lnTo>
                  <a:lnTo>
                    <a:pt x="162219" y="269298"/>
                  </a:lnTo>
                  <a:lnTo>
                    <a:pt x="180531" y="295243"/>
                  </a:lnTo>
                  <a:lnTo>
                    <a:pt x="198383" y="320301"/>
                  </a:lnTo>
                  <a:lnTo>
                    <a:pt x="229743" y="366017"/>
                  </a:lnTo>
                  <a:lnTo>
                    <a:pt x="250736" y="402798"/>
                  </a:lnTo>
                  <a:lnTo>
                    <a:pt x="270616" y="442848"/>
                  </a:lnTo>
                  <a:lnTo>
                    <a:pt x="272551" y="444809"/>
                  </a:lnTo>
                  <a:lnTo>
                    <a:pt x="276421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17">
            <a:extLst>
              <a:ext uri="{FF2B5EF4-FFF2-40B4-BE49-F238E27FC236}">
                <a16:creationId xmlns:a16="http://schemas.microsoft.com/office/drawing/2014/main" xmlns="" id="{4EDCBB34-5902-4CB3-8784-F9264964C079}"/>
              </a:ext>
            </a:extLst>
          </p:cNvPr>
          <p:cNvGrpSpPr/>
          <p:nvPr/>
        </p:nvGrpSpPr>
        <p:grpSpPr>
          <a:xfrm>
            <a:off x="6686550" y="1412679"/>
            <a:ext cx="387351" cy="460572"/>
            <a:chOff x="6686550" y="1412679"/>
            <a:chExt cx="387351" cy="460572"/>
          </a:xfrm>
        </p:grpSpPr>
        <p:sp>
          <p:nvSpPr>
            <p:cNvPr id="31" name="SMARTInkShape-1052">
              <a:extLst>
                <a:ext uri="{FF2B5EF4-FFF2-40B4-BE49-F238E27FC236}">
                  <a16:creationId xmlns:a16="http://schemas.microsoft.com/office/drawing/2014/main" xmlns="" id="{CD64097B-0946-4CAC-BDFB-943D688DAAE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807200" y="1412679"/>
              <a:ext cx="266701" cy="460572"/>
            </a:xfrm>
            <a:custGeom>
              <a:avLst/>
              <a:gdLst/>
              <a:ahLst/>
              <a:cxnLst/>
              <a:rect l="0" t="0" r="0" b="0"/>
              <a:pathLst>
                <a:path w="266701" h="460572">
                  <a:moveTo>
                    <a:pt x="266700" y="3371"/>
                  </a:moveTo>
                  <a:lnTo>
                    <a:pt x="266700" y="3371"/>
                  </a:lnTo>
                  <a:lnTo>
                    <a:pt x="263329" y="0"/>
                  </a:lnTo>
                  <a:lnTo>
                    <a:pt x="260924" y="2535"/>
                  </a:lnTo>
                  <a:lnTo>
                    <a:pt x="241283" y="37595"/>
                  </a:lnTo>
                  <a:lnTo>
                    <a:pt x="223654" y="68676"/>
                  </a:lnTo>
                  <a:lnTo>
                    <a:pt x="204059" y="108360"/>
                  </a:lnTo>
                  <a:lnTo>
                    <a:pt x="191778" y="131925"/>
                  </a:lnTo>
                  <a:lnTo>
                    <a:pt x="177947" y="157512"/>
                  </a:lnTo>
                  <a:lnTo>
                    <a:pt x="163081" y="184449"/>
                  </a:lnTo>
                  <a:lnTo>
                    <a:pt x="146820" y="212284"/>
                  </a:lnTo>
                  <a:lnTo>
                    <a:pt x="129630" y="240718"/>
                  </a:lnTo>
                  <a:lnTo>
                    <a:pt x="111820" y="269553"/>
                  </a:lnTo>
                  <a:lnTo>
                    <a:pt x="95714" y="297242"/>
                  </a:lnTo>
                  <a:lnTo>
                    <a:pt x="80742" y="324168"/>
                  </a:lnTo>
                  <a:lnTo>
                    <a:pt x="66527" y="350586"/>
                  </a:lnTo>
                  <a:lnTo>
                    <a:pt x="39445" y="396872"/>
                  </a:lnTo>
                  <a:lnTo>
                    <a:pt x="0" y="46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53">
              <a:extLst>
                <a:ext uri="{FF2B5EF4-FFF2-40B4-BE49-F238E27FC236}">
                  <a16:creationId xmlns:a16="http://schemas.microsoft.com/office/drawing/2014/main" xmlns="" id="{16BEBBEA-3C61-440A-9CF1-31FEF96AA31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686550" y="1441450"/>
              <a:ext cx="355601" cy="393701"/>
            </a:xfrm>
            <a:custGeom>
              <a:avLst/>
              <a:gdLst/>
              <a:ahLst/>
              <a:cxnLst/>
              <a:rect l="0" t="0" r="0" b="0"/>
              <a:pathLst>
                <a:path w="355601" h="393701">
                  <a:moveTo>
                    <a:pt x="0" y="0"/>
                  </a:moveTo>
                  <a:lnTo>
                    <a:pt x="0" y="0"/>
                  </a:lnTo>
                  <a:lnTo>
                    <a:pt x="27789" y="18951"/>
                  </a:lnTo>
                  <a:lnTo>
                    <a:pt x="59739" y="54926"/>
                  </a:lnTo>
                  <a:lnTo>
                    <a:pt x="89346" y="89087"/>
                  </a:lnTo>
                  <a:lnTo>
                    <a:pt x="124375" y="128494"/>
                  </a:lnTo>
                  <a:lnTo>
                    <a:pt x="163464" y="171879"/>
                  </a:lnTo>
                  <a:lnTo>
                    <a:pt x="202472" y="215150"/>
                  </a:lnTo>
                  <a:lnTo>
                    <a:pt x="239565" y="257194"/>
                  </a:lnTo>
                  <a:lnTo>
                    <a:pt x="272514" y="297047"/>
                  </a:lnTo>
                  <a:lnTo>
                    <a:pt x="297976" y="332164"/>
                  </a:lnTo>
                  <a:lnTo>
                    <a:pt x="326296" y="372174"/>
                  </a:lnTo>
                  <a:lnTo>
                    <a:pt x="339754" y="386955"/>
                  </a:lnTo>
                  <a:lnTo>
                    <a:pt x="344330" y="389909"/>
                  </a:lnTo>
                  <a:lnTo>
                    <a:pt x="35560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18">
            <a:extLst>
              <a:ext uri="{FF2B5EF4-FFF2-40B4-BE49-F238E27FC236}">
                <a16:creationId xmlns:a16="http://schemas.microsoft.com/office/drawing/2014/main" xmlns="" id="{CFA4110C-F3B8-4D31-89CA-7FFAF91EFC68}"/>
              </a:ext>
            </a:extLst>
          </p:cNvPr>
          <p:cNvGrpSpPr/>
          <p:nvPr/>
        </p:nvGrpSpPr>
        <p:grpSpPr>
          <a:xfrm>
            <a:off x="7423150" y="1606550"/>
            <a:ext cx="177801" cy="144907"/>
            <a:chOff x="7423150" y="1606550"/>
            <a:chExt cx="177801" cy="144907"/>
          </a:xfrm>
        </p:grpSpPr>
        <p:sp>
          <p:nvSpPr>
            <p:cNvPr id="34" name="SMARTInkShape-1054">
              <a:extLst>
                <a:ext uri="{FF2B5EF4-FFF2-40B4-BE49-F238E27FC236}">
                  <a16:creationId xmlns:a16="http://schemas.microsoft.com/office/drawing/2014/main" xmlns="" id="{009D0E9B-25A3-466D-944A-8B331842082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465779" y="1714500"/>
              <a:ext cx="135172" cy="36957"/>
            </a:xfrm>
            <a:custGeom>
              <a:avLst/>
              <a:gdLst/>
              <a:ahLst/>
              <a:cxnLst/>
              <a:rect l="0" t="0" r="0" b="0"/>
              <a:pathLst>
                <a:path w="135172" h="36957">
                  <a:moveTo>
                    <a:pt x="8171" y="25400"/>
                  </a:moveTo>
                  <a:lnTo>
                    <a:pt x="8171" y="25400"/>
                  </a:lnTo>
                  <a:lnTo>
                    <a:pt x="1429" y="28771"/>
                  </a:lnTo>
                  <a:lnTo>
                    <a:pt x="148" y="30469"/>
                  </a:lnTo>
                  <a:lnTo>
                    <a:pt x="0" y="32307"/>
                  </a:lnTo>
                  <a:lnTo>
                    <a:pt x="607" y="34238"/>
                  </a:lnTo>
                  <a:lnTo>
                    <a:pt x="3128" y="35526"/>
                  </a:lnTo>
                  <a:lnTo>
                    <a:pt x="11574" y="36956"/>
                  </a:lnTo>
                  <a:lnTo>
                    <a:pt x="45084" y="27648"/>
                  </a:lnTo>
                  <a:lnTo>
                    <a:pt x="78670" y="17227"/>
                  </a:lnTo>
                  <a:lnTo>
                    <a:pt x="135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55">
              <a:extLst>
                <a:ext uri="{FF2B5EF4-FFF2-40B4-BE49-F238E27FC236}">
                  <a16:creationId xmlns:a16="http://schemas.microsoft.com/office/drawing/2014/main" xmlns="" id="{D4C6DEC5-C117-47E3-A890-1CD4B707DAA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423150" y="16065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8182" y="4744"/>
                  </a:lnTo>
                  <a:lnTo>
                    <a:pt x="87026" y="14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1056">
            <a:extLst>
              <a:ext uri="{FF2B5EF4-FFF2-40B4-BE49-F238E27FC236}">
                <a16:creationId xmlns:a16="http://schemas.microsoft.com/office/drawing/2014/main" xmlns="" id="{C3C78D7D-41A8-49D1-98E0-A0F1CED2692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92655" y="1119068"/>
            <a:ext cx="222696" cy="1139727"/>
          </a:xfrm>
          <a:custGeom>
            <a:avLst/>
            <a:gdLst/>
            <a:ahLst/>
            <a:cxnLst/>
            <a:rect l="0" t="0" r="0" b="0"/>
            <a:pathLst>
              <a:path w="222696" h="1139727">
                <a:moveTo>
                  <a:pt x="190945" y="11232"/>
                </a:moveTo>
                <a:lnTo>
                  <a:pt x="190945" y="11232"/>
                </a:lnTo>
                <a:lnTo>
                  <a:pt x="148325" y="1106"/>
                </a:lnTo>
                <a:lnTo>
                  <a:pt x="126575" y="0"/>
                </a:lnTo>
                <a:lnTo>
                  <a:pt x="98416" y="5239"/>
                </a:lnTo>
                <a:lnTo>
                  <a:pt x="68435" y="20275"/>
                </a:lnTo>
                <a:lnTo>
                  <a:pt x="27412" y="55061"/>
                </a:lnTo>
                <a:lnTo>
                  <a:pt x="19486" y="69987"/>
                </a:lnTo>
                <a:lnTo>
                  <a:pt x="16669" y="86734"/>
                </a:lnTo>
                <a:lnTo>
                  <a:pt x="17768" y="105937"/>
                </a:lnTo>
                <a:lnTo>
                  <a:pt x="35068" y="148420"/>
                </a:lnTo>
                <a:lnTo>
                  <a:pt x="58368" y="190091"/>
                </a:lnTo>
                <a:lnTo>
                  <a:pt x="79811" y="224075"/>
                </a:lnTo>
                <a:lnTo>
                  <a:pt x="101571" y="256582"/>
                </a:lnTo>
                <a:lnTo>
                  <a:pt x="121590" y="288904"/>
                </a:lnTo>
                <a:lnTo>
                  <a:pt x="137543" y="324436"/>
                </a:lnTo>
                <a:lnTo>
                  <a:pt x="140400" y="363276"/>
                </a:lnTo>
                <a:lnTo>
                  <a:pt x="133202" y="401941"/>
                </a:lnTo>
                <a:lnTo>
                  <a:pt x="118244" y="435588"/>
                </a:lnTo>
                <a:lnTo>
                  <a:pt x="86619" y="475555"/>
                </a:lnTo>
                <a:lnTo>
                  <a:pt x="53808" y="499627"/>
                </a:lnTo>
                <a:lnTo>
                  <a:pt x="26871" y="511137"/>
                </a:lnTo>
                <a:lnTo>
                  <a:pt x="26528" y="511718"/>
                </a:lnTo>
                <a:lnTo>
                  <a:pt x="29911" y="512365"/>
                </a:lnTo>
                <a:lnTo>
                  <a:pt x="53695" y="516151"/>
                </a:lnTo>
                <a:lnTo>
                  <a:pt x="92363" y="533832"/>
                </a:lnTo>
                <a:lnTo>
                  <a:pt x="132091" y="559589"/>
                </a:lnTo>
                <a:lnTo>
                  <a:pt x="147855" y="575974"/>
                </a:lnTo>
                <a:lnTo>
                  <a:pt x="157211" y="595015"/>
                </a:lnTo>
                <a:lnTo>
                  <a:pt x="156197" y="617119"/>
                </a:lnTo>
                <a:lnTo>
                  <a:pt x="141844" y="655245"/>
                </a:lnTo>
                <a:lnTo>
                  <a:pt x="117835" y="701584"/>
                </a:lnTo>
                <a:lnTo>
                  <a:pt x="97068" y="738566"/>
                </a:lnTo>
                <a:lnTo>
                  <a:pt x="71375" y="780873"/>
                </a:lnTo>
                <a:lnTo>
                  <a:pt x="47257" y="825546"/>
                </a:lnTo>
                <a:lnTo>
                  <a:pt x="26894" y="869861"/>
                </a:lnTo>
                <a:lnTo>
                  <a:pt x="13140" y="910723"/>
                </a:lnTo>
                <a:lnTo>
                  <a:pt x="4206" y="948169"/>
                </a:lnTo>
                <a:lnTo>
                  <a:pt x="0" y="982215"/>
                </a:lnTo>
                <a:lnTo>
                  <a:pt x="6271" y="1024477"/>
                </a:lnTo>
                <a:lnTo>
                  <a:pt x="28877" y="1070720"/>
                </a:lnTo>
                <a:lnTo>
                  <a:pt x="56940" y="1107083"/>
                </a:lnTo>
                <a:lnTo>
                  <a:pt x="79821" y="1124661"/>
                </a:lnTo>
                <a:lnTo>
                  <a:pt x="107846" y="1135436"/>
                </a:lnTo>
                <a:lnTo>
                  <a:pt x="135121" y="1139726"/>
                </a:lnTo>
                <a:lnTo>
                  <a:pt x="175397" y="1136106"/>
                </a:lnTo>
                <a:lnTo>
                  <a:pt x="222695" y="11288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Shape-1057">
            <a:extLst>
              <a:ext uri="{FF2B5EF4-FFF2-40B4-BE49-F238E27FC236}">
                <a16:creationId xmlns:a16="http://schemas.microsoft.com/office/drawing/2014/main" xmlns="" id="{FC885A5E-ECE5-4ABE-89C9-BC457540C09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21750" y="939800"/>
            <a:ext cx="31751" cy="311151"/>
          </a:xfrm>
          <a:custGeom>
            <a:avLst/>
            <a:gdLst/>
            <a:ahLst/>
            <a:cxnLst/>
            <a:rect l="0" t="0" r="0" b="0"/>
            <a:pathLst>
              <a:path w="31751" h="311151">
                <a:moveTo>
                  <a:pt x="0" y="0"/>
                </a:moveTo>
                <a:lnTo>
                  <a:pt x="0" y="0"/>
                </a:lnTo>
                <a:lnTo>
                  <a:pt x="6907" y="19459"/>
                </a:lnTo>
                <a:lnTo>
                  <a:pt x="14927" y="66481"/>
                </a:lnTo>
                <a:lnTo>
                  <a:pt x="20981" y="101279"/>
                </a:lnTo>
                <a:lnTo>
                  <a:pt x="26963" y="139557"/>
                </a:lnTo>
                <a:lnTo>
                  <a:pt x="29622" y="177736"/>
                </a:lnTo>
                <a:lnTo>
                  <a:pt x="30804" y="215872"/>
                </a:lnTo>
                <a:lnTo>
                  <a:pt x="31329" y="250460"/>
                </a:lnTo>
                <a:lnTo>
                  <a:pt x="31666" y="291897"/>
                </a:lnTo>
                <a:lnTo>
                  <a:pt x="31750" y="311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221">
            <a:extLst>
              <a:ext uri="{FF2B5EF4-FFF2-40B4-BE49-F238E27FC236}">
                <a16:creationId xmlns:a16="http://schemas.microsoft.com/office/drawing/2014/main" xmlns="" id="{7FF740D3-58E7-4A18-A26B-1251393F4BE3}"/>
              </a:ext>
            </a:extLst>
          </p:cNvPr>
          <p:cNvGrpSpPr/>
          <p:nvPr/>
        </p:nvGrpSpPr>
        <p:grpSpPr>
          <a:xfrm>
            <a:off x="9849438" y="1026689"/>
            <a:ext cx="482013" cy="334973"/>
            <a:chOff x="9849438" y="1026689"/>
            <a:chExt cx="482013" cy="334973"/>
          </a:xfrm>
        </p:grpSpPr>
        <p:sp>
          <p:nvSpPr>
            <p:cNvPr id="39" name="SMARTInkShape-1058">
              <a:extLst>
                <a:ext uri="{FF2B5EF4-FFF2-40B4-BE49-F238E27FC236}">
                  <a16:creationId xmlns:a16="http://schemas.microsoft.com/office/drawing/2014/main" xmlns="" id="{8C2E33C5-F084-4173-B2C1-C48CC67342D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325100" y="1117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59">
              <a:extLst>
                <a:ext uri="{FF2B5EF4-FFF2-40B4-BE49-F238E27FC236}">
                  <a16:creationId xmlns:a16="http://schemas.microsoft.com/office/drawing/2014/main" xmlns="" id="{0FA085C8-4797-479E-B8A0-90F8FAF6532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148525" y="1026689"/>
              <a:ext cx="131014" cy="334973"/>
            </a:xfrm>
            <a:custGeom>
              <a:avLst/>
              <a:gdLst/>
              <a:ahLst/>
              <a:cxnLst/>
              <a:rect l="0" t="0" r="0" b="0"/>
              <a:pathLst>
                <a:path w="131014" h="334973">
                  <a:moveTo>
                    <a:pt x="62275" y="78211"/>
                  </a:moveTo>
                  <a:lnTo>
                    <a:pt x="62275" y="78211"/>
                  </a:lnTo>
                  <a:lnTo>
                    <a:pt x="50065" y="93791"/>
                  </a:lnTo>
                  <a:lnTo>
                    <a:pt x="45251" y="120927"/>
                  </a:lnTo>
                  <a:lnTo>
                    <a:pt x="43826" y="162521"/>
                  </a:lnTo>
                  <a:lnTo>
                    <a:pt x="41611" y="196115"/>
                  </a:lnTo>
                  <a:lnTo>
                    <a:pt x="37568" y="232213"/>
                  </a:lnTo>
                  <a:lnTo>
                    <a:pt x="31068" y="269423"/>
                  </a:lnTo>
                  <a:lnTo>
                    <a:pt x="12732" y="312588"/>
                  </a:lnTo>
                  <a:lnTo>
                    <a:pt x="2910" y="334236"/>
                  </a:lnTo>
                  <a:lnTo>
                    <a:pt x="1532" y="334972"/>
                  </a:lnTo>
                  <a:lnTo>
                    <a:pt x="612" y="332641"/>
                  </a:lnTo>
                  <a:lnTo>
                    <a:pt x="0" y="328264"/>
                  </a:lnTo>
                  <a:lnTo>
                    <a:pt x="12622" y="295137"/>
                  </a:lnTo>
                  <a:lnTo>
                    <a:pt x="22803" y="259760"/>
                  </a:lnTo>
                  <a:lnTo>
                    <a:pt x="32031" y="216049"/>
                  </a:lnTo>
                  <a:lnTo>
                    <a:pt x="36468" y="190564"/>
                  </a:lnTo>
                  <a:lnTo>
                    <a:pt x="40838" y="163696"/>
                  </a:lnTo>
                  <a:lnTo>
                    <a:pt x="45162" y="138024"/>
                  </a:lnTo>
                  <a:lnTo>
                    <a:pt x="49455" y="113147"/>
                  </a:lnTo>
                  <a:lnTo>
                    <a:pt x="58694" y="69044"/>
                  </a:lnTo>
                  <a:lnTo>
                    <a:pt x="74384" y="26498"/>
                  </a:lnTo>
                  <a:lnTo>
                    <a:pt x="81297" y="10307"/>
                  </a:lnTo>
                  <a:lnTo>
                    <a:pt x="85539" y="5425"/>
                  </a:lnTo>
                  <a:lnTo>
                    <a:pt x="95899" y="0"/>
                  </a:lnTo>
                  <a:lnTo>
                    <a:pt x="102329" y="671"/>
                  </a:lnTo>
                  <a:lnTo>
                    <a:pt x="117000" y="7060"/>
                  </a:lnTo>
                  <a:lnTo>
                    <a:pt x="122748" y="13843"/>
                  </a:lnTo>
                  <a:lnTo>
                    <a:pt x="131013" y="32670"/>
                  </a:lnTo>
                  <a:lnTo>
                    <a:pt x="129514" y="55148"/>
                  </a:lnTo>
                  <a:lnTo>
                    <a:pt x="120382" y="78544"/>
                  </a:lnTo>
                  <a:lnTo>
                    <a:pt x="85774" y="120427"/>
                  </a:lnTo>
                  <a:lnTo>
                    <a:pt x="55925" y="14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60">
              <a:extLst>
                <a:ext uri="{FF2B5EF4-FFF2-40B4-BE49-F238E27FC236}">
                  <a16:creationId xmlns:a16="http://schemas.microsoft.com/office/drawing/2014/main" xmlns="" id="{611826DC-D693-45E6-839C-64D53FEDA2A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097382" y="114300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61">
              <a:extLst>
                <a:ext uri="{FF2B5EF4-FFF2-40B4-BE49-F238E27FC236}">
                  <a16:creationId xmlns:a16="http://schemas.microsoft.com/office/drawing/2014/main" xmlns="" id="{EB8A36D3-0C2A-4845-8255-BDB6AFD9AA8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849438" y="1067944"/>
              <a:ext cx="157059" cy="151323"/>
            </a:xfrm>
            <a:custGeom>
              <a:avLst/>
              <a:gdLst/>
              <a:ahLst/>
              <a:cxnLst/>
              <a:rect l="0" t="0" r="0" b="0"/>
              <a:pathLst>
                <a:path w="157059" h="151323">
                  <a:moveTo>
                    <a:pt x="5762" y="11556"/>
                  </a:moveTo>
                  <a:lnTo>
                    <a:pt x="5762" y="11556"/>
                  </a:lnTo>
                  <a:lnTo>
                    <a:pt x="5761" y="0"/>
                  </a:lnTo>
                  <a:lnTo>
                    <a:pt x="1398" y="22182"/>
                  </a:lnTo>
                  <a:lnTo>
                    <a:pt x="0" y="61820"/>
                  </a:lnTo>
                  <a:lnTo>
                    <a:pt x="998" y="103041"/>
                  </a:lnTo>
                  <a:lnTo>
                    <a:pt x="6231" y="124418"/>
                  </a:lnTo>
                  <a:lnTo>
                    <a:pt x="10307" y="131247"/>
                  </a:lnTo>
                  <a:lnTo>
                    <a:pt x="15142" y="135800"/>
                  </a:lnTo>
                  <a:lnTo>
                    <a:pt x="20481" y="138835"/>
                  </a:lnTo>
                  <a:lnTo>
                    <a:pt x="26864" y="139448"/>
                  </a:lnTo>
                  <a:lnTo>
                    <a:pt x="41482" y="136365"/>
                  </a:lnTo>
                  <a:lnTo>
                    <a:pt x="47214" y="132157"/>
                  </a:lnTo>
                  <a:lnTo>
                    <a:pt x="58653" y="113455"/>
                  </a:lnTo>
                  <a:lnTo>
                    <a:pt x="67725" y="88187"/>
                  </a:lnTo>
                  <a:lnTo>
                    <a:pt x="68238" y="88044"/>
                  </a:lnTo>
                  <a:lnTo>
                    <a:pt x="74947" y="118660"/>
                  </a:lnTo>
                  <a:lnTo>
                    <a:pt x="89017" y="142857"/>
                  </a:lnTo>
                  <a:lnTo>
                    <a:pt x="93016" y="147774"/>
                  </a:lnTo>
                  <a:lnTo>
                    <a:pt x="99208" y="150346"/>
                  </a:lnTo>
                  <a:lnTo>
                    <a:pt x="115496" y="151322"/>
                  </a:lnTo>
                  <a:lnTo>
                    <a:pt x="130733" y="145641"/>
                  </a:lnTo>
                  <a:lnTo>
                    <a:pt x="137759" y="141163"/>
                  </a:lnTo>
                  <a:lnTo>
                    <a:pt x="149329" y="123016"/>
                  </a:lnTo>
                  <a:lnTo>
                    <a:pt x="157058" y="99194"/>
                  </a:lnTo>
                  <a:lnTo>
                    <a:pt x="156272" y="55051"/>
                  </a:lnTo>
                  <a:lnTo>
                    <a:pt x="151252" y="35967"/>
                  </a:lnTo>
                  <a:lnTo>
                    <a:pt x="149321" y="32064"/>
                  </a:lnTo>
                  <a:lnTo>
                    <a:pt x="148035" y="30872"/>
                  </a:lnTo>
                  <a:lnTo>
                    <a:pt x="147177" y="31489"/>
                  </a:lnTo>
                  <a:lnTo>
                    <a:pt x="145462" y="3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1062">
            <a:extLst>
              <a:ext uri="{FF2B5EF4-FFF2-40B4-BE49-F238E27FC236}">
                <a16:creationId xmlns:a16="http://schemas.microsoft.com/office/drawing/2014/main" xmlns="" id="{C88255E8-A0F1-41D6-8B82-96D9AF77C1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902998" y="1029370"/>
            <a:ext cx="131062" cy="342174"/>
          </a:xfrm>
          <a:custGeom>
            <a:avLst/>
            <a:gdLst/>
            <a:ahLst/>
            <a:cxnLst/>
            <a:rect l="0" t="0" r="0" b="0"/>
            <a:pathLst>
              <a:path w="131062" h="342174">
                <a:moveTo>
                  <a:pt x="38052" y="75530"/>
                </a:moveTo>
                <a:lnTo>
                  <a:pt x="38052" y="75530"/>
                </a:lnTo>
                <a:lnTo>
                  <a:pt x="26119" y="115712"/>
                </a:lnTo>
                <a:lnTo>
                  <a:pt x="19229" y="162460"/>
                </a:lnTo>
                <a:lnTo>
                  <a:pt x="14869" y="198832"/>
                </a:lnTo>
                <a:lnTo>
                  <a:pt x="10580" y="238516"/>
                </a:lnTo>
                <a:lnTo>
                  <a:pt x="6322" y="274028"/>
                </a:lnTo>
                <a:lnTo>
                  <a:pt x="1839" y="316142"/>
                </a:lnTo>
                <a:lnTo>
                  <a:pt x="323" y="342173"/>
                </a:lnTo>
                <a:lnTo>
                  <a:pt x="0" y="307555"/>
                </a:lnTo>
                <a:lnTo>
                  <a:pt x="679" y="276019"/>
                </a:lnTo>
                <a:lnTo>
                  <a:pt x="3332" y="233781"/>
                </a:lnTo>
                <a:lnTo>
                  <a:pt x="5734" y="209252"/>
                </a:lnTo>
                <a:lnTo>
                  <a:pt x="8745" y="183023"/>
                </a:lnTo>
                <a:lnTo>
                  <a:pt x="12164" y="155659"/>
                </a:lnTo>
                <a:lnTo>
                  <a:pt x="16560" y="130360"/>
                </a:lnTo>
                <a:lnTo>
                  <a:pt x="27089" y="83436"/>
                </a:lnTo>
                <a:lnTo>
                  <a:pt x="38823" y="46588"/>
                </a:lnTo>
                <a:lnTo>
                  <a:pt x="51096" y="19628"/>
                </a:lnTo>
                <a:lnTo>
                  <a:pt x="63605" y="5294"/>
                </a:lnTo>
                <a:lnTo>
                  <a:pt x="70610" y="1895"/>
                </a:lnTo>
                <a:lnTo>
                  <a:pt x="85918" y="0"/>
                </a:lnTo>
                <a:lnTo>
                  <a:pt x="102130" y="9035"/>
                </a:lnTo>
                <a:lnTo>
                  <a:pt x="110404" y="16383"/>
                </a:lnTo>
                <a:lnTo>
                  <a:pt x="128791" y="50322"/>
                </a:lnTo>
                <a:lnTo>
                  <a:pt x="131061" y="73734"/>
                </a:lnTo>
                <a:lnTo>
                  <a:pt x="129691" y="84916"/>
                </a:lnTo>
                <a:lnTo>
                  <a:pt x="120643" y="104866"/>
                </a:lnTo>
                <a:lnTo>
                  <a:pt x="106509" y="122435"/>
                </a:lnTo>
                <a:lnTo>
                  <a:pt x="88468" y="137299"/>
                </a:lnTo>
                <a:lnTo>
                  <a:pt x="68690" y="143435"/>
                </a:lnTo>
                <a:lnTo>
                  <a:pt x="38052" y="1453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Shape-1063">
            <a:extLst>
              <a:ext uri="{FF2B5EF4-FFF2-40B4-BE49-F238E27FC236}">
                <a16:creationId xmlns:a16="http://schemas.microsoft.com/office/drawing/2014/main" xmlns="" id="{6B562C5D-E1E8-4F33-BB83-F5B57DA3C57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90157" y="1925063"/>
            <a:ext cx="230260" cy="293658"/>
          </a:xfrm>
          <a:custGeom>
            <a:avLst/>
            <a:gdLst/>
            <a:ahLst/>
            <a:cxnLst/>
            <a:rect l="0" t="0" r="0" b="0"/>
            <a:pathLst>
              <a:path w="230260" h="293658">
                <a:moveTo>
                  <a:pt x="115743" y="56137"/>
                </a:moveTo>
                <a:lnTo>
                  <a:pt x="115743" y="56137"/>
                </a:lnTo>
                <a:lnTo>
                  <a:pt x="119113" y="56137"/>
                </a:lnTo>
                <a:lnTo>
                  <a:pt x="120106" y="55431"/>
                </a:lnTo>
                <a:lnTo>
                  <a:pt x="120768" y="54255"/>
                </a:lnTo>
                <a:lnTo>
                  <a:pt x="121210" y="52766"/>
                </a:lnTo>
                <a:lnTo>
                  <a:pt x="128359" y="43537"/>
                </a:lnTo>
                <a:lnTo>
                  <a:pt x="128418" y="40096"/>
                </a:lnTo>
                <a:lnTo>
                  <a:pt x="124668" y="36543"/>
                </a:lnTo>
                <a:lnTo>
                  <a:pt x="98793" y="20838"/>
                </a:lnTo>
                <a:lnTo>
                  <a:pt x="91511" y="19282"/>
                </a:lnTo>
                <a:lnTo>
                  <a:pt x="76107" y="21777"/>
                </a:lnTo>
                <a:lnTo>
                  <a:pt x="47576" y="34716"/>
                </a:lnTo>
                <a:lnTo>
                  <a:pt x="33941" y="45205"/>
                </a:lnTo>
                <a:lnTo>
                  <a:pt x="14365" y="76495"/>
                </a:lnTo>
                <a:lnTo>
                  <a:pt x="1900" y="117045"/>
                </a:lnTo>
                <a:lnTo>
                  <a:pt x="0" y="149530"/>
                </a:lnTo>
                <a:lnTo>
                  <a:pt x="2213" y="185134"/>
                </a:lnTo>
                <a:lnTo>
                  <a:pt x="7899" y="222124"/>
                </a:lnTo>
                <a:lnTo>
                  <a:pt x="22657" y="250324"/>
                </a:lnTo>
                <a:lnTo>
                  <a:pt x="44033" y="270854"/>
                </a:lnTo>
                <a:lnTo>
                  <a:pt x="69995" y="284681"/>
                </a:lnTo>
                <a:lnTo>
                  <a:pt x="115750" y="293657"/>
                </a:lnTo>
                <a:lnTo>
                  <a:pt x="148437" y="286350"/>
                </a:lnTo>
                <a:lnTo>
                  <a:pt x="178957" y="269932"/>
                </a:lnTo>
                <a:lnTo>
                  <a:pt x="201928" y="246172"/>
                </a:lnTo>
                <a:lnTo>
                  <a:pt x="219665" y="213504"/>
                </a:lnTo>
                <a:lnTo>
                  <a:pt x="227357" y="194915"/>
                </a:lnTo>
                <a:lnTo>
                  <a:pt x="230259" y="151683"/>
                </a:lnTo>
                <a:lnTo>
                  <a:pt x="223789" y="105657"/>
                </a:lnTo>
                <a:lnTo>
                  <a:pt x="211506" y="61683"/>
                </a:lnTo>
                <a:lnTo>
                  <a:pt x="190995" y="29909"/>
                </a:lnTo>
                <a:lnTo>
                  <a:pt x="178611" y="17485"/>
                </a:lnTo>
                <a:lnTo>
                  <a:pt x="151680" y="3681"/>
                </a:lnTo>
                <a:lnTo>
                  <a:pt x="137584" y="0"/>
                </a:lnTo>
                <a:lnTo>
                  <a:pt x="126070" y="368"/>
                </a:lnTo>
                <a:lnTo>
                  <a:pt x="90343" y="180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224">
            <a:extLst>
              <a:ext uri="{FF2B5EF4-FFF2-40B4-BE49-F238E27FC236}">
                <a16:creationId xmlns:a16="http://schemas.microsoft.com/office/drawing/2014/main" xmlns="" id="{F5D9474E-C572-494D-9DCA-722D42F9573C}"/>
              </a:ext>
            </a:extLst>
          </p:cNvPr>
          <p:cNvGrpSpPr/>
          <p:nvPr/>
        </p:nvGrpSpPr>
        <p:grpSpPr>
          <a:xfrm>
            <a:off x="9990018" y="1945910"/>
            <a:ext cx="481133" cy="313742"/>
            <a:chOff x="9990018" y="1945910"/>
            <a:chExt cx="481133" cy="313742"/>
          </a:xfrm>
        </p:grpSpPr>
        <p:sp>
          <p:nvSpPr>
            <p:cNvPr id="46" name="SMARTInkShape-1064">
              <a:extLst>
                <a:ext uri="{FF2B5EF4-FFF2-40B4-BE49-F238E27FC236}">
                  <a16:creationId xmlns:a16="http://schemas.microsoft.com/office/drawing/2014/main" xmlns="" id="{59DD5D90-056A-4FA7-BFF2-15BFDCCE770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452100" y="20574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65">
              <a:extLst>
                <a:ext uri="{FF2B5EF4-FFF2-40B4-BE49-F238E27FC236}">
                  <a16:creationId xmlns:a16="http://schemas.microsoft.com/office/drawing/2014/main" xmlns="" id="{5E66C074-3EB0-4033-94C4-B26700E0D86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288112" y="1945910"/>
              <a:ext cx="105693" cy="313742"/>
            </a:xfrm>
            <a:custGeom>
              <a:avLst/>
              <a:gdLst/>
              <a:ahLst/>
              <a:cxnLst/>
              <a:rect l="0" t="0" r="0" b="0"/>
              <a:pathLst>
                <a:path w="105693" h="313742">
                  <a:moveTo>
                    <a:pt x="36988" y="111490"/>
                  </a:moveTo>
                  <a:lnTo>
                    <a:pt x="36988" y="111490"/>
                  </a:lnTo>
                  <a:lnTo>
                    <a:pt x="33617" y="114861"/>
                  </a:lnTo>
                  <a:lnTo>
                    <a:pt x="24122" y="153866"/>
                  </a:lnTo>
                  <a:lnTo>
                    <a:pt x="19770" y="192720"/>
                  </a:lnTo>
                  <a:lnTo>
                    <a:pt x="16599" y="239980"/>
                  </a:lnTo>
                  <a:lnTo>
                    <a:pt x="9311" y="284087"/>
                  </a:lnTo>
                  <a:lnTo>
                    <a:pt x="947" y="313741"/>
                  </a:lnTo>
                  <a:lnTo>
                    <a:pt x="260" y="313352"/>
                  </a:lnTo>
                  <a:lnTo>
                    <a:pt x="0" y="297203"/>
                  </a:lnTo>
                  <a:lnTo>
                    <a:pt x="4077" y="257846"/>
                  </a:lnTo>
                  <a:lnTo>
                    <a:pt x="7779" y="214402"/>
                  </a:lnTo>
                  <a:lnTo>
                    <a:pt x="11165" y="187153"/>
                  </a:lnTo>
                  <a:lnTo>
                    <a:pt x="15539" y="156993"/>
                  </a:lnTo>
                  <a:lnTo>
                    <a:pt x="20571" y="124892"/>
                  </a:lnTo>
                  <a:lnTo>
                    <a:pt x="25338" y="97141"/>
                  </a:lnTo>
                  <a:lnTo>
                    <a:pt x="29928" y="72291"/>
                  </a:lnTo>
                  <a:lnTo>
                    <a:pt x="38789" y="32685"/>
                  </a:lnTo>
                  <a:lnTo>
                    <a:pt x="47430" y="10379"/>
                  </a:lnTo>
                  <a:lnTo>
                    <a:pt x="52416" y="4571"/>
                  </a:lnTo>
                  <a:lnTo>
                    <a:pt x="57856" y="1405"/>
                  </a:lnTo>
                  <a:lnTo>
                    <a:pt x="63600" y="0"/>
                  </a:lnTo>
                  <a:lnTo>
                    <a:pt x="79390" y="5965"/>
                  </a:lnTo>
                  <a:lnTo>
                    <a:pt x="88539" y="11507"/>
                  </a:lnTo>
                  <a:lnTo>
                    <a:pt x="100586" y="28953"/>
                  </a:lnTo>
                  <a:lnTo>
                    <a:pt x="104787" y="39532"/>
                  </a:lnTo>
                  <a:lnTo>
                    <a:pt x="105692" y="64457"/>
                  </a:lnTo>
                  <a:lnTo>
                    <a:pt x="103957" y="78018"/>
                  </a:lnTo>
                  <a:lnTo>
                    <a:pt x="90741" y="104375"/>
                  </a:lnTo>
                  <a:lnTo>
                    <a:pt x="59499" y="141132"/>
                  </a:lnTo>
                  <a:lnTo>
                    <a:pt x="5238" y="181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66">
              <a:extLst>
                <a:ext uri="{FF2B5EF4-FFF2-40B4-BE49-F238E27FC236}">
                  <a16:creationId xmlns:a16="http://schemas.microsoft.com/office/drawing/2014/main" xmlns="" id="{AD4A13C9-542D-4F46-8B4E-EE95429AF16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229850" y="2070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67">
              <a:extLst>
                <a:ext uri="{FF2B5EF4-FFF2-40B4-BE49-F238E27FC236}">
                  <a16:creationId xmlns:a16="http://schemas.microsoft.com/office/drawing/2014/main" xmlns="" id="{CABBDFE2-206C-4C33-B59A-59087425F17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990018" y="2000250"/>
              <a:ext cx="158529" cy="136608"/>
            </a:xfrm>
            <a:custGeom>
              <a:avLst/>
              <a:gdLst/>
              <a:ahLst/>
              <a:cxnLst/>
              <a:rect l="0" t="0" r="0" b="0"/>
              <a:pathLst>
                <a:path w="158529" h="136608">
                  <a:moveTo>
                    <a:pt x="11232" y="19050"/>
                  </a:moveTo>
                  <a:lnTo>
                    <a:pt x="11232" y="19050"/>
                  </a:lnTo>
                  <a:lnTo>
                    <a:pt x="11232" y="4744"/>
                  </a:lnTo>
                  <a:lnTo>
                    <a:pt x="10526" y="4574"/>
                  </a:lnTo>
                  <a:lnTo>
                    <a:pt x="7861" y="8148"/>
                  </a:lnTo>
                  <a:lnTo>
                    <a:pt x="1105" y="47288"/>
                  </a:lnTo>
                  <a:lnTo>
                    <a:pt x="0" y="86840"/>
                  </a:lnTo>
                  <a:lnTo>
                    <a:pt x="2242" y="110327"/>
                  </a:lnTo>
                  <a:lnTo>
                    <a:pt x="9353" y="126881"/>
                  </a:lnTo>
                  <a:lnTo>
                    <a:pt x="14213" y="133270"/>
                  </a:lnTo>
                  <a:lnTo>
                    <a:pt x="19569" y="136119"/>
                  </a:lnTo>
                  <a:lnTo>
                    <a:pt x="25257" y="136607"/>
                  </a:lnTo>
                  <a:lnTo>
                    <a:pt x="31166" y="135521"/>
                  </a:lnTo>
                  <a:lnTo>
                    <a:pt x="41493" y="128671"/>
                  </a:lnTo>
                  <a:lnTo>
                    <a:pt x="55241" y="111032"/>
                  </a:lnTo>
                  <a:lnTo>
                    <a:pt x="63246" y="98736"/>
                  </a:lnTo>
                  <a:lnTo>
                    <a:pt x="69157" y="93272"/>
                  </a:lnTo>
                  <a:lnTo>
                    <a:pt x="72426" y="93226"/>
                  </a:lnTo>
                  <a:lnTo>
                    <a:pt x="79822" y="96937"/>
                  </a:lnTo>
                  <a:lnTo>
                    <a:pt x="107152" y="122972"/>
                  </a:lnTo>
                  <a:lnTo>
                    <a:pt x="119480" y="128737"/>
                  </a:lnTo>
                  <a:lnTo>
                    <a:pt x="132014" y="131300"/>
                  </a:lnTo>
                  <a:lnTo>
                    <a:pt x="142759" y="128676"/>
                  </a:lnTo>
                  <a:lnTo>
                    <a:pt x="147600" y="126000"/>
                  </a:lnTo>
                  <a:lnTo>
                    <a:pt x="154860" y="115502"/>
                  </a:lnTo>
                  <a:lnTo>
                    <a:pt x="157784" y="108751"/>
                  </a:lnTo>
                  <a:lnTo>
                    <a:pt x="158528" y="82396"/>
                  </a:lnTo>
                  <a:lnTo>
                    <a:pt x="143025" y="38226"/>
                  </a:lnTo>
                  <a:lnTo>
                    <a:pt x="125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25">
            <a:extLst>
              <a:ext uri="{FF2B5EF4-FFF2-40B4-BE49-F238E27FC236}">
                <a16:creationId xmlns:a16="http://schemas.microsoft.com/office/drawing/2014/main" xmlns="" id="{67577761-F792-424A-8752-2F44322EC111}"/>
              </a:ext>
            </a:extLst>
          </p:cNvPr>
          <p:cNvGrpSpPr/>
          <p:nvPr/>
        </p:nvGrpSpPr>
        <p:grpSpPr>
          <a:xfrm>
            <a:off x="10920130" y="1835150"/>
            <a:ext cx="643006" cy="462605"/>
            <a:chOff x="10920130" y="1835150"/>
            <a:chExt cx="643006" cy="462605"/>
          </a:xfrm>
        </p:grpSpPr>
        <p:sp>
          <p:nvSpPr>
            <p:cNvPr id="51" name="SMARTInkShape-1068">
              <a:extLst>
                <a:ext uri="{FF2B5EF4-FFF2-40B4-BE49-F238E27FC236}">
                  <a16:creationId xmlns:a16="http://schemas.microsoft.com/office/drawing/2014/main" xmlns="" id="{00D0DAEF-41F7-4D43-B905-FF3DBF65770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385550" y="1835150"/>
              <a:ext cx="177586" cy="336551"/>
            </a:xfrm>
            <a:custGeom>
              <a:avLst/>
              <a:gdLst/>
              <a:ahLst/>
              <a:cxnLst/>
              <a:rect l="0" t="0" r="0" b="0"/>
              <a:pathLst>
                <a:path w="177586" h="336551">
                  <a:moveTo>
                    <a:pt x="133350" y="0"/>
                  </a:moveTo>
                  <a:lnTo>
                    <a:pt x="133350" y="0"/>
                  </a:lnTo>
                  <a:lnTo>
                    <a:pt x="146834" y="10113"/>
                  </a:lnTo>
                  <a:lnTo>
                    <a:pt x="165332" y="39999"/>
                  </a:lnTo>
                  <a:lnTo>
                    <a:pt x="174140" y="71870"/>
                  </a:lnTo>
                  <a:lnTo>
                    <a:pt x="177585" y="110964"/>
                  </a:lnTo>
                  <a:lnTo>
                    <a:pt x="172059" y="156562"/>
                  </a:lnTo>
                  <a:lnTo>
                    <a:pt x="155022" y="201287"/>
                  </a:lnTo>
                  <a:lnTo>
                    <a:pt x="129576" y="242566"/>
                  </a:lnTo>
                  <a:lnTo>
                    <a:pt x="97100" y="277376"/>
                  </a:lnTo>
                  <a:lnTo>
                    <a:pt x="59619" y="30366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69">
              <a:extLst>
                <a:ext uri="{FF2B5EF4-FFF2-40B4-BE49-F238E27FC236}">
                  <a16:creationId xmlns:a16="http://schemas.microsoft.com/office/drawing/2014/main" xmlns="" id="{8B3D6220-1D64-43B5-BC43-86FECF4DB17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305760" y="1926783"/>
              <a:ext cx="125328" cy="370972"/>
            </a:xfrm>
            <a:custGeom>
              <a:avLst/>
              <a:gdLst/>
              <a:ahLst/>
              <a:cxnLst/>
              <a:rect l="0" t="0" r="0" b="0"/>
              <a:pathLst>
                <a:path w="125328" h="370972">
                  <a:moveTo>
                    <a:pt x="73440" y="54417"/>
                  </a:moveTo>
                  <a:lnTo>
                    <a:pt x="73440" y="54417"/>
                  </a:lnTo>
                  <a:lnTo>
                    <a:pt x="68370" y="67378"/>
                  </a:lnTo>
                  <a:lnTo>
                    <a:pt x="60574" y="111540"/>
                  </a:lnTo>
                  <a:lnTo>
                    <a:pt x="55728" y="143305"/>
                  </a:lnTo>
                  <a:lnTo>
                    <a:pt x="48869" y="180941"/>
                  </a:lnTo>
                  <a:lnTo>
                    <a:pt x="41118" y="223068"/>
                  </a:lnTo>
                  <a:lnTo>
                    <a:pt x="32264" y="266956"/>
                  </a:lnTo>
                  <a:lnTo>
                    <a:pt x="21273" y="309981"/>
                  </a:lnTo>
                  <a:lnTo>
                    <a:pt x="6556" y="353644"/>
                  </a:lnTo>
                  <a:lnTo>
                    <a:pt x="0" y="370971"/>
                  </a:lnTo>
                  <a:lnTo>
                    <a:pt x="11419" y="337125"/>
                  </a:lnTo>
                  <a:lnTo>
                    <a:pt x="19770" y="304242"/>
                  </a:lnTo>
                  <a:lnTo>
                    <a:pt x="30536" y="256702"/>
                  </a:lnTo>
                  <a:lnTo>
                    <a:pt x="37076" y="228079"/>
                  </a:lnTo>
                  <a:lnTo>
                    <a:pt x="44259" y="197003"/>
                  </a:lnTo>
                  <a:lnTo>
                    <a:pt x="51868" y="164291"/>
                  </a:lnTo>
                  <a:lnTo>
                    <a:pt x="58353" y="134722"/>
                  </a:lnTo>
                  <a:lnTo>
                    <a:pt x="64088" y="107248"/>
                  </a:lnTo>
                  <a:lnTo>
                    <a:pt x="74223" y="60259"/>
                  </a:lnTo>
                  <a:lnTo>
                    <a:pt x="87862" y="16794"/>
                  </a:lnTo>
                  <a:lnTo>
                    <a:pt x="96547" y="2888"/>
                  </a:lnTo>
                  <a:lnTo>
                    <a:pt x="101544" y="309"/>
                  </a:lnTo>
                  <a:lnTo>
                    <a:pt x="106993" y="0"/>
                  </a:lnTo>
                  <a:lnTo>
                    <a:pt x="112741" y="1206"/>
                  </a:lnTo>
                  <a:lnTo>
                    <a:pt x="117280" y="6949"/>
                  </a:lnTo>
                  <a:lnTo>
                    <a:pt x="124204" y="26500"/>
                  </a:lnTo>
                  <a:lnTo>
                    <a:pt x="125327" y="68645"/>
                  </a:lnTo>
                  <a:lnTo>
                    <a:pt x="111078" y="110138"/>
                  </a:lnTo>
                  <a:lnTo>
                    <a:pt x="85611" y="142502"/>
                  </a:lnTo>
                  <a:lnTo>
                    <a:pt x="59094" y="163223"/>
                  </a:lnTo>
                  <a:lnTo>
                    <a:pt x="52587" y="165054"/>
                  </a:lnTo>
                  <a:lnTo>
                    <a:pt x="47543" y="164159"/>
                  </a:lnTo>
                  <a:lnTo>
                    <a:pt x="35340" y="15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70">
              <a:extLst>
                <a:ext uri="{FF2B5EF4-FFF2-40B4-BE49-F238E27FC236}">
                  <a16:creationId xmlns:a16="http://schemas.microsoft.com/office/drawing/2014/main" xmlns="" id="{EC6FB730-06FB-4F05-8003-A5DB8F5251E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210441" y="2038350"/>
              <a:ext cx="73510" cy="19051"/>
            </a:xfrm>
            <a:custGeom>
              <a:avLst/>
              <a:gdLst/>
              <a:ahLst/>
              <a:cxnLst/>
              <a:rect l="0" t="0" r="0" b="0"/>
              <a:pathLst>
                <a:path w="735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9" y="15679"/>
                  </a:lnTo>
                  <a:lnTo>
                    <a:pt x="0" y="13980"/>
                  </a:lnTo>
                  <a:lnTo>
                    <a:pt x="1563" y="10212"/>
                  </a:lnTo>
                  <a:lnTo>
                    <a:pt x="16523" y="4123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71">
              <a:extLst>
                <a:ext uri="{FF2B5EF4-FFF2-40B4-BE49-F238E27FC236}">
                  <a16:creationId xmlns:a16="http://schemas.microsoft.com/office/drawing/2014/main" xmlns="" id="{73009BB4-DC0B-4F64-B961-8F7ECD1AF90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103941" y="1924050"/>
              <a:ext cx="27610" cy="177801"/>
            </a:xfrm>
            <a:custGeom>
              <a:avLst/>
              <a:gdLst/>
              <a:ahLst/>
              <a:cxnLst/>
              <a:rect l="0" t="0" r="0" b="0"/>
              <a:pathLst>
                <a:path w="27610" h="177801">
                  <a:moveTo>
                    <a:pt x="27609" y="0"/>
                  </a:moveTo>
                  <a:lnTo>
                    <a:pt x="27609" y="0"/>
                  </a:lnTo>
                  <a:lnTo>
                    <a:pt x="24238" y="0"/>
                  </a:lnTo>
                  <a:lnTo>
                    <a:pt x="12863" y="40182"/>
                  </a:lnTo>
                  <a:lnTo>
                    <a:pt x="3484" y="85048"/>
                  </a:lnTo>
                  <a:lnTo>
                    <a:pt x="0" y="132209"/>
                  </a:lnTo>
                  <a:lnTo>
                    <a:pt x="220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72">
              <a:extLst>
                <a:ext uri="{FF2B5EF4-FFF2-40B4-BE49-F238E27FC236}">
                  <a16:creationId xmlns:a16="http://schemas.microsoft.com/office/drawing/2014/main" xmlns="" id="{46C38659-8BCB-40A8-9E37-985C2F4E8EB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920130" y="1862188"/>
              <a:ext cx="103471" cy="290463"/>
            </a:xfrm>
            <a:custGeom>
              <a:avLst/>
              <a:gdLst/>
              <a:ahLst/>
              <a:cxnLst/>
              <a:rect l="0" t="0" r="0" b="0"/>
              <a:pathLst>
                <a:path w="103471" h="290463">
                  <a:moveTo>
                    <a:pt x="103470" y="36462"/>
                  </a:moveTo>
                  <a:lnTo>
                    <a:pt x="103470" y="36462"/>
                  </a:lnTo>
                  <a:lnTo>
                    <a:pt x="97695" y="21959"/>
                  </a:lnTo>
                  <a:lnTo>
                    <a:pt x="87569" y="9744"/>
                  </a:lnTo>
                  <a:lnTo>
                    <a:pt x="79706" y="3891"/>
                  </a:lnTo>
                  <a:lnTo>
                    <a:pt x="69623" y="819"/>
                  </a:lnTo>
                  <a:lnTo>
                    <a:pt x="63972" y="0"/>
                  </a:lnTo>
                  <a:lnTo>
                    <a:pt x="58088" y="2982"/>
                  </a:lnTo>
                  <a:lnTo>
                    <a:pt x="45906" y="15702"/>
                  </a:lnTo>
                  <a:lnTo>
                    <a:pt x="27147" y="56181"/>
                  </a:lnTo>
                  <a:lnTo>
                    <a:pt x="16398" y="92263"/>
                  </a:lnTo>
                  <a:lnTo>
                    <a:pt x="7622" y="131112"/>
                  </a:lnTo>
                  <a:lnTo>
                    <a:pt x="1368" y="169546"/>
                  </a:lnTo>
                  <a:lnTo>
                    <a:pt x="0" y="205912"/>
                  </a:lnTo>
                  <a:lnTo>
                    <a:pt x="3157" y="238068"/>
                  </a:lnTo>
                  <a:lnTo>
                    <a:pt x="11614" y="261766"/>
                  </a:lnTo>
                  <a:lnTo>
                    <a:pt x="18244" y="269920"/>
                  </a:lnTo>
                  <a:lnTo>
                    <a:pt x="52670" y="29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26">
            <a:extLst>
              <a:ext uri="{FF2B5EF4-FFF2-40B4-BE49-F238E27FC236}">
                <a16:creationId xmlns:a16="http://schemas.microsoft.com/office/drawing/2014/main" xmlns="" id="{1C8FCB21-1194-44C1-A79E-F34FD56BE555}"/>
              </a:ext>
            </a:extLst>
          </p:cNvPr>
          <p:cNvGrpSpPr/>
          <p:nvPr/>
        </p:nvGrpSpPr>
        <p:grpSpPr>
          <a:xfrm>
            <a:off x="5835650" y="2762240"/>
            <a:ext cx="520701" cy="640567"/>
            <a:chOff x="5835650" y="2762240"/>
            <a:chExt cx="520701" cy="640567"/>
          </a:xfrm>
        </p:grpSpPr>
        <p:sp>
          <p:nvSpPr>
            <p:cNvPr id="57" name="SMARTInkShape-1073">
              <a:extLst>
                <a:ext uri="{FF2B5EF4-FFF2-40B4-BE49-F238E27FC236}">
                  <a16:creationId xmlns:a16="http://schemas.microsoft.com/office/drawing/2014/main" xmlns="" id="{113029B5-9504-4D3B-84A0-6DB45F4F821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915050" y="3200400"/>
              <a:ext cx="396851" cy="100718"/>
            </a:xfrm>
            <a:custGeom>
              <a:avLst/>
              <a:gdLst/>
              <a:ahLst/>
              <a:cxnLst/>
              <a:rect l="0" t="0" r="0" b="0"/>
              <a:pathLst>
                <a:path w="396851" h="100718">
                  <a:moveTo>
                    <a:pt x="34900" y="95250"/>
                  </a:moveTo>
                  <a:lnTo>
                    <a:pt x="34900" y="95250"/>
                  </a:lnTo>
                  <a:lnTo>
                    <a:pt x="0" y="100717"/>
                  </a:lnTo>
                  <a:lnTo>
                    <a:pt x="46585" y="86217"/>
                  </a:lnTo>
                  <a:lnTo>
                    <a:pt x="93481" y="75007"/>
                  </a:lnTo>
                  <a:lnTo>
                    <a:pt x="124753" y="67644"/>
                  </a:lnTo>
                  <a:lnTo>
                    <a:pt x="160419" y="59207"/>
                  </a:lnTo>
                  <a:lnTo>
                    <a:pt x="199012" y="50055"/>
                  </a:lnTo>
                  <a:lnTo>
                    <a:pt x="238147" y="40425"/>
                  </a:lnTo>
                  <a:lnTo>
                    <a:pt x="277643" y="30478"/>
                  </a:lnTo>
                  <a:lnTo>
                    <a:pt x="317378" y="20319"/>
                  </a:lnTo>
                  <a:lnTo>
                    <a:pt x="3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74">
              <a:extLst>
                <a:ext uri="{FF2B5EF4-FFF2-40B4-BE49-F238E27FC236}">
                  <a16:creationId xmlns:a16="http://schemas.microsoft.com/office/drawing/2014/main" xmlns="" id="{F4ABBE90-48F5-4D35-8910-78463919B17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854700" y="3181350"/>
              <a:ext cx="438151" cy="75939"/>
            </a:xfrm>
            <a:custGeom>
              <a:avLst/>
              <a:gdLst/>
              <a:ahLst/>
              <a:cxnLst/>
              <a:rect l="0" t="0" r="0" b="0"/>
              <a:pathLst>
                <a:path w="438151" h="75939">
                  <a:moveTo>
                    <a:pt x="0" y="69850"/>
                  </a:moveTo>
                  <a:lnTo>
                    <a:pt x="0" y="69850"/>
                  </a:lnTo>
                  <a:lnTo>
                    <a:pt x="0" y="73221"/>
                  </a:lnTo>
                  <a:lnTo>
                    <a:pt x="705" y="74214"/>
                  </a:lnTo>
                  <a:lnTo>
                    <a:pt x="3371" y="75317"/>
                  </a:lnTo>
                  <a:lnTo>
                    <a:pt x="18951" y="75938"/>
                  </a:lnTo>
                  <a:lnTo>
                    <a:pt x="65039" y="66009"/>
                  </a:lnTo>
                  <a:lnTo>
                    <a:pt x="87809" y="60940"/>
                  </a:lnTo>
                  <a:lnTo>
                    <a:pt x="113573" y="55443"/>
                  </a:lnTo>
                  <a:lnTo>
                    <a:pt x="141332" y="49662"/>
                  </a:lnTo>
                  <a:lnTo>
                    <a:pt x="172538" y="42986"/>
                  </a:lnTo>
                  <a:lnTo>
                    <a:pt x="206042" y="35713"/>
                  </a:lnTo>
                  <a:lnTo>
                    <a:pt x="241078" y="28041"/>
                  </a:lnTo>
                  <a:lnTo>
                    <a:pt x="273607" y="22222"/>
                  </a:lnTo>
                  <a:lnTo>
                    <a:pt x="304466" y="17637"/>
                  </a:lnTo>
                  <a:lnTo>
                    <a:pt x="334211" y="13875"/>
                  </a:lnTo>
                  <a:lnTo>
                    <a:pt x="380430" y="7813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75">
              <a:extLst>
                <a:ext uri="{FF2B5EF4-FFF2-40B4-BE49-F238E27FC236}">
                  <a16:creationId xmlns:a16="http://schemas.microsoft.com/office/drawing/2014/main" xmlns="" id="{D105D26C-7538-4475-8427-F5F1680A2EB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200292" y="2997200"/>
              <a:ext cx="156059" cy="31751"/>
            </a:xfrm>
            <a:custGeom>
              <a:avLst/>
              <a:gdLst/>
              <a:ahLst/>
              <a:cxnLst/>
              <a:rect l="0" t="0" r="0" b="0"/>
              <a:pathLst>
                <a:path w="1560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5008"/>
                  </a:lnTo>
                  <a:lnTo>
                    <a:pt x="0" y="23022"/>
                  </a:lnTo>
                  <a:lnTo>
                    <a:pt x="513" y="21698"/>
                  </a:lnTo>
                  <a:lnTo>
                    <a:pt x="1562" y="20815"/>
                  </a:lnTo>
                  <a:lnTo>
                    <a:pt x="38538" y="12375"/>
                  </a:lnTo>
                  <a:lnTo>
                    <a:pt x="78904" y="6254"/>
                  </a:lnTo>
                  <a:lnTo>
                    <a:pt x="117675" y="1853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76">
              <a:extLst>
                <a:ext uri="{FF2B5EF4-FFF2-40B4-BE49-F238E27FC236}">
                  <a16:creationId xmlns:a16="http://schemas.microsoft.com/office/drawing/2014/main" xmlns="" id="{30E7EF32-6654-47BC-BB8E-C33B0F5D2D5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267450" y="2762240"/>
              <a:ext cx="79572" cy="368311"/>
            </a:xfrm>
            <a:custGeom>
              <a:avLst/>
              <a:gdLst/>
              <a:ahLst/>
              <a:cxnLst/>
              <a:rect l="0" t="0" r="0" b="0"/>
              <a:pathLst>
                <a:path w="79572" h="368311">
                  <a:moveTo>
                    <a:pt x="76200" y="31760"/>
                  </a:moveTo>
                  <a:lnTo>
                    <a:pt x="76200" y="31760"/>
                  </a:lnTo>
                  <a:lnTo>
                    <a:pt x="79571" y="14905"/>
                  </a:lnTo>
                  <a:lnTo>
                    <a:pt x="79153" y="9235"/>
                  </a:lnTo>
                  <a:lnTo>
                    <a:pt x="77463" y="4749"/>
                  </a:lnTo>
                  <a:lnTo>
                    <a:pt x="74924" y="1052"/>
                  </a:lnTo>
                  <a:lnTo>
                    <a:pt x="70411" y="0"/>
                  </a:lnTo>
                  <a:lnTo>
                    <a:pt x="57869" y="2592"/>
                  </a:lnTo>
                  <a:lnTo>
                    <a:pt x="42888" y="15974"/>
                  </a:lnTo>
                  <a:lnTo>
                    <a:pt x="34942" y="25469"/>
                  </a:lnTo>
                  <a:lnTo>
                    <a:pt x="20388" y="65801"/>
                  </a:lnTo>
                  <a:lnTo>
                    <a:pt x="14235" y="99100"/>
                  </a:lnTo>
                  <a:lnTo>
                    <a:pt x="9854" y="135772"/>
                  </a:lnTo>
                  <a:lnTo>
                    <a:pt x="7907" y="175590"/>
                  </a:lnTo>
                  <a:lnTo>
                    <a:pt x="7042" y="214923"/>
                  </a:lnTo>
                  <a:lnTo>
                    <a:pt x="6658" y="253571"/>
                  </a:lnTo>
                  <a:lnTo>
                    <a:pt x="6486" y="291915"/>
                  </a:lnTo>
                  <a:lnTo>
                    <a:pt x="6389" y="332347"/>
                  </a:lnTo>
                  <a:lnTo>
                    <a:pt x="0" y="368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77">
              <a:extLst>
                <a:ext uri="{FF2B5EF4-FFF2-40B4-BE49-F238E27FC236}">
                  <a16:creationId xmlns:a16="http://schemas.microsoft.com/office/drawing/2014/main" xmlns="" id="{95C89251-B4E7-4FF2-9886-DE9E27FFE5B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32499" y="2969098"/>
              <a:ext cx="151129" cy="162725"/>
            </a:xfrm>
            <a:custGeom>
              <a:avLst/>
              <a:gdLst/>
              <a:ahLst/>
              <a:cxnLst/>
              <a:rect l="0" t="0" r="0" b="0"/>
              <a:pathLst>
                <a:path w="151129" h="162725">
                  <a:moveTo>
                    <a:pt x="1" y="34452"/>
                  </a:moveTo>
                  <a:lnTo>
                    <a:pt x="1" y="34452"/>
                  </a:lnTo>
                  <a:lnTo>
                    <a:pt x="0" y="31081"/>
                  </a:lnTo>
                  <a:lnTo>
                    <a:pt x="706" y="30794"/>
                  </a:lnTo>
                  <a:lnTo>
                    <a:pt x="3372" y="32356"/>
                  </a:lnTo>
                  <a:lnTo>
                    <a:pt x="8840" y="50686"/>
                  </a:lnTo>
                  <a:lnTo>
                    <a:pt x="11938" y="97213"/>
                  </a:lnTo>
                  <a:lnTo>
                    <a:pt x="10669" y="139956"/>
                  </a:lnTo>
                  <a:lnTo>
                    <a:pt x="7204" y="162302"/>
                  </a:lnTo>
                  <a:lnTo>
                    <a:pt x="6214" y="162724"/>
                  </a:lnTo>
                  <a:lnTo>
                    <a:pt x="4849" y="161594"/>
                  </a:lnTo>
                  <a:lnTo>
                    <a:pt x="3233" y="159430"/>
                  </a:lnTo>
                  <a:lnTo>
                    <a:pt x="10073" y="120470"/>
                  </a:lnTo>
                  <a:lnTo>
                    <a:pt x="18194" y="81654"/>
                  </a:lnTo>
                  <a:lnTo>
                    <a:pt x="32673" y="53455"/>
                  </a:lnTo>
                  <a:lnTo>
                    <a:pt x="41804" y="43368"/>
                  </a:lnTo>
                  <a:lnTo>
                    <a:pt x="45508" y="41807"/>
                  </a:lnTo>
                  <a:lnTo>
                    <a:pt x="48684" y="42178"/>
                  </a:lnTo>
                  <a:lnTo>
                    <a:pt x="51506" y="43836"/>
                  </a:lnTo>
                  <a:lnTo>
                    <a:pt x="56523" y="55086"/>
                  </a:lnTo>
                  <a:lnTo>
                    <a:pt x="62123" y="91052"/>
                  </a:lnTo>
                  <a:lnTo>
                    <a:pt x="63379" y="119866"/>
                  </a:lnTo>
                  <a:lnTo>
                    <a:pt x="65594" y="109702"/>
                  </a:lnTo>
                  <a:lnTo>
                    <a:pt x="84218" y="67974"/>
                  </a:lnTo>
                  <a:lnTo>
                    <a:pt x="108280" y="22494"/>
                  </a:lnTo>
                  <a:lnTo>
                    <a:pt x="127099" y="1824"/>
                  </a:lnTo>
                  <a:lnTo>
                    <a:pt x="132711" y="0"/>
                  </a:lnTo>
                  <a:lnTo>
                    <a:pt x="137863" y="901"/>
                  </a:lnTo>
                  <a:lnTo>
                    <a:pt x="142709" y="3618"/>
                  </a:lnTo>
                  <a:lnTo>
                    <a:pt x="145939" y="8957"/>
                  </a:lnTo>
                  <a:lnTo>
                    <a:pt x="150486" y="34737"/>
                  </a:lnTo>
                  <a:lnTo>
                    <a:pt x="151128" y="72323"/>
                  </a:lnTo>
                  <a:lnTo>
                    <a:pt x="145382" y="119544"/>
                  </a:lnTo>
                  <a:lnTo>
                    <a:pt x="139701" y="148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78">
              <a:extLst>
                <a:ext uri="{FF2B5EF4-FFF2-40B4-BE49-F238E27FC236}">
                  <a16:creationId xmlns:a16="http://schemas.microsoft.com/office/drawing/2014/main" xmlns="" id="{6B3991BE-ED53-47B3-8857-C0D01F6EC96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835650" y="2992972"/>
              <a:ext cx="116944" cy="409835"/>
            </a:xfrm>
            <a:custGeom>
              <a:avLst/>
              <a:gdLst/>
              <a:ahLst/>
              <a:cxnLst/>
              <a:rect l="0" t="0" r="0" b="0"/>
              <a:pathLst>
                <a:path w="116944" h="409835">
                  <a:moveTo>
                    <a:pt x="0" y="112178"/>
                  </a:moveTo>
                  <a:lnTo>
                    <a:pt x="0" y="112178"/>
                  </a:lnTo>
                  <a:lnTo>
                    <a:pt x="0" y="150478"/>
                  </a:lnTo>
                  <a:lnTo>
                    <a:pt x="1881" y="194082"/>
                  </a:lnTo>
                  <a:lnTo>
                    <a:pt x="5069" y="229013"/>
                  </a:lnTo>
                  <a:lnTo>
                    <a:pt x="8839" y="265705"/>
                  </a:lnTo>
                  <a:lnTo>
                    <a:pt x="12865" y="305060"/>
                  </a:lnTo>
                  <a:lnTo>
                    <a:pt x="16301" y="343953"/>
                  </a:lnTo>
                  <a:lnTo>
                    <a:pt x="18236" y="389383"/>
                  </a:lnTo>
                  <a:lnTo>
                    <a:pt x="18943" y="409834"/>
                  </a:lnTo>
                  <a:lnTo>
                    <a:pt x="22687" y="372162"/>
                  </a:lnTo>
                  <a:lnTo>
                    <a:pt x="21136" y="335206"/>
                  </a:lnTo>
                  <a:lnTo>
                    <a:pt x="21147" y="312369"/>
                  </a:lnTo>
                  <a:lnTo>
                    <a:pt x="21858" y="287266"/>
                  </a:lnTo>
                  <a:lnTo>
                    <a:pt x="23039" y="260654"/>
                  </a:lnTo>
                  <a:lnTo>
                    <a:pt x="24532" y="230212"/>
                  </a:lnTo>
                  <a:lnTo>
                    <a:pt x="26233" y="197217"/>
                  </a:lnTo>
                  <a:lnTo>
                    <a:pt x="28071" y="162520"/>
                  </a:lnTo>
                  <a:lnTo>
                    <a:pt x="30710" y="130923"/>
                  </a:lnTo>
                  <a:lnTo>
                    <a:pt x="33879" y="101391"/>
                  </a:lnTo>
                  <a:lnTo>
                    <a:pt x="37403" y="73237"/>
                  </a:lnTo>
                  <a:lnTo>
                    <a:pt x="46962" y="34428"/>
                  </a:lnTo>
                  <a:lnTo>
                    <a:pt x="57561" y="10594"/>
                  </a:lnTo>
                  <a:lnTo>
                    <a:pt x="66975" y="2"/>
                  </a:lnTo>
                  <a:lnTo>
                    <a:pt x="73578" y="0"/>
                  </a:lnTo>
                  <a:lnTo>
                    <a:pt x="90322" y="7523"/>
                  </a:lnTo>
                  <a:lnTo>
                    <a:pt x="105759" y="25918"/>
                  </a:lnTo>
                  <a:lnTo>
                    <a:pt x="112839" y="37738"/>
                  </a:lnTo>
                  <a:lnTo>
                    <a:pt x="116943" y="65923"/>
                  </a:lnTo>
                  <a:lnTo>
                    <a:pt x="112652" y="96559"/>
                  </a:lnTo>
                  <a:lnTo>
                    <a:pt x="101338" y="126638"/>
                  </a:lnTo>
                  <a:lnTo>
                    <a:pt x="68989" y="167968"/>
                  </a:lnTo>
                  <a:lnTo>
                    <a:pt x="38236" y="190170"/>
                  </a:lnTo>
                  <a:lnTo>
                    <a:pt x="31135" y="192395"/>
                  </a:lnTo>
                  <a:lnTo>
                    <a:pt x="25696" y="192467"/>
                  </a:lnTo>
                  <a:lnTo>
                    <a:pt x="12700" y="188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27">
            <a:extLst>
              <a:ext uri="{FF2B5EF4-FFF2-40B4-BE49-F238E27FC236}">
                <a16:creationId xmlns:a16="http://schemas.microsoft.com/office/drawing/2014/main" xmlns="" id="{0FD1C745-D012-468E-983F-4B25D277F999}"/>
              </a:ext>
            </a:extLst>
          </p:cNvPr>
          <p:cNvGrpSpPr/>
          <p:nvPr/>
        </p:nvGrpSpPr>
        <p:grpSpPr>
          <a:xfrm>
            <a:off x="7480299" y="2876550"/>
            <a:ext cx="845805" cy="592931"/>
            <a:chOff x="7480299" y="2876550"/>
            <a:chExt cx="845805" cy="592931"/>
          </a:xfrm>
        </p:grpSpPr>
        <p:sp>
          <p:nvSpPr>
            <p:cNvPr id="64" name="SMARTInkShape-1079">
              <a:extLst>
                <a:ext uri="{FF2B5EF4-FFF2-40B4-BE49-F238E27FC236}">
                  <a16:creationId xmlns:a16="http://schemas.microsoft.com/office/drawing/2014/main" xmlns="" id="{7B0A1AD6-F9B9-4290-A4BF-FFAAB0100D3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235950" y="2876550"/>
              <a:ext cx="90154" cy="317501"/>
            </a:xfrm>
            <a:custGeom>
              <a:avLst/>
              <a:gdLst/>
              <a:ahLst/>
              <a:cxnLst/>
              <a:rect l="0" t="0" r="0" b="0"/>
              <a:pathLst>
                <a:path w="90154" h="317501">
                  <a:moveTo>
                    <a:pt x="38100" y="0"/>
                  </a:moveTo>
                  <a:lnTo>
                    <a:pt x="38100" y="0"/>
                  </a:lnTo>
                  <a:lnTo>
                    <a:pt x="59148" y="36628"/>
                  </a:lnTo>
                  <a:lnTo>
                    <a:pt x="80163" y="78038"/>
                  </a:lnTo>
                  <a:lnTo>
                    <a:pt x="88544" y="113470"/>
                  </a:lnTo>
                  <a:lnTo>
                    <a:pt x="90153" y="152031"/>
                  </a:lnTo>
                  <a:lnTo>
                    <a:pt x="83812" y="190336"/>
                  </a:lnTo>
                  <a:lnTo>
                    <a:pt x="70176" y="228527"/>
                  </a:lnTo>
                  <a:lnTo>
                    <a:pt x="50945" y="26384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80">
              <a:extLst>
                <a:ext uri="{FF2B5EF4-FFF2-40B4-BE49-F238E27FC236}">
                  <a16:creationId xmlns:a16="http://schemas.microsoft.com/office/drawing/2014/main" xmlns="" id="{3327B15C-90F9-49E3-8D6A-627CE1E9691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180632" y="2965450"/>
              <a:ext cx="17219" cy="196851"/>
            </a:xfrm>
            <a:custGeom>
              <a:avLst/>
              <a:gdLst/>
              <a:ahLst/>
              <a:cxnLst/>
              <a:rect l="0" t="0" r="0" b="0"/>
              <a:pathLst>
                <a:path w="17219" h="196851">
                  <a:moveTo>
                    <a:pt x="17218" y="0"/>
                  </a:moveTo>
                  <a:lnTo>
                    <a:pt x="17218" y="0"/>
                  </a:lnTo>
                  <a:lnTo>
                    <a:pt x="12149" y="12961"/>
                  </a:lnTo>
                  <a:lnTo>
                    <a:pt x="4352" y="53360"/>
                  </a:lnTo>
                  <a:lnTo>
                    <a:pt x="0" y="93421"/>
                  </a:lnTo>
                  <a:lnTo>
                    <a:pt x="592" y="137277"/>
                  </a:lnTo>
                  <a:lnTo>
                    <a:pt x="7113" y="179908"/>
                  </a:lnTo>
                  <a:lnTo>
                    <a:pt x="1086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81">
              <a:extLst>
                <a:ext uri="{FF2B5EF4-FFF2-40B4-BE49-F238E27FC236}">
                  <a16:creationId xmlns:a16="http://schemas.microsoft.com/office/drawing/2014/main" xmlns="" id="{1E4AF6E3-6057-46A2-BA6E-49AB0C46877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969013" y="2897238"/>
              <a:ext cx="70088" cy="290463"/>
            </a:xfrm>
            <a:custGeom>
              <a:avLst/>
              <a:gdLst/>
              <a:ahLst/>
              <a:cxnLst/>
              <a:rect l="0" t="0" r="0" b="0"/>
              <a:pathLst>
                <a:path w="70088" h="290463">
                  <a:moveTo>
                    <a:pt x="70087" y="36462"/>
                  </a:moveTo>
                  <a:lnTo>
                    <a:pt x="70087" y="36462"/>
                  </a:lnTo>
                  <a:lnTo>
                    <a:pt x="69381" y="21959"/>
                  </a:lnTo>
                  <a:lnTo>
                    <a:pt x="66716" y="13318"/>
                  </a:lnTo>
                  <a:lnTo>
                    <a:pt x="61298" y="6655"/>
                  </a:lnTo>
                  <a:lnTo>
                    <a:pt x="54892" y="2048"/>
                  </a:lnTo>
                  <a:lnTo>
                    <a:pt x="49693" y="0"/>
                  </a:lnTo>
                  <a:lnTo>
                    <a:pt x="41267" y="6616"/>
                  </a:lnTo>
                  <a:lnTo>
                    <a:pt x="30467" y="21786"/>
                  </a:lnTo>
                  <a:lnTo>
                    <a:pt x="13192" y="63472"/>
                  </a:lnTo>
                  <a:lnTo>
                    <a:pt x="3407" y="100207"/>
                  </a:lnTo>
                  <a:lnTo>
                    <a:pt x="0" y="138171"/>
                  </a:lnTo>
                  <a:lnTo>
                    <a:pt x="2248" y="174799"/>
                  </a:lnTo>
                  <a:lnTo>
                    <a:pt x="10302" y="207542"/>
                  </a:lnTo>
                  <a:lnTo>
                    <a:pt x="26738" y="250371"/>
                  </a:lnTo>
                  <a:lnTo>
                    <a:pt x="42589" y="269351"/>
                  </a:lnTo>
                  <a:lnTo>
                    <a:pt x="70087" y="29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82">
              <a:extLst>
                <a:ext uri="{FF2B5EF4-FFF2-40B4-BE49-F238E27FC236}">
                  <a16:creationId xmlns:a16="http://schemas.microsoft.com/office/drawing/2014/main" xmlns="" id="{B503C78A-7F70-4EF5-8393-8EC751C16F9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683500" y="3108129"/>
              <a:ext cx="146051" cy="200222"/>
            </a:xfrm>
            <a:custGeom>
              <a:avLst/>
              <a:gdLst/>
              <a:ahLst/>
              <a:cxnLst/>
              <a:rect l="0" t="0" r="0" b="0"/>
              <a:pathLst>
                <a:path w="146051" h="200222">
                  <a:moveTo>
                    <a:pt x="146050" y="3371"/>
                  </a:moveTo>
                  <a:lnTo>
                    <a:pt x="146050" y="3371"/>
                  </a:lnTo>
                  <a:lnTo>
                    <a:pt x="142679" y="0"/>
                  </a:lnTo>
                  <a:lnTo>
                    <a:pt x="140275" y="1124"/>
                  </a:lnTo>
                  <a:lnTo>
                    <a:pt x="103709" y="45603"/>
                  </a:lnTo>
                  <a:lnTo>
                    <a:pt x="76903" y="86361"/>
                  </a:lnTo>
                  <a:lnTo>
                    <a:pt x="44188" y="131756"/>
                  </a:lnTo>
                  <a:lnTo>
                    <a:pt x="12779" y="176009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83">
              <a:extLst>
                <a:ext uri="{FF2B5EF4-FFF2-40B4-BE49-F238E27FC236}">
                  <a16:creationId xmlns:a16="http://schemas.microsoft.com/office/drawing/2014/main" xmlns="" id="{D055D758-5280-445D-86A3-255D64D3B7B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677150" y="3158929"/>
              <a:ext cx="107951" cy="124022"/>
            </a:xfrm>
            <a:custGeom>
              <a:avLst/>
              <a:gdLst/>
              <a:ahLst/>
              <a:cxnLst/>
              <a:rect l="0" t="0" r="0" b="0"/>
              <a:pathLst>
                <a:path w="107951" h="1240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4" y="418"/>
                  </a:lnTo>
                  <a:lnTo>
                    <a:pt x="33877" y="18330"/>
                  </a:lnTo>
                  <a:lnTo>
                    <a:pt x="67029" y="56420"/>
                  </a:lnTo>
                  <a:lnTo>
                    <a:pt x="92811" y="96766"/>
                  </a:lnTo>
                  <a:lnTo>
                    <a:pt x="10795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84">
              <a:extLst>
                <a:ext uri="{FF2B5EF4-FFF2-40B4-BE49-F238E27FC236}">
                  <a16:creationId xmlns:a16="http://schemas.microsoft.com/office/drawing/2014/main" xmlns="" id="{5EE00EEC-2B49-4627-8544-34359E629AF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480299" y="2927409"/>
              <a:ext cx="161163" cy="542072"/>
            </a:xfrm>
            <a:custGeom>
              <a:avLst/>
              <a:gdLst/>
              <a:ahLst/>
              <a:cxnLst/>
              <a:rect l="0" t="0" r="0" b="0"/>
              <a:pathLst>
                <a:path w="161163" h="542072">
                  <a:moveTo>
                    <a:pt x="1" y="152341"/>
                  </a:moveTo>
                  <a:lnTo>
                    <a:pt x="1" y="152341"/>
                  </a:lnTo>
                  <a:lnTo>
                    <a:pt x="0" y="148683"/>
                  </a:lnTo>
                  <a:lnTo>
                    <a:pt x="1882" y="196010"/>
                  </a:lnTo>
                  <a:lnTo>
                    <a:pt x="5776" y="232427"/>
                  </a:lnTo>
                  <a:lnTo>
                    <a:pt x="12210" y="274483"/>
                  </a:lnTo>
                  <a:lnTo>
                    <a:pt x="14490" y="297975"/>
                  </a:lnTo>
                  <a:lnTo>
                    <a:pt x="16011" y="322808"/>
                  </a:lnTo>
                  <a:lnTo>
                    <a:pt x="17024" y="348535"/>
                  </a:lnTo>
                  <a:lnTo>
                    <a:pt x="17699" y="374154"/>
                  </a:lnTo>
                  <a:lnTo>
                    <a:pt x="18150" y="399700"/>
                  </a:lnTo>
                  <a:lnTo>
                    <a:pt x="18450" y="425197"/>
                  </a:lnTo>
                  <a:lnTo>
                    <a:pt x="18784" y="468579"/>
                  </a:lnTo>
                  <a:lnTo>
                    <a:pt x="18227" y="503852"/>
                  </a:lnTo>
                  <a:lnTo>
                    <a:pt x="15883" y="540085"/>
                  </a:lnTo>
                  <a:lnTo>
                    <a:pt x="16939" y="542071"/>
                  </a:lnTo>
                  <a:lnTo>
                    <a:pt x="18112" y="534869"/>
                  </a:lnTo>
                  <a:lnTo>
                    <a:pt x="22237" y="491388"/>
                  </a:lnTo>
                  <a:lnTo>
                    <a:pt x="25876" y="451430"/>
                  </a:lnTo>
                  <a:lnTo>
                    <a:pt x="27834" y="427934"/>
                  </a:lnTo>
                  <a:lnTo>
                    <a:pt x="29845" y="400275"/>
                  </a:lnTo>
                  <a:lnTo>
                    <a:pt x="31891" y="369842"/>
                  </a:lnTo>
                  <a:lnTo>
                    <a:pt x="33961" y="337558"/>
                  </a:lnTo>
                  <a:lnTo>
                    <a:pt x="36047" y="302630"/>
                  </a:lnTo>
                  <a:lnTo>
                    <a:pt x="38142" y="265939"/>
                  </a:lnTo>
                  <a:lnTo>
                    <a:pt x="40245" y="228073"/>
                  </a:lnTo>
                  <a:lnTo>
                    <a:pt x="43058" y="192952"/>
                  </a:lnTo>
                  <a:lnTo>
                    <a:pt x="46345" y="159659"/>
                  </a:lnTo>
                  <a:lnTo>
                    <a:pt x="49946" y="127586"/>
                  </a:lnTo>
                  <a:lnTo>
                    <a:pt x="53759" y="100560"/>
                  </a:lnTo>
                  <a:lnTo>
                    <a:pt x="61758" y="55479"/>
                  </a:lnTo>
                  <a:lnTo>
                    <a:pt x="74195" y="15221"/>
                  </a:lnTo>
                  <a:lnTo>
                    <a:pt x="79802" y="8011"/>
                  </a:lnTo>
                  <a:lnTo>
                    <a:pt x="93559" y="0"/>
                  </a:lnTo>
                  <a:lnTo>
                    <a:pt x="101884" y="2097"/>
                  </a:lnTo>
                  <a:lnTo>
                    <a:pt x="120542" y="15716"/>
                  </a:lnTo>
                  <a:lnTo>
                    <a:pt x="144136" y="53926"/>
                  </a:lnTo>
                  <a:lnTo>
                    <a:pt x="156019" y="86729"/>
                  </a:lnTo>
                  <a:lnTo>
                    <a:pt x="161162" y="104366"/>
                  </a:lnTo>
                  <a:lnTo>
                    <a:pt x="159353" y="137134"/>
                  </a:lnTo>
                  <a:lnTo>
                    <a:pt x="154919" y="152786"/>
                  </a:lnTo>
                  <a:lnTo>
                    <a:pt x="136821" y="179585"/>
                  </a:lnTo>
                  <a:lnTo>
                    <a:pt x="112315" y="201138"/>
                  </a:lnTo>
                  <a:lnTo>
                    <a:pt x="84961" y="215421"/>
                  </a:lnTo>
                  <a:lnTo>
                    <a:pt x="60104" y="220828"/>
                  </a:lnTo>
                  <a:lnTo>
                    <a:pt x="31919" y="219906"/>
                  </a:lnTo>
                  <a:lnTo>
                    <a:pt x="12701" y="215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28">
            <a:extLst>
              <a:ext uri="{FF2B5EF4-FFF2-40B4-BE49-F238E27FC236}">
                <a16:creationId xmlns:a16="http://schemas.microsoft.com/office/drawing/2014/main" xmlns="" id="{439B592F-ED9F-4FB3-B8A7-B51745B80F24}"/>
              </a:ext>
            </a:extLst>
          </p:cNvPr>
          <p:cNvGrpSpPr/>
          <p:nvPr/>
        </p:nvGrpSpPr>
        <p:grpSpPr>
          <a:xfrm>
            <a:off x="8661400" y="2887527"/>
            <a:ext cx="472276" cy="414228"/>
            <a:chOff x="8661400" y="2887527"/>
            <a:chExt cx="472276" cy="414228"/>
          </a:xfrm>
        </p:grpSpPr>
        <p:sp>
          <p:nvSpPr>
            <p:cNvPr id="71" name="SMARTInkShape-1085">
              <a:extLst>
                <a:ext uri="{FF2B5EF4-FFF2-40B4-BE49-F238E27FC236}">
                  <a16:creationId xmlns:a16="http://schemas.microsoft.com/office/drawing/2014/main" xmlns="" id="{F3D68A6F-AABA-4E16-B8DB-969D9CF2C9E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943113" y="2887527"/>
              <a:ext cx="190563" cy="414228"/>
            </a:xfrm>
            <a:custGeom>
              <a:avLst/>
              <a:gdLst/>
              <a:ahLst/>
              <a:cxnLst/>
              <a:rect l="0" t="0" r="0" b="0"/>
              <a:pathLst>
                <a:path w="190563" h="414228">
                  <a:moveTo>
                    <a:pt x="35787" y="122373"/>
                  </a:moveTo>
                  <a:lnTo>
                    <a:pt x="35787" y="122373"/>
                  </a:lnTo>
                  <a:lnTo>
                    <a:pt x="40150" y="139698"/>
                  </a:lnTo>
                  <a:lnTo>
                    <a:pt x="41746" y="185454"/>
                  </a:lnTo>
                  <a:lnTo>
                    <a:pt x="40551" y="216731"/>
                  </a:lnTo>
                  <a:lnTo>
                    <a:pt x="35318" y="251799"/>
                  </a:lnTo>
                  <a:lnTo>
                    <a:pt x="30170" y="288551"/>
                  </a:lnTo>
                  <a:lnTo>
                    <a:pt x="24823" y="325347"/>
                  </a:lnTo>
                  <a:lnTo>
                    <a:pt x="17743" y="360515"/>
                  </a:lnTo>
                  <a:lnTo>
                    <a:pt x="3111" y="405983"/>
                  </a:lnTo>
                  <a:lnTo>
                    <a:pt x="98" y="414227"/>
                  </a:lnTo>
                  <a:lnTo>
                    <a:pt x="0" y="413604"/>
                  </a:lnTo>
                  <a:lnTo>
                    <a:pt x="10108" y="374778"/>
                  </a:lnTo>
                  <a:lnTo>
                    <a:pt x="19435" y="340857"/>
                  </a:lnTo>
                  <a:lnTo>
                    <a:pt x="31342" y="295677"/>
                  </a:lnTo>
                  <a:lnTo>
                    <a:pt x="38467" y="266837"/>
                  </a:lnTo>
                  <a:lnTo>
                    <a:pt x="46041" y="235615"/>
                  </a:lnTo>
                  <a:lnTo>
                    <a:pt x="54617" y="203512"/>
                  </a:lnTo>
                  <a:lnTo>
                    <a:pt x="63863" y="170821"/>
                  </a:lnTo>
                  <a:lnTo>
                    <a:pt x="73554" y="137739"/>
                  </a:lnTo>
                  <a:lnTo>
                    <a:pt x="82131" y="109334"/>
                  </a:lnTo>
                  <a:lnTo>
                    <a:pt x="89966" y="84046"/>
                  </a:lnTo>
                  <a:lnTo>
                    <a:pt x="105022" y="42545"/>
                  </a:lnTo>
                  <a:lnTo>
                    <a:pt x="121121" y="14692"/>
                  </a:lnTo>
                  <a:lnTo>
                    <a:pt x="133921" y="2313"/>
                  </a:lnTo>
                  <a:lnTo>
                    <a:pt x="139309" y="0"/>
                  </a:lnTo>
                  <a:lnTo>
                    <a:pt x="145724" y="574"/>
                  </a:lnTo>
                  <a:lnTo>
                    <a:pt x="160377" y="6857"/>
                  </a:lnTo>
                  <a:lnTo>
                    <a:pt x="174417" y="24231"/>
                  </a:lnTo>
                  <a:lnTo>
                    <a:pt x="185594" y="49121"/>
                  </a:lnTo>
                  <a:lnTo>
                    <a:pt x="190562" y="78998"/>
                  </a:lnTo>
                  <a:lnTo>
                    <a:pt x="187127" y="107329"/>
                  </a:lnTo>
                  <a:lnTo>
                    <a:pt x="177133" y="133325"/>
                  </a:lnTo>
                  <a:lnTo>
                    <a:pt x="160931" y="156639"/>
                  </a:lnTo>
                  <a:lnTo>
                    <a:pt x="138209" y="173115"/>
                  </a:lnTo>
                  <a:lnTo>
                    <a:pt x="111647" y="183730"/>
                  </a:lnTo>
                  <a:lnTo>
                    <a:pt x="54837" y="192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86">
              <a:extLst>
                <a:ext uri="{FF2B5EF4-FFF2-40B4-BE49-F238E27FC236}">
                  <a16:creationId xmlns:a16="http://schemas.microsoft.com/office/drawing/2014/main" xmlns="" id="{307874BE-B304-4F43-9B0F-43375F08358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670729" y="3130550"/>
              <a:ext cx="162122" cy="11556"/>
            </a:xfrm>
            <a:custGeom>
              <a:avLst/>
              <a:gdLst/>
              <a:ahLst/>
              <a:cxnLst/>
              <a:rect l="0" t="0" r="0" b="0"/>
              <a:pathLst>
                <a:path w="162122" h="11556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70"/>
                  </a:lnTo>
                  <a:lnTo>
                    <a:pt x="4645" y="8838"/>
                  </a:lnTo>
                  <a:lnTo>
                    <a:pt x="28442" y="11555"/>
                  </a:lnTo>
                  <a:lnTo>
                    <a:pt x="69047" y="8990"/>
                  </a:lnTo>
                  <a:lnTo>
                    <a:pt x="104291" y="5642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87">
              <a:extLst>
                <a:ext uri="{FF2B5EF4-FFF2-40B4-BE49-F238E27FC236}">
                  <a16:creationId xmlns:a16="http://schemas.microsoft.com/office/drawing/2014/main" xmlns="" id="{409AC975-38AF-42E0-94F1-7C58A155604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61400" y="30480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38988" y="0"/>
                  </a:lnTo>
                  <a:lnTo>
                    <a:pt x="80304" y="706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229">
            <a:extLst>
              <a:ext uri="{FF2B5EF4-FFF2-40B4-BE49-F238E27FC236}">
                <a16:creationId xmlns:a16="http://schemas.microsoft.com/office/drawing/2014/main" xmlns="" id="{A51C4496-285D-4EC1-8DB0-008C9625E970}"/>
              </a:ext>
            </a:extLst>
          </p:cNvPr>
          <p:cNvGrpSpPr/>
          <p:nvPr/>
        </p:nvGrpSpPr>
        <p:grpSpPr>
          <a:xfrm>
            <a:off x="7505700" y="3762506"/>
            <a:ext cx="902311" cy="511449"/>
            <a:chOff x="7505700" y="3762506"/>
            <a:chExt cx="902311" cy="511449"/>
          </a:xfrm>
        </p:grpSpPr>
        <p:sp>
          <p:nvSpPr>
            <p:cNvPr id="75" name="SMARTInkShape-1088">
              <a:extLst>
                <a:ext uri="{FF2B5EF4-FFF2-40B4-BE49-F238E27FC236}">
                  <a16:creationId xmlns:a16="http://schemas.microsoft.com/office/drawing/2014/main" xmlns="" id="{B1FDFFCF-F35F-4992-9D67-DC4D34A0C83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727950" y="4014965"/>
              <a:ext cx="120651" cy="176036"/>
            </a:xfrm>
            <a:custGeom>
              <a:avLst/>
              <a:gdLst/>
              <a:ahLst/>
              <a:cxnLst/>
              <a:rect l="0" t="0" r="0" b="0"/>
              <a:pathLst>
                <a:path w="120651" h="176036">
                  <a:moveTo>
                    <a:pt x="120650" y="10935"/>
                  </a:moveTo>
                  <a:lnTo>
                    <a:pt x="120650" y="10935"/>
                  </a:lnTo>
                  <a:lnTo>
                    <a:pt x="120650" y="4193"/>
                  </a:lnTo>
                  <a:lnTo>
                    <a:pt x="119944" y="2207"/>
                  </a:lnTo>
                  <a:lnTo>
                    <a:pt x="118769" y="883"/>
                  </a:lnTo>
                  <a:lnTo>
                    <a:pt x="117279" y="0"/>
                  </a:lnTo>
                  <a:lnTo>
                    <a:pt x="114875" y="823"/>
                  </a:lnTo>
                  <a:lnTo>
                    <a:pt x="108441" y="5500"/>
                  </a:lnTo>
                  <a:lnTo>
                    <a:pt x="80556" y="46054"/>
                  </a:lnTo>
                  <a:lnTo>
                    <a:pt x="45583" y="90798"/>
                  </a:lnTo>
                  <a:lnTo>
                    <a:pt x="18524" y="133533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89">
              <a:extLst>
                <a:ext uri="{FF2B5EF4-FFF2-40B4-BE49-F238E27FC236}">
                  <a16:creationId xmlns:a16="http://schemas.microsoft.com/office/drawing/2014/main" xmlns="" id="{D88BCCD2-9933-4DA5-8E69-882DE076C73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727949" y="4025900"/>
              <a:ext cx="82552" cy="127001"/>
            </a:xfrm>
            <a:custGeom>
              <a:avLst/>
              <a:gdLst/>
              <a:ahLst/>
              <a:cxnLst/>
              <a:rect l="0" t="0" r="0" b="0"/>
              <a:pathLst>
                <a:path w="82552" h="1270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1802" y="43046"/>
                  </a:lnTo>
                  <a:lnTo>
                    <a:pt x="65511" y="90135"/>
                  </a:lnTo>
                  <a:lnTo>
                    <a:pt x="8255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90">
              <a:extLst>
                <a:ext uri="{FF2B5EF4-FFF2-40B4-BE49-F238E27FC236}">
                  <a16:creationId xmlns:a16="http://schemas.microsoft.com/office/drawing/2014/main" xmlns="" id="{71D2BF42-8E7B-4887-999B-0B504953B06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505700" y="3762506"/>
              <a:ext cx="189648" cy="511449"/>
            </a:xfrm>
            <a:custGeom>
              <a:avLst/>
              <a:gdLst/>
              <a:ahLst/>
              <a:cxnLst/>
              <a:rect l="0" t="0" r="0" b="0"/>
              <a:pathLst>
                <a:path w="189648" h="511449">
                  <a:moveTo>
                    <a:pt x="0" y="218944"/>
                  </a:moveTo>
                  <a:lnTo>
                    <a:pt x="0" y="218944"/>
                  </a:lnTo>
                  <a:lnTo>
                    <a:pt x="0" y="213477"/>
                  </a:lnTo>
                  <a:lnTo>
                    <a:pt x="3370" y="216226"/>
                  </a:lnTo>
                  <a:lnTo>
                    <a:pt x="11537" y="260374"/>
                  </a:lnTo>
                  <a:lnTo>
                    <a:pt x="18297" y="296154"/>
                  </a:lnTo>
                  <a:lnTo>
                    <a:pt x="24124" y="337456"/>
                  </a:lnTo>
                  <a:lnTo>
                    <a:pt x="28361" y="381683"/>
                  </a:lnTo>
                  <a:lnTo>
                    <a:pt x="30244" y="427209"/>
                  </a:lnTo>
                  <a:lnTo>
                    <a:pt x="29199" y="463907"/>
                  </a:lnTo>
                  <a:lnTo>
                    <a:pt x="22778" y="508475"/>
                  </a:lnTo>
                  <a:lnTo>
                    <a:pt x="21536" y="511448"/>
                  </a:lnTo>
                  <a:lnTo>
                    <a:pt x="20707" y="511313"/>
                  </a:lnTo>
                  <a:lnTo>
                    <a:pt x="19541" y="491603"/>
                  </a:lnTo>
                  <a:lnTo>
                    <a:pt x="20679" y="460776"/>
                  </a:lnTo>
                  <a:lnTo>
                    <a:pt x="25889" y="414149"/>
                  </a:lnTo>
                  <a:lnTo>
                    <a:pt x="29959" y="384358"/>
                  </a:lnTo>
                  <a:lnTo>
                    <a:pt x="34789" y="351092"/>
                  </a:lnTo>
                  <a:lnTo>
                    <a:pt x="40126" y="315509"/>
                  </a:lnTo>
                  <a:lnTo>
                    <a:pt x="46506" y="276971"/>
                  </a:lnTo>
                  <a:lnTo>
                    <a:pt x="53581" y="236462"/>
                  </a:lnTo>
                  <a:lnTo>
                    <a:pt x="61121" y="194640"/>
                  </a:lnTo>
                  <a:lnTo>
                    <a:pt x="69675" y="156880"/>
                  </a:lnTo>
                  <a:lnTo>
                    <a:pt x="78905" y="121829"/>
                  </a:lnTo>
                  <a:lnTo>
                    <a:pt x="88587" y="88584"/>
                  </a:lnTo>
                  <a:lnTo>
                    <a:pt x="104989" y="42237"/>
                  </a:lnTo>
                  <a:lnTo>
                    <a:pt x="118628" y="13408"/>
                  </a:lnTo>
                  <a:lnTo>
                    <a:pt x="129394" y="595"/>
                  </a:lnTo>
                  <a:lnTo>
                    <a:pt x="136357" y="0"/>
                  </a:lnTo>
                  <a:lnTo>
                    <a:pt x="153501" y="6865"/>
                  </a:lnTo>
                  <a:lnTo>
                    <a:pt x="169118" y="30612"/>
                  </a:lnTo>
                  <a:lnTo>
                    <a:pt x="181703" y="65391"/>
                  </a:lnTo>
                  <a:lnTo>
                    <a:pt x="189647" y="106718"/>
                  </a:lnTo>
                  <a:lnTo>
                    <a:pt x="186122" y="149075"/>
                  </a:lnTo>
                  <a:lnTo>
                    <a:pt x="173737" y="189302"/>
                  </a:lnTo>
                  <a:lnTo>
                    <a:pt x="154122" y="223644"/>
                  </a:lnTo>
                  <a:lnTo>
                    <a:pt x="125648" y="249725"/>
                  </a:lnTo>
                  <a:lnTo>
                    <a:pt x="93943" y="267902"/>
                  </a:lnTo>
                  <a:lnTo>
                    <a:pt x="65742" y="275981"/>
                  </a:lnTo>
                  <a:lnTo>
                    <a:pt x="44741" y="273927"/>
                  </a:lnTo>
                  <a:lnTo>
                    <a:pt x="36177" y="270416"/>
                  </a:lnTo>
                  <a:lnTo>
                    <a:pt x="31879" y="267370"/>
                  </a:lnTo>
                  <a:lnTo>
                    <a:pt x="30424" y="264633"/>
                  </a:lnTo>
                  <a:lnTo>
                    <a:pt x="31750" y="25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91">
              <a:extLst>
                <a:ext uri="{FF2B5EF4-FFF2-40B4-BE49-F238E27FC236}">
                  <a16:creationId xmlns:a16="http://schemas.microsoft.com/office/drawing/2014/main" xmlns="" id="{36E92173-3FD9-4AD1-89E3-5508CAC77BB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93100" y="3800279"/>
              <a:ext cx="114911" cy="314522"/>
            </a:xfrm>
            <a:custGeom>
              <a:avLst/>
              <a:gdLst/>
              <a:ahLst/>
              <a:cxnLst/>
              <a:rect l="0" t="0" r="0" b="0"/>
              <a:pathLst>
                <a:path w="114911" h="314522">
                  <a:moveTo>
                    <a:pt x="69850" y="3371"/>
                  </a:moveTo>
                  <a:lnTo>
                    <a:pt x="69850" y="3371"/>
                  </a:lnTo>
                  <a:lnTo>
                    <a:pt x="66479" y="0"/>
                  </a:lnTo>
                  <a:lnTo>
                    <a:pt x="88181" y="28443"/>
                  </a:lnTo>
                  <a:lnTo>
                    <a:pt x="107736" y="65676"/>
                  </a:lnTo>
                  <a:lnTo>
                    <a:pt x="114910" y="99266"/>
                  </a:lnTo>
                  <a:lnTo>
                    <a:pt x="114571" y="137713"/>
                  </a:lnTo>
                  <a:lnTo>
                    <a:pt x="102661" y="178319"/>
                  </a:lnTo>
                  <a:lnTo>
                    <a:pt x="81845" y="219885"/>
                  </a:lnTo>
                  <a:lnTo>
                    <a:pt x="56131" y="258349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92">
              <a:extLst>
                <a:ext uri="{FF2B5EF4-FFF2-40B4-BE49-F238E27FC236}">
                  <a16:creationId xmlns:a16="http://schemas.microsoft.com/office/drawing/2014/main" xmlns="" id="{72CBDD8E-C89D-4F16-876C-1CE3F18CBDA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152030" y="3917558"/>
              <a:ext cx="121313" cy="155549"/>
            </a:xfrm>
            <a:custGeom>
              <a:avLst/>
              <a:gdLst/>
              <a:ahLst/>
              <a:cxnLst/>
              <a:rect l="0" t="0" r="0" b="0"/>
              <a:pathLst>
                <a:path w="121313" h="155549">
                  <a:moveTo>
                    <a:pt x="90270" y="6742"/>
                  </a:moveTo>
                  <a:lnTo>
                    <a:pt x="90270" y="6742"/>
                  </a:lnTo>
                  <a:lnTo>
                    <a:pt x="80156" y="0"/>
                  </a:lnTo>
                  <a:lnTo>
                    <a:pt x="65784" y="453"/>
                  </a:lnTo>
                  <a:lnTo>
                    <a:pt x="46932" y="6769"/>
                  </a:lnTo>
                  <a:lnTo>
                    <a:pt x="24441" y="18984"/>
                  </a:lnTo>
                  <a:lnTo>
                    <a:pt x="7860" y="41346"/>
                  </a:lnTo>
                  <a:lnTo>
                    <a:pt x="1463" y="55211"/>
                  </a:lnTo>
                  <a:lnTo>
                    <a:pt x="0" y="83787"/>
                  </a:lnTo>
                  <a:lnTo>
                    <a:pt x="2574" y="98322"/>
                  </a:lnTo>
                  <a:lnTo>
                    <a:pt x="16722" y="123879"/>
                  </a:lnTo>
                  <a:lnTo>
                    <a:pt x="37121" y="144175"/>
                  </a:lnTo>
                  <a:lnTo>
                    <a:pt x="60297" y="155548"/>
                  </a:lnTo>
                  <a:lnTo>
                    <a:pt x="82828" y="155428"/>
                  </a:lnTo>
                  <a:lnTo>
                    <a:pt x="93776" y="152433"/>
                  </a:lnTo>
                  <a:lnTo>
                    <a:pt x="109702" y="141578"/>
                  </a:lnTo>
                  <a:lnTo>
                    <a:pt x="115925" y="134733"/>
                  </a:lnTo>
                  <a:lnTo>
                    <a:pt x="120957" y="115838"/>
                  </a:lnTo>
                  <a:lnTo>
                    <a:pt x="121312" y="104873"/>
                  </a:lnTo>
                  <a:lnTo>
                    <a:pt x="117314" y="94740"/>
                  </a:lnTo>
                  <a:lnTo>
                    <a:pt x="93578" y="68407"/>
                  </a:lnTo>
                  <a:lnTo>
                    <a:pt x="79040" y="56256"/>
                  </a:lnTo>
                  <a:lnTo>
                    <a:pt x="75022" y="50335"/>
                  </a:lnTo>
                  <a:lnTo>
                    <a:pt x="71220" y="25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93">
              <a:extLst>
                <a:ext uri="{FF2B5EF4-FFF2-40B4-BE49-F238E27FC236}">
                  <a16:creationId xmlns:a16="http://schemas.microsoft.com/office/drawing/2014/main" xmlns="" id="{63234068-89AF-403D-A512-542D4BE3FAD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037295" y="3801168"/>
              <a:ext cx="84356" cy="307283"/>
            </a:xfrm>
            <a:custGeom>
              <a:avLst/>
              <a:gdLst/>
              <a:ahLst/>
              <a:cxnLst/>
              <a:rect l="0" t="0" r="0" b="0"/>
              <a:pathLst>
                <a:path w="84356" h="307283">
                  <a:moveTo>
                    <a:pt x="84355" y="15182"/>
                  </a:moveTo>
                  <a:lnTo>
                    <a:pt x="84355" y="15182"/>
                  </a:lnTo>
                  <a:lnTo>
                    <a:pt x="70540" y="3249"/>
                  </a:lnTo>
                  <a:lnTo>
                    <a:pt x="66679" y="877"/>
                  </a:lnTo>
                  <a:lnTo>
                    <a:pt x="62693" y="0"/>
                  </a:lnTo>
                  <a:lnTo>
                    <a:pt x="54501" y="909"/>
                  </a:lnTo>
                  <a:lnTo>
                    <a:pt x="46157" y="11190"/>
                  </a:lnTo>
                  <a:lnTo>
                    <a:pt x="29762" y="46219"/>
                  </a:lnTo>
                  <a:lnTo>
                    <a:pt x="16347" y="84010"/>
                  </a:lnTo>
                  <a:lnTo>
                    <a:pt x="5682" y="131379"/>
                  </a:lnTo>
                  <a:lnTo>
                    <a:pt x="0" y="177362"/>
                  </a:lnTo>
                  <a:lnTo>
                    <a:pt x="297" y="219201"/>
                  </a:lnTo>
                  <a:lnTo>
                    <a:pt x="9837" y="254259"/>
                  </a:lnTo>
                  <a:lnTo>
                    <a:pt x="27247" y="278777"/>
                  </a:lnTo>
                  <a:lnTo>
                    <a:pt x="58955" y="307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30">
            <a:extLst>
              <a:ext uri="{FF2B5EF4-FFF2-40B4-BE49-F238E27FC236}">
                <a16:creationId xmlns:a16="http://schemas.microsoft.com/office/drawing/2014/main" xmlns="" id="{A28F579C-1BF5-4D69-9ACE-CFE9C40CC4D3}"/>
              </a:ext>
            </a:extLst>
          </p:cNvPr>
          <p:cNvGrpSpPr/>
          <p:nvPr/>
        </p:nvGrpSpPr>
        <p:grpSpPr>
          <a:xfrm>
            <a:off x="8721357" y="3746500"/>
            <a:ext cx="1169917" cy="454447"/>
            <a:chOff x="8721357" y="3746500"/>
            <a:chExt cx="1169917" cy="454447"/>
          </a:xfrm>
        </p:grpSpPr>
        <p:sp>
          <p:nvSpPr>
            <p:cNvPr id="82" name="SMARTInkShape-1094">
              <a:extLst>
                <a:ext uri="{FF2B5EF4-FFF2-40B4-BE49-F238E27FC236}">
                  <a16:creationId xmlns:a16="http://schemas.microsoft.com/office/drawing/2014/main" xmlns="" id="{B89D2BA2-F517-48D5-812A-14687857BCE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702800" y="3746500"/>
              <a:ext cx="188474" cy="317501"/>
            </a:xfrm>
            <a:custGeom>
              <a:avLst/>
              <a:gdLst/>
              <a:ahLst/>
              <a:cxnLst/>
              <a:rect l="0" t="0" r="0" b="0"/>
              <a:pathLst>
                <a:path w="188474" h="317501">
                  <a:moveTo>
                    <a:pt x="171450" y="0"/>
                  </a:moveTo>
                  <a:lnTo>
                    <a:pt x="171450" y="0"/>
                  </a:lnTo>
                  <a:lnTo>
                    <a:pt x="183659" y="27789"/>
                  </a:lnTo>
                  <a:lnTo>
                    <a:pt x="188473" y="66481"/>
                  </a:lnTo>
                  <a:lnTo>
                    <a:pt x="187717" y="101279"/>
                  </a:lnTo>
                  <a:lnTo>
                    <a:pt x="182913" y="140263"/>
                  </a:lnTo>
                  <a:lnTo>
                    <a:pt x="171370" y="181107"/>
                  </a:lnTo>
                  <a:lnTo>
                    <a:pt x="151189" y="219016"/>
                  </a:lnTo>
                  <a:lnTo>
                    <a:pt x="110178" y="266447"/>
                  </a:lnTo>
                  <a:lnTo>
                    <a:pt x="66041" y="297199"/>
                  </a:lnTo>
                  <a:lnTo>
                    <a:pt x="29916" y="31148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95">
              <a:extLst>
                <a:ext uri="{FF2B5EF4-FFF2-40B4-BE49-F238E27FC236}">
                  <a16:creationId xmlns:a16="http://schemas.microsoft.com/office/drawing/2014/main" xmlns="" id="{012BA5CD-BC23-41E2-A168-DD3EF86B769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572669" y="3803233"/>
              <a:ext cx="197315" cy="397714"/>
            </a:xfrm>
            <a:custGeom>
              <a:avLst/>
              <a:gdLst/>
              <a:ahLst/>
              <a:cxnLst/>
              <a:rect l="0" t="0" r="0" b="0"/>
              <a:pathLst>
                <a:path w="197315" h="397714">
                  <a:moveTo>
                    <a:pt x="92031" y="121067"/>
                  </a:moveTo>
                  <a:lnTo>
                    <a:pt x="92031" y="121067"/>
                  </a:lnTo>
                  <a:lnTo>
                    <a:pt x="88372" y="117409"/>
                  </a:lnTo>
                  <a:lnTo>
                    <a:pt x="89934" y="118971"/>
                  </a:lnTo>
                  <a:lnTo>
                    <a:pt x="91099" y="123898"/>
                  </a:lnTo>
                  <a:lnTo>
                    <a:pt x="91202" y="159932"/>
                  </a:lnTo>
                  <a:lnTo>
                    <a:pt x="84808" y="204157"/>
                  </a:lnTo>
                  <a:lnTo>
                    <a:pt x="73063" y="241487"/>
                  </a:lnTo>
                  <a:lnTo>
                    <a:pt x="58436" y="279714"/>
                  </a:lnTo>
                  <a:lnTo>
                    <a:pt x="42528" y="317166"/>
                  </a:lnTo>
                  <a:lnTo>
                    <a:pt x="26050" y="352625"/>
                  </a:lnTo>
                  <a:lnTo>
                    <a:pt x="1610" y="396336"/>
                  </a:lnTo>
                  <a:lnTo>
                    <a:pt x="0" y="397713"/>
                  </a:lnTo>
                  <a:lnTo>
                    <a:pt x="12901" y="358041"/>
                  </a:lnTo>
                  <a:lnTo>
                    <a:pt x="25111" y="323755"/>
                  </a:lnTo>
                  <a:lnTo>
                    <a:pt x="42298" y="280295"/>
                  </a:lnTo>
                  <a:lnTo>
                    <a:pt x="51820" y="254736"/>
                  </a:lnTo>
                  <a:lnTo>
                    <a:pt x="61696" y="227113"/>
                  </a:lnTo>
                  <a:lnTo>
                    <a:pt x="71807" y="198115"/>
                  </a:lnTo>
                  <a:lnTo>
                    <a:pt x="82781" y="169609"/>
                  </a:lnTo>
                  <a:lnTo>
                    <a:pt x="94332" y="141434"/>
                  </a:lnTo>
                  <a:lnTo>
                    <a:pt x="106264" y="113479"/>
                  </a:lnTo>
                  <a:lnTo>
                    <a:pt x="127050" y="69246"/>
                  </a:lnTo>
                  <a:lnTo>
                    <a:pt x="152737" y="24103"/>
                  </a:lnTo>
                  <a:lnTo>
                    <a:pt x="166283" y="7416"/>
                  </a:lnTo>
                  <a:lnTo>
                    <a:pt x="177008" y="0"/>
                  </a:lnTo>
                  <a:lnTo>
                    <a:pt x="181843" y="1550"/>
                  </a:lnTo>
                  <a:lnTo>
                    <a:pt x="190979" y="12680"/>
                  </a:lnTo>
                  <a:lnTo>
                    <a:pt x="197314" y="42150"/>
                  </a:lnTo>
                  <a:lnTo>
                    <a:pt x="192449" y="81064"/>
                  </a:lnTo>
                  <a:lnTo>
                    <a:pt x="178699" y="120503"/>
                  </a:lnTo>
                  <a:lnTo>
                    <a:pt x="157849" y="148887"/>
                  </a:lnTo>
                  <a:lnTo>
                    <a:pt x="130426" y="167332"/>
                  </a:lnTo>
                  <a:lnTo>
                    <a:pt x="112152" y="171498"/>
                  </a:lnTo>
                  <a:lnTo>
                    <a:pt x="103329" y="171621"/>
                  </a:lnTo>
                  <a:lnTo>
                    <a:pt x="96034" y="169586"/>
                  </a:lnTo>
                  <a:lnTo>
                    <a:pt x="72981" y="15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96">
              <a:extLst>
                <a:ext uri="{FF2B5EF4-FFF2-40B4-BE49-F238E27FC236}">
                  <a16:creationId xmlns:a16="http://schemas.microsoft.com/office/drawing/2014/main" xmlns="" id="{C41EC5BD-CAE6-48C1-8560-B3A4925B9FC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436100" y="39497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9345" y="88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97">
              <a:extLst>
                <a:ext uri="{FF2B5EF4-FFF2-40B4-BE49-F238E27FC236}">
                  <a16:creationId xmlns:a16="http://schemas.microsoft.com/office/drawing/2014/main" xmlns="" id="{B0DC9689-6733-423E-A1A5-DED1A3C0E6A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366250" y="3854450"/>
              <a:ext cx="31751" cy="177801"/>
            </a:xfrm>
            <a:custGeom>
              <a:avLst/>
              <a:gdLst/>
              <a:ahLst/>
              <a:cxnLst/>
              <a:rect l="0" t="0" r="0" b="0"/>
              <a:pathLst>
                <a:path w="31751" h="1778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7386" y="1411"/>
                  </a:lnTo>
                  <a:lnTo>
                    <a:pt x="20505" y="43351"/>
                  </a:lnTo>
                  <a:lnTo>
                    <a:pt x="14619" y="86066"/>
                  </a:lnTo>
                  <a:lnTo>
                    <a:pt x="8408" y="125455"/>
                  </a:lnTo>
                  <a:lnTo>
                    <a:pt x="830" y="17131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98">
              <a:extLst>
                <a:ext uri="{FF2B5EF4-FFF2-40B4-BE49-F238E27FC236}">
                  <a16:creationId xmlns:a16="http://schemas.microsoft.com/office/drawing/2014/main" xmlns="" id="{ABAF2D79-51CA-452C-93D6-09D9B3F2A97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195047" y="3776997"/>
              <a:ext cx="94121" cy="274304"/>
            </a:xfrm>
            <a:custGeom>
              <a:avLst/>
              <a:gdLst/>
              <a:ahLst/>
              <a:cxnLst/>
              <a:rect l="0" t="0" r="0" b="0"/>
              <a:pathLst>
                <a:path w="94121" h="274304">
                  <a:moveTo>
                    <a:pt x="88653" y="33003"/>
                  </a:moveTo>
                  <a:lnTo>
                    <a:pt x="88653" y="33003"/>
                  </a:lnTo>
                  <a:lnTo>
                    <a:pt x="94120" y="9859"/>
                  </a:lnTo>
                  <a:lnTo>
                    <a:pt x="93004" y="6284"/>
                  </a:lnTo>
                  <a:lnTo>
                    <a:pt x="88000" y="432"/>
                  </a:lnTo>
                  <a:lnTo>
                    <a:pt x="83278" y="0"/>
                  </a:lnTo>
                  <a:lnTo>
                    <a:pt x="70507" y="3283"/>
                  </a:lnTo>
                  <a:lnTo>
                    <a:pt x="47449" y="19807"/>
                  </a:lnTo>
                  <a:lnTo>
                    <a:pt x="22744" y="52690"/>
                  </a:lnTo>
                  <a:lnTo>
                    <a:pt x="9735" y="83380"/>
                  </a:lnTo>
                  <a:lnTo>
                    <a:pt x="1368" y="118893"/>
                  </a:lnTo>
                  <a:lnTo>
                    <a:pt x="0" y="158195"/>
                  </a:lnTo>
                  <a:lnTo>
                    <a:pt x="5508" y="195418"/>
                  </a:lnTo>
                  <a:lnTo>
                    <a:pt x="15716" y="227954"/>
                  </a:lnTo>
                  <a:lnTo>
                    <a:pt x="44203" y="274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99">
              <a:extLst>
                <a:ext uri="{FF2B5EF4-FFF2-40B4-BE49-F238E27FC236}">
                  <a16:creationId xmlns:a16="http://schemas.microsoft.com/office/drawing/2014/main" xmlns="" id="{6823284B-7299-4E7D-ACDF-7522BEF3B7C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721357" y="4013200"/>
              <a:ext cx="143244" cy="23734"/>
            </a:xfrm>
            <a:custGeom>
              <a:avLst/>
              <a:gdLst/>
              <a:ahLst/>
              <a:cxnLst/>
              <a:rect l="0" t="0" r="0" b="0"/>
              <a:pathLst>
                <a:path w="143244" h="23734">
                  <a:moveTo>
                    <a:pt x="47993" y="0"/>
                  </a:moveTo>
                  <a:lnTo>
                    <a:pt x="47993" y="0"/>
                  </a:lnTo>
                  <a:lnTo>
                    <a:pt x="2979" y="19772"/>
                  </a:lnTo>
                  <a:lnTo>
                    <a:pt x="345" y="21648"/>
                  </a:lnTo>
                  <a:lnTo>
                    <a:pt x="0" y="22899"/>
                  </a:lnTo>
                  <a:lnTo>
                    <a:pt x="1180" y="23733"/>
                  </a:lnTo>
                  <a:lnTo>
                    <a:pt x="46558" y="23299"/>
                  </a:lnTo>
                  <a:lnTo>
                    <a:pt x="91312" y="18427"/>
                  </a:lnTo>
                  <a:lnTo>
                    <a:pt x="1432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00">
              <a:extLst>
                <a:ext uri="{FF2B5EF4-FFF2-40B4-BE49-F238E27FC236}">
                  <a16:creationId xmlns:a16="http://schemas.microsoft.com/office/drawing/2014/main" xmlns="" id="{49DBFE8C-8FD7-4EC5-8DD6-F8C591E3F9E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729430" y="3949700"/>
              <a:ext cx="141521" cy="16359"/>
            </a:xfrm>
            <a:custGeom>
              <a:avLst/>
              <a:gdLst/>
              <a:ahLst/>
              <a:cxnLst/>
              <a:rect l="0" t="0" r="0" b="0"/>
              <a:pathLst>
                <a:path w="141521" h="16359">
                  <a:moveTo>
                    <a:pt x="8170" y="12700"/>
                  </a:moveTo>
                  <a:lnTo>
                    <a:pt x="8170" y="12700"/>
                  </a:lnTo>
                  <a:lnTo>
                    <a:pt x="1428" y="16071"/>
                  </a:lnTo>
                  <a:lnTo>
                    <a:pt x="148" y="16358"/>
                  </a:lnTo>
                  <a:lnTo>
                    <a:pt x="0" y="15844"/>
                  </a:lnTo>
                  <a:lnTo>
                    <a:pt x="607" y="14796"/>
                  </a:lnTo>
                  <a:lnTo>
                    <a:pt x="46867" y="6069"/>
                  </a:lnTo>
                  <a:lnTo>
                    <a:pt x="92778" y="1798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31">
            <a:extLst>
              <a:ext uri="{FF2B5EF4-FFF2-40B4-BE49-F238E27FC236}">
                <a16:creationId xmlns:a16="http://schemas.microsoft.com/office/drawing/2014/main" xmlns="" id="{8EBE5585-23D2-46E6-BD01-45F6AA9AC6A6}"/>
              </a:ext>
            </a:extLst>
          </p:cNvPr>
          <p:cNvGrpSpPr/>
          <p:nvPr/>
        </p:nvGrpSpPr>
        <p:grpSpPr>
          <a:xfrm>
            <a:off x="2508250" y="4788783"/>
            <a:ext cx="622301" cy="437268"/>
            <a:chOff x="2508250" y="4788783"/>
            <a:chExt cx="622301" cy="437268"/>
          </a:xfrm>
        </p:grpSpPr>
        <p:sp>
          <p:nvSpPr>
            <p:cNvPr id="90" name="SMARTInkShape-1101">
              <a:extLst>
                <a:ext uri="{FF2B5EF4-FFF2-40B4-BE49-F238E27FC236}">
                  <a16:creationId xmlns:a16="http://schemas.microsoft.com/office/drawing/2014/main" xmlns="" id="{F9357520-DFD6-4715-B08A-9D4914D526A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025292" y="5060950"/>
              <a:ext cx="67159" cy="15771"/>
            </a:xfrm>
            <a:custGeom>
              <a:avLst/>
              <a:gdLst/>
              <a:ahLst/>
              <a:cxnLst/>
              <a:rect l="0" t="0" r="0" b="0"/>
              <a:pathLst>
                <a:path w="67159" h="15771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1419"/>
                  </a:lnTo>
                  <a:lnTo>
                    <a:pt x="514" y="13258"/>
                  </a:lnTo>
                  <a:lnTo>
                    <a:pt x="1562" y="15188"/>
                  </a:lnTo>
                  <a:lnTo>
                    <a:pt x="4377" y="15770"/>
                  </a:lnTo>
                  <a:lnTo>
                    <a:pt x="51368" y="4334"/>
                  </a:lnTo>
                  <a:lnTo>
                    <a:pt x="67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02">
              <a:extLst>
                <a:ext uri="{FF2B5EF4-FFF2-40B4-BE49-F238E27FC236}">
                  <a16:creationId xmlns:a16="http://schemas.microsoft.com/office/drawing/2014/main" xmlns="" id="{78FCFBAB-9F79-40F1-9F64-9826AC9CE21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005315" y="4959350"/>
              <a:ext cx="125236" cy="34239"/>
            </a:xfrm>
            <a:custGeom>
              <a:avLst/>
              <a:gdLst/>
              <a:ahLst/>
              <a:cxnLst/>
              <a:rect l="0" t="0" r="0" b="0"/>
              <a:pathLst>
                <a:path w="125236" h="34239">
                  <a:moveTo>
                    <a:pt x="10935" y="25400"/>
                  </a:moveTo>
                  <a:lnTo>
                    <a:pt x="10935" y="25400"/>
                  </a:lnTo>
                  <a:lnTo>
                    <a:pt x="4193" y="28771"/>
                  </a:lnTo>
                  <a:lnTo>
                    <a:pt x="2207" y="30469"/>
                  </a:lnTo>
                  <a:lnTo>
                    <a:pt x="0" y="34238"/>
                  </a:lnTo>
                  <a:lnTo>
                    <a:pt x="2234" y="34115"/>
                  </a:lnTo>
                  <a:lnTo>
                    <a:pt x="35505" y="23776"/>
                  </a:lnTo>
                  <a:lnTo>
                    <a:pt x="80539" y="12219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103">
              <a:extLst>
                <a:ext uri="{FF2B5EF4-FFF2-40B4-BE49-F238E27FC236}">
                  <a16:creationId xmlns:a16="http://schemas.microsoft.com/office/drawing/2014/main" xmlns="" id="{FCAE11B2-79E7-47A2-9E07-6A1727F9342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959623" y="4933950"/>
              <a:ext cx="126478" cy="6351"/>
            </a:xfrm>
            <a:custGeom>
              <a:avLst/>
              <a:gdLst/>
              <a:ahLst/>
              <a:cxnLst/>
              <a:rect l="0" t="0" r="0" b="0"/>
              <a:pathLst>
                <a:path w="126478" h="6351">
                  <a:moveTo>
                    <a:pt x="12177" y="0"/>
                  </a:moveTo>
                  <a:lnTo>
                    <a:pt x="12177" y="0"/>
                  </a:lnTo>
                  <a:lnTo>
                    <a:pt x="0" y="0"/>
                  </a:lnTo>
                  <a:lnTo>
                    <a:pt x="41448" y="0"/>
                  </a:lnTo>
                  <a:lnTo>
                    <a:pt x="76824" y="706"/>
                  </a:lnTo>
                  <a:lnTo>
                    <a:pt x="1264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04">
              <a:extLst>
                <a:ext uri="{FF2B5EF4-FFF2-40B4-BE49-F238E27FC236}">
                  <a16:creationId xmlns:a16="http://schemas.microsoft.com/office/drawing/2014/main" xmlns="" id="{A15DF71B-11D5-44AE-881D-E97155B558B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58987" y="4788783"/>
              <a:ext cx="209614" cy="437268"/>
            </a:xfrm>
            <a:custGeom>
              <a:avLst/>
              <a:gdLst/>
              <a:ahLst/>
              <a:cxnLst/>
              <a:rect l="0" t="0" r="0" b="0"/>
              <a:pathLst>
                <a:path w="209614" h="437268">
                  <a:moveTo>
                    <a:pt x="209613" y="5467"/>
                  </a:moveTo>
                  <a:lnTo>
                    <a:pt x="209613" y="5467"/>
                  </a:lnTo>
                  <a:lnTo>
                    <a:pt x="206242" y="2096"/>
                  </a:lnTo>
                  <a:lnTo>
                    <a:pt x="202706" y="441"/>
                  </a:lnTo>
                  <a:lnTo>
                    <a:pt x="200775" y="0"/>
                  </a:lnTo>
                  <a:lnTo>
                    <a:pt x="194866" y="8917"/>
                  </a:lnTo>
                  <a:lnTo>
                    <a:pt x="179844" y="45059"/>
                  </a:lnTo>
                  <a:lnTo>
                    <a:pt x="172833" y="63612"/>
                  </a:lnTo>
                  <a:lnTo>
                    <a:pt x="156165" y="97852"/>
                  </a:lnTo>
                  <a:lnTo>
                    <a:pt x="133059" y="142551"/>
                  </a:lnTo>
                  <a:lnTo>
                    <a:pt x="105660" y="194223"/>
                  </a:lnTo>
                  <a:lnTo>
                    <a:pt x="81044" y="237844"/>
                  </a:lnTo>
                  <a:lnTo>
                    <a:pt x="58284" y="276096"/>
                  </a:lnTo>
                  <a:lnTo>
                    <a:pt x="36760" y="310770"/>
                  </a:lnTo>
                  <a:lnTo>
                    <a:pt x="21706" y="338824"/>
                  </a:lnTo>
                  <a:lnTo>
                    <a:pt x="3097" y="383166"/>
                  </a:lnTo>
                  <a:lnTo>
                    <a:pt x="0" y="409930"/>
                  </a:lnTo>
                  <a:lnTo>
                    <a:pt x="6413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05">
              <a:extLst>
                <a:ext uri="{FF2B5EF4-FFF2-40B4-BE49-F238E27FC236}">
                  <a16:creationId xmlns:a16="http://schemas.microsoft.com/office/drawing/2014/main" xmlns="" id="{8D254BB8-15E7-40E2-8CF3-9B58584B155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508250" y="4845050"/>
              <a:ext cx="228601" cy="317501"/>
            </a:xfrm>
            <a:custGeom>
              <a:avLst/>
              <a:gdLst/>
              <a:ahLst/>
              <a:cxnLst/>
              <a:rect l="0" t="0" r="0" b="0"/>
              <a:pathLst>
                <a:path w="228601" h="317501">
                  <a:moveTo>
                    <a:pt x="0" y="0"/>
                  </a:moveTo>
                  <a:lnTo>
                    <a:pt x="0" y="0"/>
                  </a:lnTo>
                  <a:lnTo>
                    <a:pt x="23222" y="37037"/>
                  </a:lnTo>
                  <a:lnTo>
                    <a:pt x="47715" y="69378"/>
                  </a:lnTo>
                  <a:lnTo>
                    <a:pt x="77416" y="107270"/>
                  </a:lnTo>
                  <a:lnTo>
                    <a:pt x="109431" y="145748"/>
                  </a:lnTo>
                  <a:lnTo>
                    <a:pt x="141064" y="184016"/>
                  </a:lnTo>
                  <a:lnTo>
                    <a:pt x="169234" y="222190"/>
                  </a:lnTo>
                  <a:lnTo>
                    <a:pt x="195409" y="269269"/>
                  </a:lnTo>
                  <a:lnTo>
                    <a:pt x="212532" y="305778"/>
                  </a:lnTo>
                  <a:lnTo>
                    <a:pt x="2286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32">
            <a:extLst>
              <a:ext uri="{FF2B5EF4-FFF2-40B4-BE49-F238E27FC236}">
                <a16:creationId xmlns:a16="http://schemas.microsoft.com/office/drawing/2014/main" xmlns="" id="{651222A9-CC2B-459B-8EDC-66231E0C44EC}"/>
              </a:ext>
            </a:extLst>
          </p:cNvPr>
          <p:cNvGrpSpPr/>
          <p:nvPr/>
        </p:nvGrpSpPr>
        <p:grpSpPr>
          <a:xfrm>
            <a:off x="3464035" y="4667250"/>
            <a:ext cx="1451405" cy="460542"/>
            <a:chOff x="3464035" y="4667250"/>
            <a:chExt cx="1451405" cy="460542"/>
          </a:xfrm>
        </p:grpSpPr>
        <p:sp>
          <p:nvSpPr>
            <p:cNvPr id="96" name="SMARTInkShape-1106">
              <a:extLst>
                <a:ext uri="{FF2B5EF4-FFF2-40B4-BE49-F238E27FC236}">
                  <a16:creationId xmlns:a16="http://schemas.microsoft.com/office/drawing/2014/main" xmlns="" id="{5DCDD066-91E8-43A3-A3DA-7A1B3A2B89D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775200" y="4667250"/>
              <a:ext cx="140240" cy="342901"/>
            </a:xfrm>
            <a:custGeom>
              <a:avLst/>
              <a:gdLst/>
              <a:ahLst/>
              <a:cxnLst/>
              <a:rect l="0" t="0" r="0" b="0"/>
              <a:pathLst>
                <a:path w="140240" h="342901">
                  <a:moveTo>
                    <a:pt x="120650" y="0"/>
                  </a:moveTo>
                  <a:lnTo>
                    <a:pt x="120650" y="0"/>
                  </a:lnTo>
                  <a:lnTo>
                    <a:pt x="117279" y="0"/>
                  </a:lnTo>
                  <a:lnTo>
                    <a:pt x="116991" y="2117"/>
                  </a:lnTo>
                  <a:lnTo>
                    <a:pt x="118554" y="10113"/>
                  </a:lnTo>
                  <a:lnTo>
                    <a:pt x="134033" y="50524"/>
                  </a:lnTo>
                  <a:lnTo>
                    <a:pt x="140239" y="84779"/>
                  </a:lnTo>
                  <a:lnTo>
                    <a:pt x="139704" y="125404"/>
                  </a:lnTo>
                  <a:lnTo>
                    <a:pt x="132646" y="169330"/>
                  </a:lnTo>
                  <a:lnTo>
                    <a:pt x="117750" y="214722"/>
                  </a:lnTo>
                  <a:lnTo>
                    <a:pt x="91844" y="255123"/>
                  </a:lnTo>
                  <a:lnTo>
                    <a:pt x="60575" y="289776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07">
              <a:extLst>
                <a:ext uri="{FF2B5EF4-FFF2-40B4-BE49-F238E27FC236}">
                  <a16:creationId xmlns:a16="http://schemas.microsoft.com/office/drawing/2014/main" xmlns="" id="{95406E7D-1129-4558-8B58-1C8524627DD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73600" y="4699000"/>
              <a:ext cx="99115" cy="267840"/>
            </a:xfrm>
            <a:custGeom>
              <a:avLst/>
              <a:gdLst/>
              <a:ahLst/>
              <a:cxnLst/>
              <a:rect l="0" t="0" r="0" b="0"/>
              <a:pathLst>
                <a:path w="99115" h="267840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47482" y="37590"/>
                  </a:lnTo>
                  <a:lnTo>
                    <a:pt x="30767" y="82712"/>
                  </a:lnTo>
                  <a:lnTo>
                    <a:pt x="18613" y="120252"/>
                  </a:lnTo>
                  <a:lnTo>
                    <a:pt x="9919" y="158572"/>
                  </a:lnTo>
                  <a:lnTo>
                    <a:pt x="5819" y="194654"/>
                  </a:lnTo>
                  <a:lnTo>
                    <a:pt x="8701" y="224802"/>
                  </a:lnTo>
                  <a:lnTo>
                    <a:pt x="18448" y="246668"/>
                  </a:lnTo>
                  <a:lnTo>
                    <a:pt x="24999" y="255462"/>
                  </a:lnTo>
                  <a:lnTo>
                    <a:pt x="41685" y="265233"/>
                  </a:lnTo>
                  <a:lnTo>
                    <a:pt x="51073" y="267839"/>
                  </a:lnTo>
                  <a:lnTo>
                    <a:pt x="60154" y="266753"/>
                  </a:lnTo>
                  <a:lnTo>
                    <a:pt x="77770" y="258022"/>
                  </a:lnTo>
                  <a:lnTo>
                    <a:pt x="96812" y="237239"/>
                  </a:lnTo>
                  <a:lnTo>
                    <a:pt x="99114" y="228715"/>
                  </a:lnTo>
                  <a:lnTo>
                    <a:pt x="97908" y="209836"/>
                  </a:lnTo>
                  <a:lnTo>
                    <a:pt x="93494" y="201980"/>
                  </a:lnTo>
                  <a:lnTo>
                    <a:pt x="79183" y="189488"/>
                  </a:lnTo>
                  <a:lnTo>
                    <a:pt x="47921" y="177892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08">
              <a:extLst>
                <a:ext uri="{FF2B5EF4-FFF2-40B4-BE49-F238E27FC236}">
                  <a16:creationId xmlns:a16="http://schemas.microsoft.com/office/drawing/2014/main" xmlns="" id="{53184973-CE0A-44AD-99DF-8F31C760317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425950" y="494030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32731" y="4209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09">
              <a:extLst>
                <a:ext uri="{FF2B5EF4-FFF2-40B4-BE49-F238E27FC236}">
                  <a16:creationId xmlns:a16="http://schemas.microsoft.com/office/drawing/2014/main" xmlns="" id="{BD871ADF-428E-4B6D-B0C6-89FEB488058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388082" y="4771829"/>
              <a:ext cx="18819" cy="174822"/>
            </a:xfrm>
            <a:custGeom>
              <a:avLst/>
              <a:gdLst/>
              <a:ahLst/>
              <a:cxnLst/>
              <a:rect l="0" t="0" r="0" b="0"/>
              <a:pathLst>
                <a:path w="18819" h="174822">
                  <a:moveTo>
                    <a:pt x="12468" y="3371"/>
                  </a:moveTo>
                  <a:lnTo>
                    <a:pt x="12468" y="3371"/>
                  </a:lnTo>
                  <a:lnTo>
                    <a:pt x="5726" y="0"/>
                  </a:lnTo>
                  <a:lnTo>
                    <a:pt x="3740" y="418"/>
                  </a:lnTo>
                  <a:lnTo>
                    <a:pt x="2416" y="2108"/>
                  </a:lnTo>
                  <a:lnTo>
                    <a:pt x="945" y="9865"/>
                  </a:lnTo>
                  <a:lnTo>
                    <a:pt x="0" y="47353"/>
                  </a:lnTo>
                  <a:lnTo>
                    <a:pt x="3600" y="89545"/>
                  </a:lnTo>
                  <a:lnTo>
                    <a:pt x="11722" y="134032"/>
                  </a:lnTo>
                  <a:lnTo>
                    <a:pt x="18818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10">
              <a:extLst>
                <a:ext uri="{FF2B5EF4-FFF2-40B4-BE49-F238E27FC236}">
                  <a16:creationId xmlns:a16="http://schemas.microsoft.com/office/drawing/2014/main" xmlns="" id="{CCBE9841-91B8-4158-9CB2-F4DADD58152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194740" y="4721919"/>
              <a:ext cx="142311" cy="297581"/>
            </a:xfrm>
            <a:custGeom>
              <a:avLst/>
              <a:gdLst/>
              <a:ahLst/>
              <a:cxnLst/>
              <a:rect l="0" t="0" r="0" b="0"/>
              <a:pathLst>
                <a:path w="142311" h="297581">
                  <a:moveTo>
                    <a:pt x="78810" y="15181"/>
                  </a:moveTo>
                  <a:lnTo>
                    <a:pt x="78810" y="15181"/>
                  </a:lnTo>
                  <a:lnTo>
                    <a:pt x="78810" y="8439"/>
                  </a:lnTo>
                  <a:lnTo>
                    <a:pt x="76928" y="3247"/>
                  </a:lnTo>
                  <a:lnTo>
                    <a:pt x="75439" y="875"/>
                  </a:lnTo>
                  <a:lnTo>
                    <a:pt x="72329" y="0"/>
                  </a:lnTo>
                  <a:lnTo>
                    <a:pt x="63230" y="907"/>
                  </a:lnTo>
                  <a:lnTo>
                    <a:pt x="52130" y="11189"/>
                  </a:lnTo>
                  <a:lnTo>
                    <a:pt x="40141" y="30340"/>
                  </a:lnTo>
                  <a:lnTo>
                    <a:pt x="27757" y="60018"/>
                  </a:lnTo>
                  <a:lnTo>
                    <a:pt x="15197" y="98138"/>
                  </a:lnTo>
                  <a:lnTo>
                    <a:pt x="4677" y="140245"/>
                  </a:lnTo>
                  <a:lnTo>
                    <a:pt x="0" y="182478"/>
                  </a:lnTo>
                  <a:lnTo>
                    <a:pt x="5448" y="221004"/>
                  </a:lnTo>
                  <a:lnTo>
                    <a:pt x="18688" y="254119"/>
                  </a:lnTo>
                  <a:lnTo>
                    <a:pt x="38683" y="278244"/>
                  </a:lnTo>
                  <a:lnTo>
                    <a:pt x="63563" y="292730"/>
                  </a:lnTo>
                  <a:lnTo>
                    <a:pt x="77112" y="297580"/>
                  </a:lnTo>
                  <a:lnTo>
                    <a:pt x="103455" y="297325"/>
                  </a:lnTo>
                  <a:lnTo>
                    <a:pt x="142310" y="288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11">
              <a:extLst>
                <a:ext uri="{FF2B5EF4-FFF2-40B4-BE49-F238E27FC236}">
                  <a16:creationId xmlns:a16="http://schemas.microsoft.com/office/drawing/2014/main" xmlns="" id="{E7227EA6-2E04-4E1F-95FB-77093D194A0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905250" y="4771187"/>
              <a:ext cx="143640" cy="260355"/>
            </a:xfrm>
            <a:custGeom>
              <a:avLst/>
              <a:gdLst/>
              <a:ahLst/>
              <a:cxnLst/>
              <a:rect l="0" t="0" r="0" b="0"/>
              <a:pathLst>
                <a:path w="143640" h="260355">
                  <a:moveTo>
                    <a:pt x="0" y="48463"/>
                  </a:moveTo>
                  <a:lnTo>
                    <a:pt x="0" y="48463"/>
                  </a:lnTo>
                  <a:lnTo>
                    <a:pt x="3371" y="41721"/>
                  </a:lnTo>
                  <a:lnTo>
                    <a:pt x="5069" y="41146"/>
                  </a:lnTo>
                  <a:lnTo>
                    <a:pt x="6907" y="42174"/>
                  </a:lnTo>
                  <a:lnTo>
                    <a:pt x="8838" y="44270"/>
                  </a:lnTo>
                  <a:lnTo>
                    <a:pt x="20980" y="89974"/>
                  </a:lnTo>
                  <a:lnTo>
                    <a:pt x="28375" y="121946"/>
                  </a:lnTo>
                  <a:lnTo>
                    <a:pt x="36364" y="154970"/>
                  </a:lnTo>
                  <a:lnTo>
                    <a:pt x="45426" y="198554"/>
                  </a:lnTo>
                  <a:lnTo>
                    <a:pt x="50328" y="242328"/>
                  </a:lnTo>
                  <a:lnTo>
                    <a:pt x="46343" y="221623"/>
                  </a:lnTo>
                  <a:lnTo>
                    <a:pt x="45011" y="180125"/>
                  </a:lnTo>
                  <a:lnTo>
                    <a:pt x="44699" y="143433"/>
                  </a:lnTo>
                  <a:lnTo>
                    <a:pt x="44561" y="97963"/>
                  </a:lnTo>
                  <a:lnTo>
                    <a:pt x="45910" y="52824"/>
                  </a:lnTo>
                  <a:lnTo>
                    <a:pt x="54603" y="11106"/>
                  </a:lnTo>
                  <a:lnTo>
                    <a:pt x="62133" y="110"/>
                  </a:lnTo>
                  <a:lnTo>
                    <a:pt x="67527" y="0"/>
                  </a:lnTo>
                  <a:lnTo>
                    <a:pt x="81047" y="7403"/>
                  </a:lnTo>
                  <a:lnTo>
                    <a:pt x="111268" y="37552"/>
                  </a:lnTo>
                  <a:lnTo>
                    <a:pt x="136920" y="84506"/>
                  </a:lnTo>
                  <a:lnTo>
                    <a:pt x="143639" y="120221"/>
                  </a:lnTo>
                  <a:lnTo>
                    <a:pt x="142156" y="156555"/>
                  </a:lnTo>
                  <a:lnTo>
                    <a:pt x="132090" y="191519"/>
                  </a:lnTo>
                  <a:lnTo>
                    <a:pt x="107184" y="232823"/>
                  </a:lnTo>
                  <a:lnTo>
                    <a:pt x="83856" y="250580"/>
                  </a:lnTo>
                  <a:lnTo>
                    <a:pt x="59142" y="260354"/>
                  </a:lnTo>
                  <a:lnTo>
                    <a:pt x="38750" y="259994"/>
                  </a:lnTo>
                  <a:lnTo>
                    <a:pt x="32183" y="255101"/>
                  </a:lnTo>
                  <a:lnTo>
                    <a:pt x="19050" y="219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12">
              <a:extLst>
                <a:ext uri="{FF2B5EF4-FFF2-40B4-BE49-F238E27FC236}">
                  <a16:creationId xmlns:a16="http://schemas.microsoft.com/office/drawing/2014/main" xmlns="" id="{BEA9F587-3D82-4F5C-8A76-57743F20914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671183" y="4826000"/>
              <a:ext cx="140814" cy="248160"/>
            </a:xfrm>
            <a:custGeom>
              <a:avLst/>
              <a:gdLst/>
              <a:ahLst/>
              <a:cxnLst/>
              <a:rect l="0" t="0" r="0" b="0"/>
              <a:pathLst>
                <a:path w="140814" h="248160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1103" y="40792"/>
                  </a:lnTo>
                  <a:lnTo>
                    <a:pt x="441" y="41305"/>
                  </a:lnTo>
                  <a:lnTo>
                    <a:pt x="0" y="42354"/>
                  </a:lnTo>
                  <a:lnTo>
                    <a:pt x="13048" y="84356"/>
                  </a:lnTo>
                  <a:lnTo>
                    <a:pt x="23000" y="129417"/>
                  </a:lnTo>
                  <a:lnTo>
                    <a:pt x="27370" y="162646"/>
                  </a:lnTo>
                  <a:lnTo>
                    <a:pt x="29313" y="198582"/>
                  </a:lnTo>
                  <a:lnTo>
                    <a:pt x="35688" y="245239"/>
                  </a:lnTo>
                  <a:lnTo>
                    <a:pt x="36198" y="248159"/>
                  </a:lnTo>
                  <a:lnTo>
                    <a:pt x="33544" y="238785"/>
                  </a:lnTo>
                  <a:lnTo>
                    <a:pt x="31660" y="201279"/>
                  </a:lnTo>
                  <a:lnTo>
                    <a:pt x="29338" y="165893"/>
                  </a:lnTo>
                  <a:lnTo>
                    <a:pt x="25954" y="125941"/>
                  </a:lnTo>
                  <a:lnTo>
                    <a:pt x="22098" y="82315"/>
                  </a:lnTo>
                  <a:lnTo>
                    <a:pt x="26074" y="37716"/>
                  </a:lnTo>
                  <a:lnTo>
                    <a:pt x="29083" y="30083"/>
                  </a:lnTo>
                  <a:lnTo>
                    <a:pt x="32499" y="25700"/>
                  </a:lnTo>
                  <a:lnTo>
                    <a:pt x="36189" y="23483"/>
                  </a:lnTo>
                  <a:lnTo>
                    <a:pt x="40059" y="25533"/>
                  </a:lnTo>
                  <a:lnTo>
                    <a:pt x="60173" y="59816"/>
                  </a:lnTo>
                  <a:lnTo>
                    <a:pt x="80943" y="104271"/>
                  </a:lnTo>
                  <a:lnTo>
                    <a:pt x="98621" y="151309"/>
                  </a:lnTo>
                  <a:lnTo>
                    <a:pt x="117236" y="197967"/>
                  </a:lnTo>
                  <a:lnTo>
                    <a:pt x="120902" y="203240"/>
                  </a:lnTo>
                  <a:lnTo>
                    <a:pt x="124052" y="206049"/>
                  </a:lnTo>
                  <a:lnTo>
                    <a:pt x="126856" y="207215"/>
                  </a:lnTo>
                  <a:lnTo>
                    <a:pt x="129432" y="205877"/>
                  </a:lnTo>
                  <a:lnTo>
                    <a:pt x="134175" y="198746"/>
                  </a:lnTo>
                  <a:lnTo>
                    <a:pt x="140813" y="172717"/>
                  </a:lnTo>
                  <a:lnTo>
                    <a:pt x="140506" y="138194"/>
                  </a:lnTo>
                  <a:lnTo>
                    <a:pt x="139317" y="91041"/>
                  </a:lnTo>
                  <a:lnTo>
                    <a:pt x="135277" y="57160"/>
                  </a:lnTo>
                  <a:lnTo>
                    <a:pt x="130712" y="19523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13">
              <a:extLst>
                <a:ext uri="{FF2B5EF4-FFF2-40B4-BE49-F238E27FC236}">
                  <a16:creationId xmlns:a16="http://schemas.microsoft.com/office/drawing/2014/main" xmlns="" id="{9E0E8CB3-51F0-4ED0-99EF-BFFDFE2C56C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464035" y="4780079"/>
              <a:ext cx="155466" cy="347713"/>
            </a:xfrm>
            <a:custGeom>
              <a:avLst/>
              <a:gdLst/>
              <a:ahLst/>
              <a:cxnLst/>
              <a:rect l="0" t="0" r="0" b="0"/>
              <a:pathLst>
                <a:path w="155466" h="347713">
                  <a:moveTo>
                    <a:pt x="9415" y="84021"/>
                  </a:moveTo>
                  <a:lnTo>
                    <a:pt x="9415" y="84021"/>
                  </a:lnTo>
                  <a:lnTo>
                    <a:pt x="4389" y="72087"/>
                  </a:lnTo>
                  <a:lnTo>
                    <a:pt x="3327" y="66377"/>
                  </a:lnTo>
                  <a:lnTo>
                    <a:pt x="6459" y="99626"/>
                  </a:lnTo>
                  <a:lnTo>
                    <a:pt x="8101" y="136583"/>
                  </a:lnTo>
                  <a:lnTo>
                    <a:pt x="8831" y="182170"/>
                  </a:lnTo>
                  <a:lnTo>
                    <a:pt x="9155" y="228303"/>
                  </a:lnTo>
                  <a:lnTo>
                    <a:pt x="9300" y="269031"/>
                  </a:lnTo>
                  <a:lnTo>
                    <a:pt x="9381" y="316168"/>
                  </a:lnTo>
                  <a:lnTo>
                    <a:pt x="9408" y="347267"/>
                  </a:lnTo>
                  <a:lnTo>
                    <a:pt x="8705" y="347712"/>
                  </a:lnTo>
                  <a:lnTo>
                    <a:pt x="6042" y="340682"/>
                  </a:lnTo>
                  <a:lnTo>
                    <a:pt x="4358" y="295848"/>
                  </a:lnTo>
                  <a:lnTo>
                    <a:pt x="6697" y="260481"/>
                  </a:lnTo>
                  <a:lnTo>
                    <a:pt x="7603" y="236938"/>
                  </a:lnTo>
                  <a:lnTo>
                    <a:pt x="8207" y="209955"/>
                  </a:lnTo>
                  <a:lnTo>
                    <a:pt x="8610" y="180677"/>
                  </a:lnTo>
                  <a:lnTo>
                    <a:pt x="10289" y="152691"/>
                  </a:lnTo>
                  <a:lnTo>
                    <a:pt x="12820" y="125568"/>
                  </a:lnTo>
                  <a:lnTo>
                    <a:pt x="15918" y="99019"/>
                  </a:lnTo>
                  <a:lnTo>
                    <a:pt x="26887" y="56350"/>
                  </a:lnTo>
                  <a:lnTo>
                    <a:pt x="47047" y="13968"/>
                  </a:lnTo>
                  <a:lnTo>
                    <a:pt x="53553" y="5569"/>
                  </a:lnTo>
                  <a:lnTo>
                    <a:pt x="59301" y="1381"/>
                  </a:lnTo>
                  <a:lnTo>
                    <a:pt x="64545" y="0"/>
                  </a:lnTo>
                  <a:lnTo>
                    <a:pt x="69452" y="490"/>
                  </a:lnTo>
                  <a:lnTo>
                    <a:pt x="74134" y="5050"/>
                  </a:lnTo>
                  <a:lnTo>
                    <a:pt x="83099" y="21406"/>
                  </a:lnTo>
                  <a:lnTo>
                    <a:pt x="89338" y="61157"/>
                  </a:lnTo>
                  <a:lnTo>
                    <a:pt x="83272" y="90557"/>
                  </a:lnTo>
                  <a:lnTo>
                    <a:pt x="62108" y="132995"/>
                  </a:lnTo>
                  <a:lnTo>
                    <a:pt x="35376" y="164854"/>
                  </a:lnTo>
                  <a:lnTo>
                    <a:pt x="19542" y="175685"/>
                  </a:lnTo>
                  <a:lnTo>
                    <a:pt x="0" y="178938"/>
                  </a:lnTo>
                  <a:lnTo>
                    <a:pt x="33631" y="185983"/>
                  </a:lnTo>
                  <a:lnTo>
                    <a:pt x="75216" y="211066"/>
                  </a:lnTo>
                  <a:lnTo>
                    <a:pt x="115520" y="241316"/>
                  </a:lnTo>
                  <a:lnTo>
                    <a:pt x="155465" y="27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33">
            <a:extLst>
              <a:ext uri="{FF2B5EF4-FFF2-40B4-BE49-F238E27FC236}">
                <a16:creationId xmlns:a16="http://schemas.microsoft.com/office/drawing/2014/main" xmlns="" id="{93A0E97E-50F6-4097-820B-CCDEB88B1978}"/>
              </a:ext>
            </a:extLst>
          </p:cNvPr>
          <p:cNvGrpSpPr/>
          <p:nvPr/>
        </p:nvGrpSpPr>
        <p:grpSpPr>
          <a:xfrm>
            <a:off x="6394450" y="4800694"/>
            <a:ext cx="666751" cy="599125"/>
            <a:chOff x="6394450" y="4800694"/>
            <a:chExt cx="666751" cy="599125"/>
          </a:xfrm>
        </p:grpSpPr>
        <p:sp>
          <p:nvSpPr>
            <p:cNvPr id="105" name="SMARTInkShape-1114">
              <a:extLst>
                <a:ext uri="{FF2B5EF4-FFF2-40B4-BE49-F238E27FC236}">
                  <a16:creationId xmlns:a16="http://schemas.microsoft.com/office/drawing/2014/main" xmlns="" id="{88FDD67C-517E-459D-9CB2-70FE496A0FE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48500" y="5092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15">
              <a:extLst>
                <a:ext uri="{FF2B5EF4-FFF2-40B4-BE49-F238E27FC236}">
                  <a16:creationId xmlns:a16="http://schemas.microsoft.com/office/drawing/2014/main" xmlns="" id="{507D2EE1-C617-442A-9C3D-F3E1D5A1B16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48500" y="51816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3972" y="94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16">
              <a:extLst>
                <a:ext uri="{FF2B5EF4-FFF2-40B4-BE49-F238E27FC236}">
                  <a16:creationId xmlns:a16="http://schemas.microsoft.com/office/drawing/2014/main" xmlns="" id="{FCFD81BF-FA37-45CA-8A56-A9A7BC0C8ED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03007" y="5219700"/>
              <a:ext cx="280394" cy="38101"/>
            </a:xfrm>
            <a:custGeom>
              <a:avLst/>
              <a:gdLst/>
              <a:ahLst/>
              <a:cxnLst/>
              <a:rect l="0" t="0" r="0" b="0"/>
              <a:pathLst>
                <a:path w="280394" h="38101">
                  <a:moveTo>
                    <a:pt x="26393" y="38100"/>
                  </a:moveTo>
                  <a:lnTo>
                    <a:pt x="26393" y="38100"/>
                  </a:lnTo>
                  <a:lnTo>
                    <a:pt x="0" y="38100"/>
                  </a:lnTo>
                  <a:lnTo>
                    <a:pt x="332" y="38100"/>
                  </a:lnTo>
                  <a:lnTo>
                    <a:pt x="44304" y="29261"/>
                  </a:lnTo>
                  <a:lnTo>
                    <a:pt x="81625" y="25235"/>
                  </a:lnTo>
                  <a:lnTo>
                    <a:pt x="125024" y="20388"/>
                  </a:lnTo>
                  <a:lnTo>
                    <a:pt x="167831" y="13529"/>
                  </a:lnTo>
                  <a:lnTo>
                    <a:pt x="212256" y="7659"/>
                  </a:lnTo>
                  <a:lnTo>
                    <a:pt x="250110" y="3404"/>
                  </a:lnTo>
                  <a:lnTo>
                    <a:pt x="280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17">
              <a:extLst>
                <a:ext uri="{FF2B5EF4-FFF2-40B4-BE49-F238E27FC236}">
                  <a16:creationId xmlns:a16="http://schemas.microsoft.com/office/drawing/2014/main" xmlns="" id="{67E6546F-7013-41ED-88C8-C4639CBA6DC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394450" y="5207000"/>
              <a:ext cx="349251" cy="57151"/>
            </a:xfrm>
            <a:custGeom>
              <a:avLst/>
              <a:gdLst/>
              <a:ahLst/>
              <a:cxnLst/>
              <a:rect l="0" t="0" r="0" b="0"/>
              <a:pathLst>
                <a:path w="349251" h="57151">
                  <a:moveTo>
                    <a:pt x="0" y="57150"/>
                  </a:moveTo>
                  <a:lnTo>
                    <a:pt x="0" y="57150"/>
                  </a:lnTo>
                  <a:lnTo>
                    <a:pt x="45466" y="39473"/>
                  </a:lnTo>
                  <a:lnTo>
                    <a:pt x="79709" y="29539"/>
                  </a:lnTo>
                  <a:lnTo>
                    <a:pt x="125032" y="19478"/>
                  </a:lnTo>
                  <a:lnTo>
                    <a:pt x="153911" y="15808"/>
                  </a:lnTo>
                  <a:lnTo>
                    <a:pt x="185157" y="12655"/>
                  </a:lnTo>
                  <a:lnTo>
                    <a:pt x="217277" y="9848"/>
                  </a:lnTo>
                  <a:lnTo>
                    <a:pt x="249979" y="7271"/>
                  </a:lnTo>
                  <a:lnTo>
                    <a:pt x="283070" y="4847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18">
              <a:extLst>
                <a:ext uri="{FF2B5EF4-FFF2-40B4-BE49-F238E27FC236}">
                  <a16:creationId xmlns:a16="http://schemas.microsoft.com/office/drawing/2014/main" xmlns="" id="{6BC01B28-E664-492D-96D0-C3A8C351F6F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826250" y="5020283"/>
              <a:ext cx="127001" cy="40668"/>
            </a:xfrm>
            <a:custGeom>
              <a:avLst/>
              <a:gdLst/>
              <a:ahLst/>
              <a:cxnLst/>
              <a:rect l="0" t="0" r="0" b="0"/>
              <a:pathLst>
                <a:path w="127001" h="40668">
                  <a:moveTo>
                    <a:pt x="0" y="40667"/>
                  </a:moveTo>
                  <a:lnTo>
                    <a:pt x="0" y="40667"/>
                  </a:lnTo>
                  <a:lnTo>
                    <a:pt x="705" y="26164"/>
                  </a:lnTo>
                  <a:lnTo>
                    <a:pt x="3370" y="17523"/>
                  </a:lnTo>
                  <a:lnTo>
                    <a:pt x="7186" y="13948"/>
                  </a:lnTo>
                  <a:lnTo>
                    <a:pt x="26745" y="5547"/>
                  </a:lnTo>
                  <a:lnTo>
                    <a:pt x="55274" y="0"/>
                  </a:lnTo>
                  <a:lnTo>
                    <a:pt x="98720" y="3732"/>
                  </a:lnTo>
                  <a:lnTo>
                    <a:pt x="127000" y="8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19">
              <a:extLst>
                <a:ext uri="{FF2B5EF4-FFF2-40B4-BE49-F238E27FC236}">
                  <a16:creationId xmlns:a16="http://schemas.microsoft.com/office/drawing/2014/main" xmlns="" id="{274E419E-24B5-4E16-9577-622D0ED6904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51650" y="4800694"/>
              <a:ext cx="88901" cy="374557"/>
            </a:xfrm>
            <a:custGeom>
              <a:avLst/>
              <a:gdLst/>
              <a:ahLst/>
              <a:cxnLst/>
              <a:rect l="0" t="0" r="0" b="0"/>
              <a:pathLst>
                <a:path w="88901" h="374557">
                  <a:moveTo>
                    <a:pt x="88900" y="38006"/>
                  </a:moveTo>
                  <a:lnTo>
                    <a:pt x="88900" y="38006"/>
                  </a:lnTo>
                  <a:lnTo>
                    <a:pt x="80061" y="3927"/>
                  </a:lnTo>
                  <a:lnTo>
                    <a:pt x="77363" y="1176"/>
                  </a:lnTo>
                  <a:lnTo>
                    <a:pt x="74153" y="47"/>
                  </a:lnTo>
                  <a:lnTo>
                    <a:pt x="70602" y="0"/>
                  </a:lnTo>
                  <a:lnTo>
                    <a:pt x="61012" y="9355"/>
                  </a:lnTo>
                  <a:lnTo>
                    <a:pt x="43713" y="40100"/>
                  </a:lnTo>
                  <a:lnTo>
                    <a:pt x="32127" y="70687"/>
                  </a:lnTo>
                  <a:lnTo>
                    <a:pt x="22275" y="107799"/>
                  </a:lnTo>
                  <a:lnTo>
                    <a:pt x="15073" y="151575"/>
                  </a:lnTo>
                  <a:lnTo>
                    <a:pt x="12166" y="175102"/>
                  </a:lnTo>
                  <a:lnTo>
                    <a:pt x="10227" y="199254"/>
                  </a:lnTo>
                  <a:lnTo>
                    <a:pt x="8934" y="223821"/>
                  </a:lnTo>
                  <a:lnTo>
                    <a:pt x="8072" y="248666"/>
                  </a:lnTo>
                  <a:lnTo>
                    <a:pt x="5234" y="293205"/>
                  </a:lnTo>
                  <a:lnTo>
                    <a:pt x="2326" y="329934"/>
                  </a:lnTo>
                  <a:lnTo>
                    <a:pt x="0" y="374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20">
              <a:extLst>
                <a:ext uri="{FF2B5EF4-FFF2-40B4-BE49-F238E27FC236}">
                  <a16:creationId xmlns:a16="http://schemas.microsoft.com/office/drawing/2014/main" xmlns="" id="{DA1B25A9-FC86-4687-A2E0-FD581613364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660221" y="4994907"/>
              <a:ext cx="127930" cy="140179"/>
            </a:xfrm>
            <a:custGeom>
              <a:avLst/>
              <a:gdLst/>
              <a:ahLst/>
              <a:cxnLst/>
              <a:rect l="0" t="0" r="0" b="0"/>
              <a:pathLst>
                <a:path w="127930" h="140179">
                  <a:moveTo>
                    <a:pt x="13629" y="8893"/>
                  </a:moveTo>
                  <a:lnTo>
                    <a:pt x="13629" y="8893"/>
                  </a:lnTo>
                  <a:lnTo>
                    <a:pt x="10258" y="8893"/>
                  </a:lnTo>
                  <a:lnTo>
                    <a:pt x="9265" y="9598"/>
                  </a:lnTo>
                  <a:lnTo>
                    <a:pt x="8602" y="10775"/>
                  </a:lnTo>
                  <a:lnTo>
                    <a:pt x="8161" y="12264"/>
                  </a:lnTo>
                  <a:lnTo>
                    <a:pt x="16195" y="53705"/>
                  </a:lnTo>
                  <a:lnTo>
                    <a:pt x="18525" y="98413"/>
                  </a:lnTo>
                  <a:lnTo>
                    <a:pt x="12923" y="134421"/>
                  </a:lnTo>
                  <a:lnTo>
                    <a:pt x="11042" y="139145"/>
                  </a:lnTo>
                  <a:lnTo>
                    <a:pt x="8377" y="140178"/>
                  </a:lnTo>
                  <a:lnTo>
                    <a:pt x="5188" y="138749"/>
                  </a:lnTo>
                  <a:lnTo>
                    <a:pt x="1652" y="135681"/>
                  </a:lnTo>
                  <a:lnTo>
                    <a:pt x="0" y="130107"/>
                  </a:lnTo>
                  <a:lnTo>
                    <a:pt x="536" y="92050"/>
                  </a:lnTo>
                  <a:lnTo>
                    <a:pt x="4575" y="53522"/>
                  </a:lnTo>
                  <a:lnTo>
                    <a:pt x="11721" y="31551"/>
                  </a:lnTo>
                  <a:lnTo>
                    <a:pt x="21953" y="19433"/>
                  </a:lnTo>
                  <a:lnTo>
                    <a:pt x="26234" y="16625"/>
                  </a:lnTo>
                  <a:lnTo>
                    <a:pt x="29794" y="15459"/>
                  </a:lnTo>
                  <a:lnTo>
                    <a:pt x="32872" y="15387"/>
                  </a:lnTo>
                  <a:lnTo>
                    <a:pt x="40055" y="20952"/>
                  </a:lnTo>
                  <a:lnTo>
                    <a:pt x="46540" y="29775"/>
                  </a:lnTo>
                  <a:lnTo>
                    <a:pt x="51602" y="41970"/>
                  </a:lnTo>
                  <a:lnTo>
                    <a:pt x="57788" y="47818"/>
                  </a:lnTo>
                  <a:lnTo>
                    <a:pt x="61412" y="48248"/>
                  </a:lnTo>
                  <a:lnTo>
                    <a:pt x="69202" y="44964"/>
                  </a:lnTo>
                  <a:lnTo>
                    <a:pt x="81522" y="28439"/>
                  </a:lnTo>
                  <a:lnTo>
                    <a:pt x="95643" y="1902"/>
                  </a:lnTo>
                  <a:lnTo>
                    <a:pt x="97938" y="0"/>
                  </a:lnTo>
                  <a:lnTo>
                    <a:pt x="99468" y="142"/>
                  </a:lnTo>
                  <a:lnTo>
                    <a:pt x="100488" y="1647"/>
                  </a:lnTo>
                  <a:lnTo>
                    <a:pt x="114618" y="43822"/>
                  </a:lnTo>
                  <a:lnTo>
                    <a:pt x="125688" y="83352"/>
                  </a:lnTo>
                  <a:lnTo>
                    <a:pt x="127929" y="10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21">
              <a:extLst>
                <a:ext uri="{FF2B5EF4-FFF2-40B4-BE49-F238E27FC236}">
                  <a16:creationId xmlns:a16="http://schemas.microsoft.com/office/drawing/2014/main" xmlns="" id="{FDB94ABA-67C1-472E-9E6B-8F4FE5BA7B4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454291" y="4979260"/>
              <a:ext cx="100167" cy="420559"/>
            </a:xfrm>
            <a:custGeom>
              <a:avLst/>
              <a:gdLst/>
              <a:ahLst/>
              <a:cxnLst/>
              <a:rect l="0" t="0" r="0" b="0"/>
              <a:pathLst>
                <a:path w="100167" h="420559">
                  <a:moveTo>
                    <a:pt x="3659" y="132490"/>
                  </a:moveTo>
                  <a:lnTo>
                    <a:pt x="3659" y="132490"/>
                  </a:lnTo>
                  <a:lnTo>
                    <a:pt x="0" y="170094"/>
                  </a:lnTo>
                  <a:lnTo>
                    <a:pt x="1563" y="204471"/>
                  </a:lnTo>
                  <a:lnTo>
                    <a:pt x="2727" y="248913"/>
                  </a:lnTo>
                  <a:lnTo>
                    <a:pt x="4656" y="296417"/>
                  </a:lnTo>
                  <a:lnTo>
                    <a:pt x="10217" y="338697"/>
                  </a:lnTo>
                  <a:lnTo>
                    <a:pt x="15511" y="373010"/>
                  </a:lnTo>
                  <a:lnTo>
                    <a:pt x="22077" y="420558"/>
                  </a:lnTo>
                  <a:lnTo>
                    <a:pt x="22287" y="419785"/>
                  </a:lnTo>
                  <a:lnTo>
                    <a:pt x="22625" y="378825"/>
                  </a:lnTo>
                  <a:lnTo>
                    <a:pt x="22672" y="336281"/>
                  </a:lnTo>
                  <a:lnTo>
                    <a:pt x="22683" y="308567"/>
                  </a:lnTo>
                  <a:lnTo>
                    <a:pt x="22692" y="277392"/>
                  </a:lnTo>
                  <a:lnTo>
                    <a:pt x="22698" y="243908"/>
                  </a:lnTo>
                  <a:lnTo>
                    <a:pt x="22701" y="210296"/>
                  </a:lnTo>
                  <a:lnTo>
                    <a:pt x="22704" y="176600"/>
                  </a:lnTo>
                  <a:lnTo>
                    <a:pt x="22706" y="142846"/>
                  </a:lnTo>
                  <a:lnTo>
                    <a:pt x="22707" y="113994"/>
                  </a:lnTo>
                  <a:lnTo>
                    <a:pt x="22707" y="88410"/>
                  </a:lnTo>
                  <a:lnTo>
                    <a:pt x="23414" y="46577"/>
                  </a:lnTo>
                  <a:lnTo>
                    <a:pt x="26080" y="18577"/>
                  </a:lnTo>
                  <a:lnTo>
                    <a:pt x="29189" y="9981"/>
                  </a:lnTo>
                  <a:lnTo>
                    <a:pt x="33379" y="4251"/>
                  </a:lnTo>
                  <a:lnTo>
                    <a:pt x="38288" y="431"/>
                  </a:lnTo>
                  <a:lnTo>
                    <a:pt x="45091" y="0"/>
                  </a:lnTo>
                  <a:lnTo>
                    <a:pt x="62055" y="5166"/>
                  </a:lnTo>
                  <a:lnTo>
                    <a:pt x="88068" y="30089"/>
                  </a:lnTo>
                  <a:lnTo>
                    <a:pt x="97618" y="58050"/>
                  </a:lnTo>
                  <a:lnTo>
                    <a:pt x="100166" y="74397"/>
                  </a:lnTo>
                  <a:lnTo>
                    <a:pt x="93588" y="107612"/>
                  </a:lnTo>
                  <a:lnTo>
                    <a:pt x="78199" y="138366"/>
                  </a:lnTo>
                  <a:lnTo>
                    <a:pt x="47853" y="169430"/>
                  </a:lnTo>
                  <a:lnTo>
                    <a:pt x="31767" y="180188"/>
                  </a:lnTo>
                  <a:lnTo>
                    <a:pt x="26631" y="181222"/>
                  </a:lnTo>
                  <a:lnTo>
                    <a:pt x="23207" y="179795"/>
                  </a:lnTo>
                  <a:lnTo>
                    <a:pt x="16359" y="170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234">
            <a:extLst>
              <a:ext uri="{FF2B5EF4-FFF2-40B4-BE49-F238E27FC236}">
                <a16:creationId xmlns:a16="http://schemas.microsoft.com/office/drawing/2014/main" xmlns="" id="{A4F82146-3D9B-4AD0-BB27-713E92F573D2}"/>
              </a:ext>
            </a:extLst>
          </p:cNvPr>
          <p:cNvGrpSpPr/>
          <p:nvPr/>
        </p:nvGrpSpPr>
        <p:grpSpPr>
          <a:xfrm>
            <a:off x="7891692" y="4970940"/>
            <a:ext cx="2535009" cy="558606"/>
            <a:chOff x="7891692" y="4970940"/>
            <a:chExt cx="2535009" cy="558606"/>
          </a:xfrm>
        </p:grpSpPr>
        <p:sp>
          <p:nvSpPr>
            <p:cNvPr id="114" name="SMARTInkShape-1122">
              <a:extLst>
                <a:ext uri="{FF2B5EF4-FFF2-40B4-BE49-F238E27FC236}">
                  <a16:creationId xmlns:a16="http://schemas.microsoft.com/office/drawing/2014/main" xmlns="" id="{5FFCE5B1-0D67-4121-878C-DF175C4B090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426700" y="51498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23">
              <a:extLst>
                <a:ext uri="{FF2B5EF4-FFF2-40B4-BE49-F238E27FC236}">
                  <a16:creationId xmlns:a16="http://schemas.microsoft.com/office/drawing/2014/main" xmlns="" id="{4D29924A-AF9C-47B3-8CD3-D254CF57A03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315091" y="51625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24">
              <a:extLst>
                <a:ext uri="{FF2B5EF4-FFF2-40B4-BE49-F238E27FC236}">
                  <a16:creationId xmlns:a16="http://schemas.microsoft.com/office/drawing/2014/main" xmlns="" id="{C82FBDB8-39B7-4005-BD78-F3F52133BC1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983635" y="5156200"/>
              <a:ext cx="112866" cy="19051"/>
            </a:xfrm>
            <a:custGeom>
              <a:avLst/>
              <a:gdLst/>
              <a:ahLst/>
              <a:cxnLst/>
              <a:rect l="0" t="0" r="0" b="0"/>
              <a:pathLst>
                <a:path w="112866" h="19051">
                  <a:moveTo>
                    <a:pt x="23965" y="0"/>
                  </a:moveTo>
                  <a:lnTo>
                    <a:pt x="23965" y="0"/>
                  </a:lnTo>
                  <a:lnTo>
                    <a:pt x="2851" y="705"/>
                  </a:lnTo>
                  <a:lnTo>
                    <a:pt x="717" y="1882"/>
                  </a:lnTo>
                  <a:lnTo>
                    <a:pt x="0" y="3371"/>
                  </a:lnTo>
                  <a:lnTo>
                    <a:pt x="1638" y="4364"/>
                  </a:lnTo>
                  <a:lnTo>
                    <a:pt x="42054" y="9721"/>
                  </a:lnTo>
                  <a:lnTo>
                    <a:pt x="81393" y="14904"/>
                  </a:lnTo>
                  <a:lnTo>
                    <a:pt x="11286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25">
              <a:extLst>
                <a:ext uri="{FF2B5EF4-FFF2-40B4-BE49-F238E27FC236}">
                  <a16:creationId xmlns:a16="http://schemas.microsoft.com/office/drawing/2014/main" xmlns="" id="{4D91ABF9-936F-4E2F-9DBC-D5AD9A9F87C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001250" y="5081324"/>
              <a:ext cx="82551" cy="5027"/>
            </a:xfrm>
            <a:custGeom>
              <a:avLst/>
              <a:gdLst/>
              <a:ahLst/>
              <a:cxnLst/>
              <a:rect l="0" t="0" r="0" b="0"/>
              <a:pathLst>
                <a:path w="82551" h="5027">
                  <a:moveTo>
                    <a:pt x="0" y="5026"/>
                  </a:moveTo>
                  <a:lnTo>
                    <a:pt x="0" y="5026"/>
                  </a:lnTo>
                  <a:lnTo>
                    <a:pt x="22603" y="0"/>
                  </a:lnTo>
                  <a:lnTo>
                    <a:pt x="67757" y="3214"/>
                  </a:lnTo>
                  <a:lnTo>
                    <a:pt x="8255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26">
              <a:extLst>
                <a:ext uri="{FF2B5EF4-FFF2-40B4-BE49-F238E27FC236}">
                  <a16:creationId xmlns:a16="http://schemas.microsoft.com/office/drawing/2014/main" xmlns="" id="{A9CF319F-7579-4EBE-B106-8476DFBC5C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791700" y="4997450"/>
              <a:ext cx="76901" cy="215901"/>
            </a:xfrm>
            <a:custGeom>
              <a:avLst/>
              <a:gdLst/>
              <a:ahLst/>
              <a:cxnLst/>
              <a:rect l="0" t="0" r="0" b="0"/>
              <a:pathLst>
                <a:path w="76901" h="215901">
                  <a:moveTo>
                    <a:pt x="57150" y="0"/>
                  </a:moveTo>
                  <a:lnTo>
                    <a:pt x="57150" y="0"/>
                  </a:lnTo>
                  <a:lnTo>
                    <a:pt x="50407" y="0"/>
                  </a:lnTo>
                  <a:lnTo>
                    <a:pt x="49128" y="1411"/>
                  </a:lnTo>
                  <a:lnTo>
                    <a:pt x="48979" y="3763"/>
                  </a:lnTo>
                  <a:lnTo>
                    <a:pt x="64455" y="50216"/>
                  </a:lnTo>
                  <a:lnTo>
                    <a:pt x="74601" y="90608"/>
                  </a:lnTo>
                  <a:lnTo>
                    <a:pt x="76900" y="119292"/>
                  </a:lnTo>
                  <a:lnTo>
                    <a:pt x="70866" y="148504"/>
                  </a:lnTo>
                  <a:lnTo>
                    <a:pt x="55485" y="172306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27">
              <a:extLst>
                <a:ext uri="{FF2B5EF4-FFF2-40B4-BE49-F238E27FC236}">
                  <a16:creationId xmlns:a16="http://schemas.microsoft.com/office/drawing/2014/main" xmlns="" id="{59B38FF2-C191-4A1E-8385-E68E44D9B64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690216" y="5049083"/>
              <a:ext cx="88785" cy="144039"/>
            </a:xfrm>
            <a:custGeom>
              <a:avLst/>
              <a:gdLst/>
              <a:ahLst/>
              <a:cxnLst/>
              <a:rect l="0" t="0" r="0" b="0"/>
              <a:pathLst>
                <a:path w="88785" h="144039">
                  <a:moveTo>
                    <a:pt x="18934" y="37267"/>
                  </a:moveTo>
                  <a:lnTo>
                    <a:pt x="18934" y="37267"/>
                  </a:lnTo>
                  <a:lnTo>
                    <a:pt x="13159" y="18400"/>
                  </a:lnTo>
                  <a:lnTo>
                    <a:pt x="1911" y="1978"/>
                  </a:lnTo>
                  <a:lnTo>
                    <a:pt x="2646" y="1041"/>
                  </a:lnTo>
                  <a:lnTo>
                    <a:pt x="7227" y="0"/>
                  </a:lnTo>
                  <a:lnTo>
                    <a:pt x="21109" y="6155"/>
                  </a:lnTo>
                  <a:lnTo>
                    <a:pt x="38627" y="20288"/>
                  </a:lnTo>
                  <a:lnTo>
                    <a:pt x="47207" y="33719"/>
                  </a:lnTo>
                  <a:lnTo>
                    <a:pt x="51961" y="49095"/>
                  </a:lnTo>
                  <a:lnTo>
                    <a:pt x="51722" y="65337"/>
                  </a:lnTo>
                  <a:lnTo>
                    <a:pt x="43619" y="81963"/>
                  </a:lnTo>
                  <a:lnTo>
                    <a:pt x="1117" y="128789"/>
                  </a:lnTo>
                  <a:lnTo>
                    <a:pt x="0" y="132853"/>
                  </a:lnTo>
                  <a:lnTo>
                    <a:pt x="667" y="136268"/>
                  </a:lnTo>
                  <a:lnTo>
                    <a:pt x="2523" y="139251"/>
                  </a:lnTo>
                  <a:lnTo>
                    <a:pt x="5876" y="141240"/>
                  </a:lnTo>
                  <a:lnTo>
                    <a:pt x="22120" y="144038"/>
                  </a:lnTo>
                  <a:lnTo>
                    <a:pt x="68594" y="141691"/>
                  </a:lnTo>
                  <a:lnTo>
                    <a:pt x="88784" y="13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28">
              <a:extLst>
                <a:ext uri="{FF2B5EF4-FFF2-40B4-BE49-F238E27FC236}">
                  <a16:creationId xmlns:a16="http://schemas.microsoft.com/office/drawing/2014/main" xmlns="" id="{772FEC1F-A267-4C00-B2A5-C6A325CDE5A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546206" y="5005467"/>
              <a:ext cx="105795" cy="233284"/>
            </a:xfrm>
            <a:custGeom>
              <a:avLst/>
              <a:gdLst/>
              <a:ahLst/>
              <a:cxnLst/>
              <a:rect l="0" t="0" r="0" b="0"/>
              <a:pathLst>
                <a:path w="105795" h="233284">
                  <a:moveTo>
                    <a:pt x="105794" y="23733"/>
                  </a:moveTo>
                  <a:lnTo>
                    <a:pt x="105794" y="23733"/>
                  </a:lnTo>
                  <a:lnTo>
                    <a:pt x="102423" y="13620"/>
                  </a:lnTo>
                  <a:lnTo>
                    <a:pt x="97005" y="6774"/>
                  </a:lnTo>
                  <a:lnTo>
                    <a:pt x="89893" y="2084"/>
                  </a:lnTo>
                  <a:lnTo>
                    <a:pt x="82029" y="0"/>
                  </a:lnTo>
                  <a:lnTo>
                    <a:pt x="62926" y="5569"/>
                  </a:lnTo>
                  <a:lnTo>
                    <a:pt x="49346" y="18012"/>
                  </a:lnTo>
                  <a:lnTo>
                    <a:pt x="35551" y="39534"/>
                  </a:lnTo>
                  <a:lnTo>
                    <a:pt x="20012" y="74971"/>
                  </a:lnTo>
                  <a:lnTo>
                    <a:pt x="7460" y="112828"/>
                  </a:lnTo>
                  <a:lnTo>
                    <a:pt x="0" y="149408"/>
                  </a:lnTo>
                  <a:lnTo>
                    <a:pt x="1390" y="182130"/>
                  </a:lnTo>
                  <a:lnTo>
                    <a:pt x="14236" y="207491"/>
                  </a:lnTo>
                  <a:lnTo>
                    <a:pt x="23589" y="218205"/>
                  </a:lnTo>
                  <a:lnTo>
                    <a:pt x="34763" y="224642"/>
                  </a:lnTo>
                  <a:lnTo>
                    <a:pt x="86744" y="23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29">
              <a:extLst>
                <a:ext uri="{FF2B5EF4-FFF2-40B4-BE49-F238E27FC236}">
                  <a16:creationId xmlns:a16="http://schemas.microsoft.com/office/drawing/2014/main" xmlns="" id="{AE45C2B3-0788-4B50-B34A-B1A1E794272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328150" y="5152829"/>
              <a:ext cx="114301" cy="124022"/>
            </a:xfrm>
            <a:custGeom>
              <a:avLst/>
              <a:gdLst/>
              <a:ahLst/>
              <a:cxnLst/>
              <a:rect l="0" t="0" r="0" b="0"/>
              <a:pathLst>
                <a:path w="114301" h="124022">
                  <a:moveTo>
                    <a:pt x="114300" y="3371"/>
                  </a:moveTo>
                  <a:lnTo>
                    <a:pt x="114300" y="3371"/>
                  </a:lnTo>
                  <a:lnTo>
                    <a:pt x="107558" y="0"/>
                  </a:lnTo>
                  <a:lnTo>
                    <a:pt x="89882" y="1274"/>
                  </a:lnTo>
                  <a:lnTo>
                    <a:pt x="66770" y="16234"/>
                  </a:lnTo>
                  <a:lnTo>
                    <a:pt x="30017" y="52348"/>
                  </a:lnTo>
                  <a:lnTo>
                    <a:pt x="9834" y="85851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30">
              <a:extLst>
                <a:ext uri="{FF2B5EF4-FFF2-40B4-BE49-F238E27FC236}">
                  <a16:creationId xmlns:a16="http://schemas.microsoft.com/office/drawing/2014/main" xmlns="" id="{64A0AB94-42C7-4ACE-A74D-A4894F74CF5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313629" y="5156200"/>
              <a:ext cx="90722" cy="107951"/>
            </a:xfrm>
            <a:custGeom>
              <a:avLst/>
              <a:gdLst/>
              <a:ahLst/>
              <a:cxnLst/>
              <a:rect l="0" t="0" r="0" b="0"/>
              <a:pathLst>
                <a:path w="90722" h="1079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705"/>
                  </a:lnTo>
                  <a:lnTo>
                    <a:pt x="0" y="1882"/>
                  </a:lnTo>
                  <a:lnTo>
                    <a:pt x="3129" y="7186"/>
                  </a:lnTo>
                  <a:lnTo>
                    <a:pt x="26147" y="33588"/>
                  </a:lnTo>
                  <a:lnTo>
                    <a:pt x="68001" y="77984"/>
                  </a:lnTo>
                  <a:lnTo>
                    <a:pt x="907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31">
              <a:extLst>
                <a:ext uri="{FF2B5EF4-FFF2-40B4-BE49-F238E27FC236}">
                  <a16:creationId xmlns:a16="http://schemas.microsoft.com/office/drawing/2014/main" xmlns="" id="{65506A85-F406-4ECB-9F80-5281C7799E7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105102" y="4970940"/>
              <a:ext cx="140735" cy="416673"/>
            </a:xfrm>
            <a:custGeom>
              <a:avLst/>
              <a:gdLst/>
              <a:ahLst/>
              <a:cxnLst/>
              <a:rect l="0" t="0" r="0" b="0"/>
              <a:pathLst>
                <a:path w="140735" h="416673">
                  <a:moveTo>
                    <a:pt x="26198" y="128110"/>
                  </a:moveTo>
                  <a:lnTo>
                    <a:pt x="26198" y="128110"/>
                  </a:lnTo>
                  <a:lnTo>
                    <a:pt x="19456" y="128110"/>
                  </a:lnTo>
                  <a:lnTo>
                    <a:pt x="16764" y="130932"/>
                  </a:lnTo>
                  <a:lnTo>
                    <a:pt x="8900" y="151916"/>
                  </a:lnTo>
                  <a:lnTo>
                    <a:pt x="63" y="196076"/>
                  </a:lnTo>
                  <a:lnTo>
                    <a:pt x="0" y="228638"/>
                  </a:lnTo>
                  <a:lnTo>
                    <a:pt x="443" y="265687"/>
                  </a:lnTo>
                  <a:lnTo>
                    <a:pt x="640" y="304966"/>
                  </a:lnTo>
                  <a:lnTo>
                    <a:pt x="727" y="343591"/>
                  </a:lnTo>
                  <a:lnTo>
                    <a:pt x="777" y="390923"/>
                  </a:lnTo>
                  <a:lnTo>
                    <a:pt x="791" y="414903"/>
                  </a:lnTo>
                  <a:lnTo>
                    <a:pt x="1500" y="416672"/>
                  </a:lnTo>
                  <a:lnTo>
                    <a:pt x="2677" y="415735"/>
                  </a:lnTo>
                  <a:lnTo>
                    <a:pt x="13007" y="388909"/>
                  </a:lnTo>
                  <a:lnTo>
                    <a:pt x="24562" y="341478"/>
                  </a:lnTo>
                  <a:lnTo>
                    <a:pt x="29341" y="316921"/>
                  </a:lnTo>
                  <a:lnTo>
                    <a:pt x="34644" y="287851"/>
                  </a:lnTo>
                  <a:lnTo>
                    <a:pt x="40296" y="255770"/>
                  </a:lnTo>
                  <a:lnTo>
                    <a:pt x="45474" y="222390"/>
                  </a:lnTo>
                  <a:lnTo>
                    <a:pt x="50337" y="188141"/>
                  </a:lnTo>
                  <a:lnTo>
                    <a:pt x="54990" y="153314"/>
                  </a:lnTo>
                  <a:lnTo>
                    <a:pt x="60210" y="122335"/>
                  </a:lnTo>
                  <a:lnTo>
                    <a:pt x="65806" y="93921"/>
                  </a:lnTo>
                  <a:lnTo>
                    <a:pt x="77669" y="46592"/>
                  </a:lnTo>
                  <a:lnTo>
                    <a:pt x="89996" y="16150"/>
                  </a:lnTo>
                  <a:lnTo>
                    <a:pt x="96952" y="7609"/>
                  </a:lnTo>
                  <a:lnTo>
                    <a:pt x="104411" y="2620"/>
                  </a:lnTo>
                  <a:lnTo>
                    <a:pt x="112207" y="0"/>
                  </a:lnTo>
                  <a:lnTo>
                    <a:pt x="118815" y="1781"/>
                  </a:lnTo>
                  <a:lnTo>
                    <a:pt x="129920" y="13168"/>
                  </a:lnTo>
                  <a:lnTo>
                    <a:pt x="140734" y="52896"/>
                  </a:lnTo>
                  <a:lnTo>
                    <a:pt x="140368" y="85039"/>
                  </a:lnTo>
                  <a:lnTo>
                    <a:pt x="133384" y="117434"/>
                  </a:lnTo>
                  <a:lnTo>
                    <a:pt x="118521" y="148294"/>
                  </a:lnTo>
                  <a:lnTo>
                    <a:pt x="83578" y="186694"/>
                  </a:lnTo>
                  <a:lnTo>
                    <a:pt x="52058" y="206929"/>
                  </a:lnTo>
                  <a:lnTo>
                    <a:pt x="39338" y="210648"/>
                  </a:lnTo>
                  <a:lnTo>
                    <a:pt x="26198" y="210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32">
              <a:extLst>
                <a:ext uri="{FF2B5EF4-FFF2-40B4-BE49-F238E27FC236}">
                  <a16:creationId xmlns:a16="http://schemas.microsoft.com/office/drawing/2014/main" xmlns="" id="{FE7D525E-362E-4364-A6C5-08258C75D83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847315" y="5207000"/>
              <a:ext cx="93486" cy="25401"/>
            </a:xfrm>
            <a:custGeom>
              <a:avLst/>
              <a:gdLst/>
              <a:ahLst/>
              <a:cxnLst/>
              <a:rect l="0" t="0" r="0" b="0"/>
              <a:pathLst>
                <a:path w="93486" h="25401">
                  <a:moveTo>
                    <a:pt x="10935" y="0"/>
                  </a:moveTo>
                  <a:lnTo>
                    <a:pt x="10935" y="0"/>
                  </a:lnTo>
                  <a:lnTo>
                    <a:pt x="2208" y="9433"/>
                  </a:lnTo>
                  <a:lnTo>
                    <a:pt x="0" y="14305"/>
                  </a:lnTo>
                  <a:lnTo>
                    <a:pt x="1529" y="16593"/>
                  </a:lnTo>
                  <a:lnTo>
                    <a:pt x="8870" y="21015"/>
                  </a:lnTo>
                  <a:lnTo>
                    <a:pt x="54477" y="24823"/>
                  </a:lnTo>
                  <a:lnTo>
                    <a:pt x="9348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33">
              <a:extLst>
                <a:ext uri="{FF2B5EF4-FFF2-40B4-BE49-F238E27FC236}">
                  <a16:creationId xmlns:a16="http://schemas.microsoft.com/office/drawing/2014/main" xmlns="" id="{D3836D22-CFEF-4609-8F16-334162B4A4A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794738" y="5130800"/>
              <a:ext cx="158763" cy="18266"/>
            </a:xfrm>
            <a:custGeom>
              <a:avLst/>
              <a:gdLst/>
              <a:ahLst/>
              <a:cxnLst/>
              <a:rect l="0" t="0" r="0" b="0"/>
              <a:pathLst>
                <a:path w="158763" h="18266">
                  <a:moveTo>
                    <a:pt x="31762" y="0"/>
                  </a:moveTo>
                  <a:lnTo>
                    <a:pt x="31762" y="0"/>
                  </a:lnTo>
                  <a:lnTo>
                    <a:pt x="0" y="17285"/>
                  </a:lnTo>
                  <a:lnTo>
                    <a:pt x="710" y="17873"/>
                  </a:lnTo>
                  <a:lnTo>
                    <a:pt x="2594" y="18265"/>
                  </a:lnTo>
                  <a:lnTo>
                    <a:pt x="46880" y="9462"/>
                  </a:lnTo>
                  <a:lnTo>
                    <a:pt x="80109" y="4675"/>
                  </a:lnTo>
                  <a:lnTo>
                    <a:pt x="112281" y="2078"/>
                  </a:lnTo>
                  <a:lnTo>
                    <a:pt x="1587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34">
              <a:extLst>
                <a:ext uri="{FF2B5EF4-FFF2-40B4-BE49-F238E27FC236}">
                  <a16:creationId xmlns:a16="http://schemas.microsoft.com/office/drawing/2014/main" xmlns="" id="{D168CF02-E24A-444C-AB1A-8ECCA3395FE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521700" y="5014679"/>
              <a:ext cx="79978" cy="268522"/>
            </a:xfrm>
            <a:custGeom>
              <a:avLst/>
              <a:gdLst/>
              <a:ahLst/>
              <a:cxnLst/>
              <a:rect l="0" t="0" r="0" b="0"/>
              <a:pathLst>
                <a:path w="79978" h="268522">
                  <a:moveTo>
                    <a:pt x="44450" y="8171"/>
                  </a:moveTo>
                  <a:lnTo>
                    <a:pt x="44450" y="8171"/>
                  </a:lnTo>
                  <a:lnTo>
                    <a:pt x="48814" y="149"/>
                  </a:lnTo>
                  <a:lnTo>
                    <a:pt x="49476" y="0"/>
                  </a:lnTo>
                  <a:lnTo>
                    <a:pt x="65129" y="23976"/>
                  </a:lnTo>
                  <a:lnTo>
                    <a:pt x="76761" y="62399"/>
                  </a:lnTo>
                  <a:lnTo>
                    <a:pt x="79977" y="98124"/>
                  </a:lnTo>
                  <a:lnTo>
                    <a:pt x="73880" y="137520"/>
                  </a:lnTo>
                  <a:lnTo>
                    <a:pt x="61058" y="176432"/>
                  </a:lnTo>
                  <a:lnTo>
                    <a:pt x="34710" y="223988"/>
                  </a:lnTo>
                  <a:lnTo>
                    <a:pt x="0" y="26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35">
              <a:extLst>
                <a:ext uri="{FF2B5EF4-FFF2-40B4-BE49-F238E27FC236}">
                  <a16:creationId xmlns:a16="http://schemas.microsoft.com/office/drawing/2014/main" xmlns="" id="{8BC1CF9C-7E53-4FDB-9300-E77FD79DF49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503532" y="5095392"/>
              <a:ext cx="5469" cy="149709"/>
            </a:xfrm>
            <a:custGeom>
              <a:avLst/>
              <a:gdLst/>
              <a:ahLst/>
              <a:cxnLst/>
              <a:rect l="0" t="0" r="0" b="0"/>
              <a:pathLst>
                <a:path w="5469" h="14970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2" y="513"/>
                  </a:lnTo>
                  <a:lnTo>
                    <a:pt x="0" y="1561"/>
                  </a:lnTo>
                  <a:lnTo>
                    <a:pt x="1116" y="41683"/>
                  </a:lnTo>
                  <a:lnTo>
                    <a:pt x="4178" y="81718"/>
                  </a:lnTo>
                  <a:lnTo>
                    <a:pt x="5086" y="119215"/>
                  </a:lnTo>
                  <a:lnTo>
                    <a:pt x="5468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36">
              <a:extLst>
                <a:ext uri="{FF2B5EF4-FFF2-40B4-BE49-F238E27FC236}">
                  <a16:creationId xmlns:a16="http://schemas.microsoft.com/office/drawing/2014/main" xmlns="" id="{D6F01B52-420B-4B0C-9298-CB78D8131BE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334887" y="5019479"/>
              <a:ext cx="59814" cy="251022"/>
            </a:xfrm>
            <a:custGeom>
              <a:avLst/>
              <a:gdLst/>
              <a:ahLst/>
              <a:cxnLst/>
              <a:rect l="0" t="0" r="0" b="0"/>
              <a:pathLst>
                <a:path w="59814" h="251022">
                  <a:moveTo>
                    <a:pt x="59813" y="3371"/>
                  </a:moveTo>
                  <a:lnTo>
                    <a:pt x="59813" y="3371"/>
                  </a:lnTo>
                  <a:lnTo>
                    <a:pt x="56442" y="0"/>
                  </a:lnTo>
                  <a:lnTo>
                    <a:pt x="49143" y="226"/>
                  </a:lnTo>
                  <a:lnTo>
                    <a:pt x="44233" y="1274"/>
                  </a:lnTo>
                  <a:lnTo>
                    <a:pt x="33132" y="11847"/>
                  </a:lnTo>
                  <a:lnTo>
                    <a:pt x="21144" y="31127"/>
                  </a:lnTo>
                  <a:lnTo>
                    <a:pt x="4610" y="77682"/>
                  </a:lnTo>
                  <a:lnTo>
                    <a:pt x="0" y="113303"/>
                  </a:lnTo>
                  <a:lnTo>
                    <a:pt x="1714" y="150302"/>
                  </a:lnTo>
                  <a:lnTo>
                    <a:pt x="7885" y="185090"/>
                  </a:lnTo>
                  <a:lnTo>
                    <a:pt x="23259" y="222392"/>
                  </a:lnTo>
                  <a:lnTo>
                    <a:pt x="47113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37">
              <a:extLst>
                <a:ext uri="{FF2B5EF4-FFF2-40B4-BE49-F238E27FC236}">
                  <a16:creationId xmlns:a16="http://schemas.microsoft.com/office/drawing/2014/main" xmlns="" id="{A5AE1A08-2C62-4C82-8546-28EBC252343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96250" y="5184579"/>
              <a:ext cx="152401" cy="200222"/>
            </a:xfrm>
            <a:custGeom>
              <a:avLst/>
              <a:gdLst/>
              <a:ahLst/>
              <a:cxnLst/>
              <a:rect l="0" t="0" r="0" b="0"/>
              <a:pathLst>
                <a:path w="152401" h="200222">
                  <a:moveTo>
                    <a:pt x="152400" y="3371"/>
                  </a:moveTo>
                  <a:lnTo>
                    <a:pt x="152400" y="3371"/>
                  </a:lnTo>
                  <a:lnTo>
                    <a:pt x="145658" y="0"/>
                  </a:lnTo>
                  <a:lnTo>
                    <a:pt x="134822" y="2108"/>
                  </a:lnTo>
                  <a:lnTo>
                    <a:pt x="127981" y="4645"/>
                  </a:lnTo>
                  <a:lnTo>
                    <a:pt x="112854" y="22517"/>
                  </a:lnTo>
                  <a:lnTo>
                    <a:pt x="84709" y="66194"/>
                  </a:lnTo>
                  <a:lnTo>
                    <a:pt x="62343" y="100436"/>
                  </a:lnTo>
                  <a:lnTo>
                    <a:pt x="40642" y="134470"/>
                  </a:lnTo>
                  <a:lnTo>
                    <a:pt x="15334" y="175251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38">
              <a:extLst>
                <a:ext uri="{FF2B5EF4-FFF2-40B4-BE49-F238E27FC236}">
                  <a16:creationId xmlns:a16="http://schemas.microsoft.com/office/drawing/2014/main" xmlns="" id="{FCD2A2DB-D8BD-403A-9B00-B63DA27F820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126224" y="5213350"/>
              <a:ext cx="65277" cy="120651"/>
            </a:xfrm>
            <a:custGeom>
              <a:avLst/>
              <a:gdLst/>
              <a:ahLst/>
              <a:cxnLst/>
              <a:rect l="0" t="0" r="0" b="0"/>
              <a:pathLst>
                <a:path w="65277" h="120651">
                  <a:moveTo>
                    <a:pt x="14476" y="0"/>
                  </a:moveTo>
                  <a:lnTo>
                    <a:pt x="14476" y="0"/>
                  </a:lnTo>
                  <a:lnTo>
                    <a:pt x="171" y="0"/>
                  </a:lnTo>
                  <a:lnTo>
                    <a:pt x="0" y="2117"/>
                  </a:lnTo>
                  <a:lnTo>
                    <a:pt x="23141" y="47702"/>
                  </a:lnTo>
                  <a:lnTo>
                    <a:pt x="49689" y="92129"/>
                  </a:lnTo>
                  <a:lnTo>
                    <a:pt x="6527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39">
              <a:extLst>
                <a:ext uri="{FF2B5EF4-FFF2-40B4-BE49-F238E27FC236}">
                  <a16:creationId xmlns:a16="http://schemas.microsoft.com/office/drawing/2014/main" xmlns="" id="{C5668644-052B-4D78-90E0-A4ACD8CE833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891692" y="5025327"/>
              <a:ext cx="174549" cy="504219"/>
            </a:xfrm>
            <a:custGeom>
              <a:avLst/>
              <a:gdLst/>
              <a:ahLst/>
              <a:cxnLst/>
              <a:rect l="0" t="0" r="0" b="0"/>
              <a:pathLst>
                <a:path w="174549" h="504219">
                  <a:moveTo>
                    <a:pt x="45808" y="137223"/>
                  </a:moveTo>
                  <a:lnTo>
                    <a:pt x="45808" y="137223"/>
                  </a:lnTo>
                  <a:lnTo>
                    <a:pt x="36374" y="128495"/>
                  </a:lnTo>
                  <a:lnTo>
                    <a:pt x="31503" y="126289"/>
                  </a:lnTo>
                  <a:lnTo>
                    <a:pt x="29215" y="128522"/>
                  </a:lnTo>
                  <a:lnTo>
                    <a:pt x="24792" y="138530"/>
                  </a:lnTo>
                  <a:lnTo>
                    <a:pt x="25078" y="176886"/>
                  </a:lnTo>
                  <a:lnTo>
                    <a:pt x="29774" y="214352"/>
                  </a:lnTo>
                  <a:lnTo>
                    <a:pt x="35859" y="257581"/>
                  </a:lnTo>
                  <a:lnTo>
                    <a:pt x="40916" y="305015"/>
                  </a:lnTo>
                  <a:lnTo>
                    <a:pt x="41841" y="330223"/>
                  </a:lnTo>
                  <a:lnTo>
                    <a:pt x="41752" y="356201"/>
                  </a:lnTo>
                  <a:lnTo>
                    <a:pt x="40987" y="382692"/>
                  </a:lnTo>
                  <a:lnTo>
                    <a:pt x="38257" y="429059"/>
                  </a:lnTo>
                  <a:lnTo>
                    <a:pt x="34691" y="467305"/>
                  </a:lnTo>
                  <a:lnTo>
                    <a:pt x="30754" y="493712"/>
                  </a:lnTo>
                  <a:lnTo>
                    <a:pt x="28011" y="500471"/>
                  </a:lnTo>
                  <a:lnTo>
                    <a:pt x="24771" y="503566"/>
                  </a:lnTo>
                  <a:lnTo>
                    <a:pt x="21200" y="504218"/>
                  </a:lnTo>
                  <a:lnTo>
                    <a:pt x="17408" y="501125"/>
                  </a:lnTo>
                  <a:lnTo>
                    <a:pt x="9432" y="488281"/>
                  </a:lnTo>
                  <a:lnTo>
                    <a:pt x="380" y="440991"/>
                  </a:lnTo>
                  <a:lnTo>
                    <a:pt x="0" y="417346"/>
                  </a:lnTo>
                  <a:lnTo>
                    <a:pt x="1159" y="390294"/>
                  </a:lnTo>
                  <a:lnTo>
                    <a:pt x="3342" y="360970"/>
                  </a:lnTo>
                  <a:lnTo>
                    <a:pt x="5503" y="327310"/>
                  </a:lnTo>
                  <a:lnTo>
                    <a:pt x="7649" y="290758"/>
                  </a:lnTo>
                  <a:lnTo>
                    <a:pt x="9785" y="252280"/>
                  </a:lnTo>
                  <a:lnTo>
                    <a:pt x="12621" y="214633"/>
                  </a:lnTo>
                  <a:lnTo>
                    <a:pt x="15922" y="177541"/>
                  </a:lnTo>
                  <a:lnTo>
                    <a:pt x="19534" y="140818"/>
                  </a:lnTo>
                  <a:lnTo>
                    <a:pt x="24764" y="109986"/>
                  </a:lnTo>
                  <a:lnTo>
                    <a:pt x="31073" y="83082"/>
                  </a:lnTo>
                  <a:lnTo>
                    <a:pt x="44198" y="41194"/>
                  </a:lnTo>
                  <a:lnTo>
                    <a:pt x="54735" y="17873"/>
                  </a:lnTo>
                  <a:lnTo>
                    <a:pt x="67885" y="4686"/>
                  </a:lnTo>
                  <a:lnTo>
                    <a:pt x="75342" y="181"/>
                  </a:lnTo>
                  <a:lnTo>
                    <a:pt x="84547" y="0"/>
                  </a:lnTo>
                  <a:lnTo>
                    <a:pt x="106064" y="7326"/>
                  </a:lnTo>
                  <a:lnTo>
                    <a:pt x="141978" y="40801"/>
                  </a:lnTo>
                  <a:lnTo>
                    <a:pt x="161223" y="72497"/>
                  </a:lnTo>
                  <a:lnTo>
                    <a:pt x="169318" y="89839"/>
                  </a:lnTo>
                  <a:lnTo>
                    <a:pt x="174548" y="127923"/>
                  </a:lnTo>
                  <a:lnTo>
                    <a:pt x="169348" y="166251"/>
                  </a:lnTo>
                  <a:lnTo>
                    <a:pt x="152925" y="199748"/>
                  </a:lnTo>
                  <a:lnTo>
                    <a:pt x="106396" y="239632"/>
                  </a:lnTo>
                  <a:lnTo>
                    <a:pt x="69914" y="257056"/>
                  </a:lnTo>
                  <a:lnTo>
                    <a:pt x="37471" y="266683"/>
                  </a:lnTo>
                  <a:lnTo>
                    <a:pt x="18348" y="266256"/>
                  </a:lnTo>
                  <a:lnTo>
                    <a:pt x="14096" y="264873"/>
                  </a:lnTo>
                  <a:lnTo>
                    <a:pt x="12672" y="263246"/>
                  </a:lnTo>
                  <a:lnTo>
                    <a:pt x="14058" y="257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38">
            <a:extLst>
              <a:ext uri="{FF2B5EF4-FFF2-40B4-BE49-F238E27FC236}">
                <a16:creationId xmlns:a16="http://schemas.microsoft.com/office/drawing/2014/main" xmlns="" id="{C0B0FA5B-F1F8-4E31-B026-70DC6BB668F2}"/>
              </a:ext>
            </a:extLst>
          </p:cNvPr>
          <p:cNvGrpSpPr/>
          <p:nvPr/>
        </p:nvGrpSpPr>
        <p:grpSpPr>
          <a:xfrm>
            <a:off x="8446382" y="5600308"/>
            <a:ext cx="1383419" cy="462475"/>
            <a:chOff x="8446382" y="5600308"/>
            <a:chExt cx="1383419" cy="462475"/>
          </a:xfrm>
        </p:grpSpPr>
        <p:sp>
          <p:nvSpPr>
            <p:cNvPr id="133" name="SMARTInkShape-1140">
              <a:extLst>
                <a:ext uri="{FF2B5EF4-FFF2-40B4-BE49-F238E27FC236}">
                  <a16:creationId xmlns:a16="http://schemas.microsoft.com/office/drawing/2014/main" xmlns="" id="{ED0D7340-58FA-4792-9FC3-43914A516DC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620250" y="5829300"/>
              <a:ext cx="209551" cy="6351"/>
            </a:xfrm>
            <a:custGeom>
              <a:avLst/>
              <a:gdLst/>
              <a:ahLst/>
              <a:cxnLst/>
              <a:rect l="0" t="0" r="0" b="0"/>
              <a:pathLst>
                <a:path w="209551" h="6351">
                  <a:moveTo>
                    <a:pt x="0" y="0"/>
                  </a:moveTo>
                  <a:lnTo>
                    <a:pt x="0" y="0"/>
                  </a:lnTo>
                  <a:lnTo>
                    <a:pt x="44056" y="705"/>
                  </a:lnTo>
                  <a:lnTo>
                    <a:pt x="75319" y="3371"/>
                  </a:lnTo>
                  <a:lnTo>
                    <a:pt x="110381" y="5026"/>
                  </a:lnTo>
                  <a:lnTo>
                    <a:pt x="145719" y="5762"/>
                  </a:lnTo>
                  <a:lnTo>
                    <a:pt x="188442" y="6175"/>
                  </a:lnTo>
                  <a:lnTo>
                    <a:pt x="209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41">
              <a:extLst>
                <a:ext uri="{FF2B5EF4-FFF2-40B4-BE49-F238E27FC236}">
                  <a16:creationId xmlns:a16="http://schemas.microsoft.com/office/drawing/2014/main" xmlns="" id="{F99CFF09-CD5F-4CFD-A599-9B13A33784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20250" y="5721350"/>
              <a:ext cx="184151" cy="1"/>
            </a:xfrm>
            <a:custGeom>
              <a:avLst/>
              <a:gdLst/>
              <a:ahLst/>
              <a:cxnLst/>
              <a:rect l="0" t="0" r="0" b="0"/>
              <a:pathLst>
                <a:path w="184151" h="1">
                  <a:moveTo>
                    <a:pt x="0" y="0"/>
                  </a:moveTo>
                  <a:lnTo>
                    <a:pt x="0" y="0"/>
                  </a:lnTo>
                  <a:lnTo>
                    <a:pt x="45323" y="0"/>
                  </a:lnTo>
                  <a:lnTo>
                    <a:pt x="90699" y="0"/>
                  </a:lnTo>
                  <a:lnTo>
                    <a:pt x="131092" y="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42">
              <a:extLst>
                <a:ext uri="{FF2B5EF4-FFF2-40B4-BE49-F238E27FC236}">
                  <a16:creationId xmlns:a16="http://schemas.microsoft.com/office/drawing/2014/main" xmlns="" id="{6D5A7537-FDFD-4DA8-8F93-9310ADCE254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353550" y="5600308"/>
              <a:ext cx="129384" cy="336943"/>
            </a:xfrm>
            <a:custGeom>
              <a:avLst/>
              <a:gdLst/>
              <a:ahLst/>
              <a:cxnLst/>
              <a:rect l="0" t="0" r="0" b="0"/>
              <a:pathLst>
                <a:path w="129384" h="336943">
                  <a:moveTo>
                    <a:pt x="63500" y="6742"/>
                  </a:moveTo>
                  <a:lnTo>
                    <a:pt x="63500" y="6742"/>
                  </a:lnTo>
                  <a:lnTo>
                    <a:pt x="63500" y="0"/>
                  </a:lnTo>
                  <a:lnTo>
                    <a:pt x="90468" y="19404"/>
                  </a:lnTo>
                  <a:lnTo>
                    <a:pt x="120722" y="63175"/>
                  </a:lnTo>
                  <a:lnTo>
                    <a:pt x="129383" y="101909"/>
                  </a:lnTo>
                  <a:lnTo>
                    <a:pt x="128764" y="144994"/>
                  </a:lnTo>
                  <a:lnTo>
                    <a:pt x="119082" y="190013"/>
                  </a:lnTo>
                  <a:lnTo>
                    <a:pt x="99726" y="232129"/>
                  </a:lnTo>
                  <a:lnTo>
                    <a:pt x="75367" y="269192"/>
                  </a:lnTo>
                  <a:lnTo>
                    <a:pt x="28998" y="316086"/>
                  </a:lnTo>
                  <a:lnTo>
                    <a:pt x="0" y="336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43">
              <a:extLst>
                <a:ext uri="{FF2B5EF4-FFF2-40B4-BE49-F238E27FC236}">
                  <a16:creationId xmlns:a16="http://schemas.microsoft.com/office/drawing/2014/main" xmlns="" id="{EDD0213A-ECD7-4A72-82CD-6A30B673E10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263501" y="5665083"/>
              <a:ext cx="77136" cy="223385"/>
            </a:xfrm>
            <a:custGeom>
              <a:avLst/>
              <a:gdLst/>
              <a:ahLst/>
              <a:cxnLst/>
              <a:rect l="0" t="0" r="0" b="0"/>
              <a:pathLst>
                <a:path w="77136" h="223385">
                  <a:moveTo>
                    <a:pt x="70999" y="5467"/>
                  </a:moveTo>
                  <a:lnTo>
                    <a:pt x="70999" y="5467"/>
                  </a:lnTo>
                  <a:lnTo>
                    <a:pt x="70999" y="0"/>
                  </a:lnTo>
                  <a:lnTo>
                    <a:pt x="63813" y="15911"/>
                  </a:lnTo>
                  <a:lnTo>
                    <a:pt x="39293" y="53444"/>
                  </a:lnTo>
                  <a:lnTo>
                    <a:pt x="20212" y="90944"/>
                  </a:lnTo>
                  <a:lnTo>
                    <a:pt x="4915" y="131453"/>
                  </a:lnTo>
                  <a:lnTo>
                    <a:pt x="0" y="156711"/>
                  </a:lnTo>
                  <a:lnTo>
                    <a:pt x="168" y="179695"/>
                  </a:lnTo>
                  <a:lnTo>
                    <a:pt x="6356" y="199789"/>
                  </a:lnTo>
                  <a:lnTo>
                    <a:pt x="10970" y="209098"/>
                  </a:lnTo>
                  <a:lnTo>
                    <a:pt x="16870" y="215304"/>
                  </a:lnTo>
                  <a:lnTo>
                    <a:pt x="30949" y="222201"/>
                  </a:lnTo>
                  <a:lnTo>
                    <a:pt x="46614" y="223384"/>
                  </a:lnTo>
                  <a:lnTo>
                    <a:pt x="54742" y="222711"/>
                  </a:lnTo>
                  <a:lnTo>
                    <a:pt x="61572" y="219442"/>
                  </a:lnTo>
                  <a:lnTo>
                    <a:pt x="72924" y="208281"/>
                  </a:lnTo>
                  <a:lnTo>
                    <a:pt x="75810" y="202060"/>
                  </a:lnTo>
                  <a:lnTo>
                    <a:pt x="77135" y="189503"/>
                  </a:lnTo>
                  <a:lnTo>
                    <a:pt x="73490" y="176866"/>
                  </a:lnTo>
                  <a:lnTo>
                    <a:pt x="70543" y="170533"/>
                  </a:lnTo>
                  <a:lnTo>
                    <a:pt x="59742" y="161614"/>
                  </a:lnTo>
                  <a:lnTo>
                    <a:pt x="7499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44">
              <a:extLst>
                <a:ext uri="{FF2B5EF4-FFF2-40B4-BE49-F238E27FC236}">
                  <a16:creationId xmlns:a16="http://schemas.microsoft.com/office/drawing/2014/main" xmlns="" id="{69459F4E-8F01-4E50-BBDB-ECF69356C7F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26280" y="5798433"/>
              <a:ext cx="122471" cy="138818"/>
            </a:xfrm>
            <a:custGeom>
              <a:avLst/>
              <a:gdLst/>
              <a:ahLst/>
              <a:cxnLst/>
              <a:rect l="0" t="0" r="0" b="0"/>
              <a:pathLst>
                <a:path w="122471" h="138818">
                  <a:moveTo>
                    <a:pt x="8170" y="5467"/>
                  </a:moveTo>
                  <a:lnTo>
                    <a:pt x="8170" y="5467"/>
                  </a:lnTo>
                  <a:lnTo>
                    <a:pt x="147" y="1103"/>
                  </a:lnTo>
                  <a:lnTo>
                    <a:pt x="0" y="441"/>
                  </a:lnTo>
                  <a:lnTo>
                    <a:pt x="606" y="0"/>
                  </a:lnTo>
                  <a:lnTo>
                    <a:pt x="14944" y="9491"/>
                  </a:lnTo>
                  <a:lnTo>
                    <a:pt x="50088" y="51562"/>
                  </a:lnTo>
                  <a:lnTo>
                    <a:pt x="89358" y="92576"/>
                  </a:lnTo>
                  <a:lnTo>
                    <a:pt x="12247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45">
              <a:extLst>
                <a:ext uri="{FF2B5EF4-FFF2-40B4-BE49-F238E27FC236}">
                  <a16:creationId xmlns:a16="http://schemas.microsoft.com/office/drawing/2014/main" xmlns="" id="{48DEA3D9-6596-411A-8BE3-60B52272034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763000" y="5637133"/>
              <a:ext cx="172063" cy="425650"/>
            </a:xfrm>
            <a:custGeom>
              <a:avLst/>
              <a:gdLst/>
              <a:ahLst/>
              <a:cxnLst/>
              <a:rect l="0" t="0" r="0" b="0"/>
              <a:pathLst>
                <a:path w="172063" h="425650">
                  <a:moveTo>
                    <a:pt x="0" y="109617"/>
                  </a:moveTo>
                  <a:lnTo>
                    <a:pt x="0" y="109617"/>
                  </a:lnTo>
                  <a:lnTo>
                    <a:pt x="0" y="106246"/>
                  </a:lnTo>
                  <a:lnTo>
                    <a:pt x="3370" y="127947"/>
                  </a:lnTo>
                  <a:lnTo>
                    <a:pt x="12209" y="160988"/>
                  </a:lnTo>
                  <a:lnTo>
                    <a:pt x="17891" y="193596"/>
                  </a:lnTo>
                  <a:lnTo>
                    <a:pt x="22063" y="232313"/>
                  </a:lnTo>
                  <a:lnTo>
                    <a:pt x="23917" y="275391"/>
                  </a:lnTo>
                  <a:lnTo>
                    <a:pt x="22859" y="318526"/>
                  </a:lnTo>
                  <a:lnTo>
                    <a:pt x="20038" y="358394"/>
                  </a:lnTo>
                  <a:lnTo>
                    <a:pt x="14482" y="401815"/>
                  </a:lnTo>
                  <a:lnTo>
                    <a:pt x="8165" y="424915"/>
                  </a:lnTo>
                  <a:lnTo>
                    <a:pt x="7560" y="425649"/>
                  </a:lnTo>
                  <a:lnTo>
                    <a:pt x="7294" y="388518"/>
                  </a:lnTo>
                  <a:lnTo>
                    <a:pt x="9827" y="351636"/>
                  </a:lnTo>
                  <a:lnTo>
                    <a:pt x="12196" y="328113"/>
                  </a:lnTo>
                  <a:lnTo>
                    <a:pt x="15187" y="301848"/>
                  </a:lnTo>
                  <a:lnTo>
                    <a:pt x="18591" y="273754"/>
                  </a:lnTo>
                  <a:lnTo>
                    <a:pt x="22978" y="243736"/>
                  </a:lnTo>
                  <a:lnTo>
                    <a:pt x="28018" y="212434"/>
                  </a:lnTo>
                  <a:lnTo>
                    <a:pt x="33495" y="180279"/>
                  </a:lnTo>
                  <a:lnTo>
                    <a:pt x="38557" y="151080"/>
                  </a:lnTo>
                  <a:lnTo>
                    <a:pt x="43344" y="123854"/>
                  </a:lnTo>
                  <a:lnTo>
                    <a:pt x="52425" y="76433"/>
                  </a:lnTo>
                  <a:lnTo>
                    <a:pt x="61164" y="41246"/>
                  </a:lnTo>
                  <a:lnTo>
                    <a:pt x="74019" y="11121"/>
                  </a:lnTo>
                  <a:lnTo>
                    <a:pt x="79684" y="5853"/>
                  </a:lnTo>
                  <a:lnTo>
                    <a:pt x="93506" y="0"/>
                  </a:lnTo>
                  <a:lnTo>
                    <a:pt x="114701" y="6805"/>
                  </a:lnTo>
                  <a:lnTo>
                    <a:pt x="138467" y="22295"/>
                  </a:lnTo>
                  <a:lnTo>
                    <a:pt x="158437" y="43290"/>
                  </a:lnTo>
                  <a:lnTo>
                    <a:pt x="169194" y="72377"/>
                  </a:lnTo>
                  <a:lnTo>
                    <a:pt x="172062" y="89024"/>
                  </a:lnTo>
                  <a:lnTo>
                    <a:pt x="167724" y="120690"/>
                  </a:lnTo>
                  <a:lnTo>
                    <a:pt x="155684" y="149111"/>
                  </a:lnTo>
                  <a:lnTo>
                    <a:pt x="138572" y="171149"/>
                  </a:lnTo>
                  <a:lnTo>
                    <a:pt x="105735" y="192681"/>
                  </a:lnTo>
                  <a:lnTo>
                    <a:pt x="81565" y="197570"/>
                  </a:lnTo>
                  <a:lnTo>
                    <a:pt x="38298" y="194959"/>
                  </a:lnTo>
                  <a:lnTo>
                    <a:pt x="6350" y="18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46">
              <a:extLst>
                <a:ext uri="{FF2B5EF4-FFF2-40B4-BE49-F238E27FC236}">
                  <a16:creationId xmlns:a16="http://schemas.microsoft.com/office/drawing/2014/main" xmlns="" id="{727717CB-02D0-4E4F-BAF9-110B9FF7908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47150" y="5797550"/>
              <a:ext cx="82551" cy="152401"/>
            </a:xfrm>
            <a:custGeom>
              <a:avLst/>
              <a:gdLst/>
              <a:ahLst/>
              <a:cxnLst/>
              <a:rect l="0" t="0" r="0" b="0"/>
              <a:pathLst>
                <a:path w="82551" h="152401">
                  <a:moveTo>
                    <a:pt x="82550" y="0"/>
                  </a:moveTo>
                  <a:lnTo>
                    <a:pt x="82550" y="0"/>
                  </a:lnTo>
                  <a:lnTo>
                    <a:pt x="75808" y="3371"/>
                  </a:lnTo>
                  <a:lnTo>
                    <a:pt x="55818" y="26745"/>
                  </a:lnTo>
                  <a:lnTo>
                    <a:pt x="29605" y="66484"/>
                  </a:lnTo>
                  <a:lnTo>
                    <a:pt x="11358" y="10060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47">
              <a:extLst>
                <a:ext uri="{FF2B5EF4-FFF2-40B4-BE49-F238E27FC236}">
                  <a16:creationId xmlns:a16="http://schemas.microsoft.com/office/drawing/2014/main" xmlns="" id="{EC9DB6FA-C6D0-412C-85DE-236B5AF1730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110795" y="5651500"/>
              <a:ext cx="90356" cy="247651"/>
            </a:xfrm>
            <a:custGeom>
              <a:avLst/>
              <a:gdLst/>
              <a:ahLst/>
              <a:cxnLst/>
              <a:rect l="0" t="0" r="0" b="0"/>
              <a:pathLst>
                <a:path w="90356" h="247651">
                  <a:moveTo>
                    <a:pt x="90355" y="0"/>
                  </a:moveTo>
                  <a:lnTo>
                    <a:pt x="90355" y="0"/>
                  </a:lnTo>
                  <a:lnTo>
                    <a:pt x="83613" y="0"/>
                  </a:lnTo>
                  <a:lnTo>
                    <a:pt x="76540" y="5645"/>
                  </a:lnTo>
                  <a:lnTo>
                    <a:pt x="40223" y="49266"/>
                  </a:lnTo>
                  <a:lnTo>
                    <a:pt x="20703" y="85858"/>
                  </a:lnTo>
                  <a:lnTo>
                    <a:pt x="5276" y="127980"/>
                  </a:lnTo>
                  <a:lnTo>
                    <a:pt x="0" y="167977"/>
                  </a:lnTo>
                  <a:lnTo>
                    <a:pt x="485" y="179718"/>
                  </a:lnTo>
                  <a:lnTo>
                    <a:pt x="8550" y="202171"/>
                  </a:lnTo>
                  <a:lnTo>
                    <a:pt x="21541" y="221793"/>
                  </a:lnTo>
                  <a:lnTo>
                    <a:pt x="5225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48">
              <a:extLst>
                <a:ext uri="{FF2B5EF4-FFF2-40B4-BE49-F238E27FC236}">
                  <a16:creationId xmlns:a16="http://schemas.microsoft.com/office/drawing/2014/main" xmlns="" id="{A9BE3AD8-9718-4FA1-A80C-2A4F33635B8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446382" y="5766683"/>
              <a:ext cx="164219" cy="11818"/>
            </a:xfrm>
            <a:custGeom>
              <a:avLst/>
              <a:gdLst/>
              <a:ahLst/>
              <a:cxnLst/>
              <a:rect l="0" t="0" r="0" b="0"/>
              <a:pathLst>
                <a:path w="164219" h="118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11547" y="3655"/>
                  </a:lnTo>
                  <a:lnTo>
                    <a:pt x="51250" y="6991"/>
                  </a:lnTo>
                  <a:lnTo>
                    <a:pt x="94762" y="10387"/>
                  </a:lnTo>
                  <a:lnTo>
                    <a:pt x="133290" y="11393"/>
                  </a:lnTo>
                  <a:lnTo>
                    <a:pt x="16421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49">
              <a:extLst>
                <a:ext uri="{FF2B5EF4-FFF2-40B4-BE49-F238E27FC236}">
                  <a16:creationId xmlns:a16="http://schemas.microsoft.com/office/drawing/2014/main" xmlns="" id="{C858F662-E1F1-4D93-A256-4D695847AD4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477250" y="5835650"/>
              <a:ext cx="165101" cy="11355"/>
            </a:xfrm>
            <a:custGeom>
              <a:avLst/>
              <a:gdLst/>
              <a:ahLst/>
              <a:cxnLst/>
              <a:rect l="0" t="0" r="0" b="0"/>
              <a:pathLst>
                <a:path w="165101" h="11355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741" y="9460"/>
                  </a:lnTo>
                  <a:lnTo>
                    <a:pt x="42645" y="11354"/>
                  </a:lnTo>
                  <a:lnTo>
                    <a:pt x="82407" y="8146"/>
                  </a:lnTo>
                  <a:lnTo>
                    <a:pt x="123351" y="617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239">
            <a:extLst>
              <a:ext uri="{FF2B5EF4-FFF2-40B4-BE49-F238E27FC236}">
                <a16:creationId xmlns:a16="http://schemas.microsoft.com/office/drawing/2014/main" xmlns="" id="{BDB88D41-F3E4-4801-9147-467AB6E259E7}"/>
              </a:ext>
            </a:extLst>
          </p:cNvPr>
          <p:cNvGrpSpPr/>
          <p:nvPr/>
        </p:nvGrpSpPr>
        <p:grpSpPr>
          <a:xfrm>
            <a:off x="10039350" y="5549900"/>
            <a:ext cx="349251" cy="667318"/>
            <a:chOff x="10039350" y="5549900"/>
            <a:chExt cx="349251" cy="667318"/>
          </a:xfrm>
        </p:grpSpPr>
        <p:sp>
          <p:nvSpPr>
            <p:cNvPr id="144" name="SMARTInkShape-1150">
              <a:extLst>
                <a:ext uri="{FF2B5EF4-FFF2-40B4-BE49-F238E27FC236}">
                  <a16:creationId xmlns:a16="http://schemas.microsoft.com/office/drawing/2014/main" xmlns="" id="{2C300BE8-6AB0-4C58-8700-2043F7D796F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137500" y="6007100"/>
              <a:ext cx="98701" cy="210118"/>
            </a:xfrm>
            <a:custGeom>
              <a:avLst/>
              <a:gdLst/>
              <a:ahLst/>
              <a:cxnLst/>
              <a:rect l="0" t="0" r="0" b="0"/>
              <a:pathLst>
                <a:path w="98701" h="210118">
                  <a:moveTo>
                    <a:pt x="98700" y="0"/>
                  </a:moveTo>
                  <a:lnTo>
                    <a:pt x="98700" y="0"/>
                  </a:lnTo>
                  <a:lnTo>
                    <a:pt x="66324" y="37314"/>
                  </a:lnTo>
                  <a:lnTo>
                    <a:pt x="51009" y="60860"/>
                  </a:lnTo>
                  <a:lnTo>
                    <a:pt x="33040" y="89257"/>
                  </a:lnTo>
                  <a:lnTo>
                    <a:pt x="25292" y="122299"/>
                  </a:lnTo>
                  <a:lnTo>
                    <a:pt x="24361" y="158438"/>
                  </a:lnTo>
                  <a:lnTo>
                    <a:pt x="27973" y="196641"/>
                  </a:lnTo>
                  <a:lnTo>
                    <a:pt x="35321" y="210117"/>
                  </a:lnTo>
                  <a:lnTo>
                    <a:pt x="45158" y="207105"/>
                  </a:lnTo>
                  <a:lnTo>
                    <a:pt x="56655" y="193103"/>
                  </a:lnTo>
                  <a:lnTo>
                    <a:pt x="62204" y="181652"/>
                  </a:lnTo>
                  <a:lnTo>
                    <a:pt x="63787" y="171902"/>
                  </a:lnTo>
                  <a:lnTo>
                    <a:pt x="62724" y="163285"/>
                  </a:lnTo>
                  <a:lnTo>
                    <a:pt x="55666" y="156835"/>
                  </a:lnTo>
                  <a:lnTo>
                    <a:pt x="8209" y="142096"/>
                  </a:lnTo>
                  <a:lnTo>
                    <a:pt x="391" y="140410"/>
                  </a:lnTo>
                  <a:lnTo>
                    <a:pt x="0" y="139468"/>
                  </a:lnTo>
                  <a:lnTo>
                    <a:pt x="444" y="138133"/>
                  </a:lnTo>
                  <a:lnTo>
                    <a:pt x="34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51">
              <a:extLst>
                <a:ext uri="{FF2B5EF4-FFF2-40B4-BE49-F238E27FC236}">
                  <a16:creationId xmlns:a16="http://schemas.microsoft.com/office/drawing/2014/main" xmlns="" id="{2F114DA9-B825-4627-BEF2-AC332E1CE78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039350" y="5854700"/>
              <a:ext cx="349251" cy="38101"/>
            </a:xfrm>
            <a:custGeom>
              <a:avLst/>
              <a:gdLst/>
              <a:ahLst/>
              <a:cxnLst/>
              <a:rect l="0" t="0" r="0" b="0"/>
              <a:pathLst>
                <a:path w="349251" h="38101">
                  <a:moveTo>
                    <a:pt x="0" y="38100"/>
                  </a:moveTo>
                  <a:lnTo>
                    <a:pt x="0" y="38100"/>
                  </a:lnTo>
                  <a:lnTo>
                    <a:pt x="33878" y="38100"/>
                  </a:lnTo>
                  <a:lnTo>
                    <a:pt x="77145" y="34337"/>
                  </a:lnTo>
                  <a:lnTo>
                    <a:pt x="106463" y="31358"/>
                  </a:lnTo>
                  <a:lnTo>
                    <a:pt x="146471" y="26549"/>
                  </a:lnTo>
                  <a:lnTo>
                    <a:pt x="193602" y="20522"/>
                  </a:lnTo>
                  <a:lnTo>
                    <a:pt x="245485" y="13681"/>
                  </a:lnTo>
                  <a:lnTo>
                    <a:pt x="280074" y="9120"/>
                  </a:lnTo>
                  <a:lnTo>
                    <a:pt x="349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52">
              <a:extLst>
                <a:ext uri="{FF2B5EF4-FFF2-40B4-BE49-F238E27FC236}">
                  <a16:creationId xmlns:a16="http://schemas.microsoft.com/office/drawing/2014/main" xmlns="" id="{5053E4CF-8AD1-4E9A-860F-F4BF1A3D74E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160000" y="55499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8838" y="51386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1456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240">
            <a:extLst>
              <a:ext uri="{FF2B5EF4-FFF2-40B4-BE49-F238E27FC236}">
                <a16:creationId xmlns:a16="http://schemas.microsoft.com/office/drawing/2014/main" xmlns="" id="{A78DAD78-9B73-48E8-9337-44DB760DAB91}"/>
              </a:ext>
            </a:extLst>
          </p:cNvPr>
          <p:cNvGrpSpPr/>
          <p:nvPr/>
        </p:nvGrpSpPr>
        <p:grpSpPr>
          <a:xfrm>
            <a:off x="903708" y="590550"/>
            <a:ext cx="1414043" cy="655923"/>
            <a:chOff x="903708" y="590550"/>
            <a:chExt cx="1414043" cy="655923"/>
          </a:xfrm>
        </p:grpSpPr>
        <p:sp>
          <p:nvSpPr>
            <p:cNvPr id="2" name="SMARTInkShape-1153">
              <a:extLst>
                <a:ext uri="{FF2B5EF4-FFF2-40B4-BE49-F238E27FC236}">
                  <a16:creationId xmlns:a16="http://schemas.microsoft.com/office/drawing/2014/main" xmlns="" id="{05EFA33D-91E9-4BEE-887C-B233843E61A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03708" y="624332"/>
              <a:ext cx="173120" cy="463511"/>
            </a:xfrm>
            <a:custGeom>
              <a:avLst/>
              <a:gdLst/>
              <a:ahLst/>
              <a:cxnLst/>
              <a:rect l="0" t="0" r="0" b="0"/>
              <a:pathLst>
                <a:path w="173120" h="463511">
                  <a:moveTo>
                    <a:pt x="4342" y="150368"/>
                  </a:moveTo>
                  <a:lnTo>
                    <a:pt x="4342" y="150368"/>
                  </a:lnTo>
                  <a:lnTo>
                    <a:pt x="20970" y="197439"/>
                  </a:lnTo>
                  <a:lnTo>
                    <a:pt x="35374" y="241926"/>
                  </a:lnTo>
                  <a:lnTo>
                    <a:pt x="43534" y="276433"/>
                  </a:lnTo>
                  <a:lnTo>
                    <a:pt x="49513" y="317639"/>
                  </a:lnTo>
                  <a:lnTo>
                    <a:pt x="56403" y="358061"/>
                  </a:lnTo>
                  <a:lnTo>
                    <a:pt x="62758" y="395076"/>
                  </a:lnTo>
                  <a:lnTo>
                    <a:pt x="65630" y="436892"/>
                  </a:lnTo>
                  <a:lnTo>
                    <a:pt x="62326" y="458063"/>
                  </a:lnTo>
                  <a:lnTo>
                    <a:pt x="58805" y="463510"/>
                  </a:lnTo>
                  <a:lnTo>
                    <a:pt x="56173" y="461435"/>
                  </a:lnTo>
                  <a:lnTo>
                    <a:pt x="45021" y="438132"/>
                  </a:lnTo>
                  <a:lnTo>
                    <a:pt x="34416" y="406439"/>
                  </a:lnTo>
                  <a:lnTo>
                    <a:pt x="22647" y="361309"/>
                  </a:lnTo>
                  <a:lnTo>
                    <a:pt x="16545" y="335445"/>
                  </a:lnTo>
                  <a:lnTo>
                    <a:pt x="11772" y="307619"/>
                  </a:lnTo>
                  <a:lnTo>
                    <a:pt x="7884" y="278486"/>
                  </a:lnTo>
                  <a:lnTo>
                    <a:pt x="4587" y="248480"/>
                  </a:lnTo>
                  <a:lnTo>
                    <a:pt x="2388" y="221420"/>
                  </a:lnTo>
                  <a:lnTo>
                    <a:pt x="923" y="196325"/>
                  </a:lnTo>
                  <a:lnTo>
                    <a:pt x="0" y="151743"/>
                  </a:lnTo>
                  <a:lnTo>
                    <a:pt x="1942" y="115466"/>
                  </a:lnTo>
                  <a:lnTo>
                    <a:pt x="8920" y="80999"/>
                  </a:lnTo>
                  <a:lnTo>
                    <a:pt x="20488" y="48982"/>
                  </a:lnTo>
                  <a:lnTo>
                    <a:pt x="37388" y="22993"/>
                  </a:lnTo>
                  <a:lnTo>
                    <a:pt x="60422" y="7209"/>
                  </a:lnTo>
                  <a:lnTo>
                    <a:pt x="73478" y="2012"/>
                  </a:lnTo>
                  <a:lnTo>
                    <a:pt x="101156" y="0"/>
                  </a:lnTo>
                  <a:lnTo>
                    <a:pt x="115452" y="1440"/>
                  </a:lnTo>
                  <a:lnTo>
                    <a:pt x="138861" y="14328"/>
                  </a:lnTo>
                  <a:lnTo>
                    <a:pt x="149055" y="23691"/>
                  </a:lnTo>
                  <a:lnTo>
                    <a:pt x="162262" y="51028"/>
                  </a:lnTo>
                  <a:lnTo>
                    <a:pt x="169779" y="83639"/>
                  </a:lnTo>
                  <a:lnTo>
                    <a:pt x="173119" y="116948"/>
                  </a:lnTo>
                  <a:lnTo>
                    <a:pt x="164887" y="164063"/>
                  </a:lnTo>
                  <a:lnTo>
                    <a:pt x="145671" y="205931"/>
                  </a:lnTo>
                  <a:lnTo>
                    <a:pt x="124540" y="226568"/>
                  </a:lnTo>
                  <a:lnTo>
                    <a:pt x="98686" y="241385"/>
                  </a:lnTo>
                  <a:lnTo>
                    <a:pt x="58480" y="252282"/>
                  </a:lnTo>
                  <a:lnTo>
                    <a:pt x="30574" y="251669"/>
                  </a:lnTo>
                  <a:lnTo>
                    <a:pt x="17042" y="245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154">
              <a:extLst>
                <a:ext uri="{FF2B5EF4-FFF2-40B4-BE49-F238E27FC236}">
                  <a16:creationId xmlns:a16="http://schemas.microsoft.com/office/drawing/2014/main" xmlns="" id="{E64EAE1A-8773-4B8E-9AA9-737E7C19982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35050" y="889000"/>
              <a:ext cx="171451" cy="178886"/>
            </a:xfrm>
            <a:custGeom>
              <a:avLst/>
              <a:gdLst/>
              <a:ahLst/>
              <a:cxnLst/>
              <a:rect l="0" t="0" r="0" b="0"/>
              <a:pathLst>
                <a:path w="171451" h="178886">
                  <a:moveTo>
                    <a:pt x="0" y="31750"/>
                  </a:moveTo>
                  <a:lnTo>
                    <a:pt x="0" y="31750"/>
                  </a:lnTo>
                  <a:lnTo>
                    <a:pt x="0" y="14073"/>
                  </a:lnTo>
                  <a:lnTo>
                    <a:pt x="1411" y="10793"/>
                  </a:lnTo>
                  <a:lnTo>
                    <a:pt x="6742" y="5267"/>
                  </a:lnTo>
                  <a:lnTo>
                    <a:pt x="10845" y="4217"/>
                  </a:lnTo>
                  <a:lnTo>
                    <a:pt x="21048" y="4932"/>
                  </a:lnTo>
                  <a:lnTo>
                    <a:pt x="45434" y="19414"/>
                  </a:lnTo>
                  <a:lnTo>
                    <a:pt x="68260" y="48321"/>
                  </a:lnTo>
                  <a:lnTo>
                    <a:pt x="85058" y="90439"/>
                  </a:lnTo>
                  <a:lnTo>
                    <a:pt x="92230" y="135295"/>
                  </a:lnTo>
                  <a:lnTo>
                    <a:pt x="90145" y="157498"/>
                  </a:lnTo>
                  <a:lnTo>
                    <a:pt x="84514" y="172305"/>
                  </a:lnTo>
                  <a:lnTo>
                    <a:pt x="81037" y="176253"/>
                  </a:lnTo>
                  <a:lnTo>
                    <a:pt x="77308" y="178885"/>
                  </a:lnTo>
                  <a:lnTo>
                    <a:pt x="73411" y="178524"/>
                  </a:lnTo>
                  <a:lnTo>
                    <a:pt x="65318" y="172477"/>
                  </a:lnTo>
                  <a:lnTo>
                    <a:pt x="60780" y="155208"/>
                  </a:lnTo>
                  <a:lnTo>
                    <a:pt x="60107" y="117719"/>
                  </a:lnTo>
                  <a:lnTo>
                    <a:pt x="64814" y="89714"/>
                  </a:lnTo>
                  <a:lnTo>
                    <a:pt x="83331" y="48297"/>
                  </a:lnTo>
                  <a:lnTo>
                    <a:pt x="105986" y="19328"/>
                  </a:lnTo>
                  <a:lnTo>
                    <a:pt x="119777" y="9060"/>
                  </a:lnTo>
                  <a:lnTo>
                    <a:pt x="139441" y="26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55">
              <a:extLst>
                <a:ext uri="{FF2B5EF4-FFF2-40B4-BE49-F238E27FC236}">
                  <a16:creationId xmlns:a16="http://schemas.microsoft.com/office/drawing/2014/main" xmlns="" id="{E3A3CEF3-5A12-4DA1-88B1-A81B929F83C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215468" y="877706"/>
              <a:ext cx="86305" cy="169210"/>
            </a:xfrm>
            <a:custGeom>
              <a:avLst/>
              <a:gdLst/>
              <a:ahLst/>
              <a:cxnLst/>
              <a:rect l="0" t="0" r="0" b="0"/>
              <a:pathLst>
                <a:path w="86305" h="169210">
                  <a:moveTo>
                    <a:pt x="60882" y="17644"/>
                  </a:moveTo>
                  <a:lnTo>
                    <a:pt x="60882" y="17644"/>
                  </a:lnTo>
                  <a:lnTo>
                    <a:pt x="34164" y="1757"/>
                  </a:lnTo>
                  <a:lnTo>
                    <a:pt x="28311" y="0"/>
                  </a:lnTo>
                  <a:lnTo>
                    <a:pt x="19595" y="2982"/>
                  </a:lnTo>
                  <a:lnTo>
                    <a:pt x="14307" y="5752"/>
                  </a:lnTo>
                  <a:lnTo>
                    <a:pt x="6551" y="18238"/>
                  </a:lnTo>
                  <a:lnTo>
                    <a:pt x="1457" y="36958"/>
                  </a:lnTo>
                  <a:lnTo>
                    <a:pt x="0" y="75264"/>
                  </a:lnTo>
                  <a:lnTo>
                    <a:pt x="9290" y="116483"/>
                  </a:lnTo>
                  <a:lnTo>
                    <a:pt x="29289" y="149549"/>
                  </a:lnTo>
                  <a:lnTo>
                    <a:pt x="44959" y="163522"/>
                  </a:lnTo>
                  <a:lnTo>
                    <a:pt x="59450" y="168792"/>
                  </a:lnTo>
                  <a:lnTo>
                    <a:pt x="66277" y="169209"/>
                  </a:lnTo>
                  <a:lnTo>
                    <a:pt x="72240" y="165960"/>
                  </a:lnTo>
                  <a:lnTo>
                    <a:pt x="82628" y="152942"/>
                  </a:lnTo>
                  <a:lnTo>
                    <a:pt x="86304" y="135397"/>
                  </a:lnTo>
                  <a:lnTo>
                    <a:pt x="82526" y="103804"/>
                  </a:lnTo>
                  <a:lnTo>
                    <a:pt x="68706" y="67632"/>
                  </a:lnTo>
                  <a:lnTo>
                    <a:pt x="50500" y="39511"/>
                  </a:lnTo>
                  <a:lnTo>
                    <a:pt x="42157" y="31596"/>
                  </a:lnTo>
                  <a:lnTo>
                    <a:pt x="39932" y="30473"/>
                  </a:lnTo>
                  <a:lnTo>
                    <a:pt x="35482" y="30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56">
              <a:extLst>
                <a:ext uri="{FF2B5EF4-FFF2-40B4-BE49-F238E27FC236}">
                  <a16:creationId xmlns:a16="http://schemas.microsoft.com/office/drawing/2014/main" xmlns="" id="{E1BBAC81-3F3D-450C-A8A8-E56CCC307C4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334983" y="811131"/>
              <a:ext cx="96470" cy="432544"/>
            </a:xfrm>
            <a:custGeom>
              <a:avLst/>
              <a:gdLst/>
              <a:ahLst/>
              <a:cxnLst/>
              <a:rect l="0" t="0" r="0" b="0"/>
              <a:pathLst>
                <a:path w="96470" h="432544">
                  <a:moveTo>
                    <a:pt x="4867" y="96919"/>
                  </a:moveTo>
                  <a:lnTo>
                    <a:pt x="4867" y="96919"/>
                  </a:lnTo>
                  <a:lnTo>
                    <a:pt x="8238" y="100290"/>
                  </a:lnTo>
                  <a:lnTo>
                    <a:pt x="12706" y="136151"/>
                  </a:lnTo>
                  <a:lnTo>
                    <a:pt x="16127" y="177217"/>
                  </a:lnTo>
                  <a:lnTo>
                    <a:pt x="16927" y="209513"/>
                  </a:lnTo>
                  <a:lnTo>
                    <a:pt x="17283" y="245033"/>
                  </a:lnTo>
                  <a:lnTo>
                    <a:pt x="19322" y="285749"/>
                  </a:lnTo>
                  <a:lnTo>
                    <a:pt x="21875" y="329010"/>
                  </a:lnTo>
                  <a:lnTo>
                    <a:pt x="23009" y="371756"/>
                  </a:lnTo>
                  <a:lnTo>
                    <a:pt x="23648" y="415262"/>
                  </a:lnTo>
                  <a:lnTo>
                    <a:pt x="23837" y="432543"/>
                  </a:lnTo>
                  <a:lnTo>
                    <a:pt x="20539" y="390343"/>
                  </a:lnTo>
                  <a:lnTo>
                    <a:pt x="15125" y="349155"/>
                  </a:lnTo>
                  <a:lnTo>
                    <a:pt x="11706" y="324343"/>
                  </a:lnTo>
                  <a:lnTo>
                    <a:pt x="8720" y="297218"/>
                  </a:lnTo>
                  <a:lnTo>
                    <a:pt x="6025" y="268552"/>
                  </a:lnTo>
                  <a:lnTo>
                    <a:pt x="3522" y="238858"/>
                  </a:lnTo>
                  <a:lnTo>
                    <a:pt x="1854" y="207067"/>
                  </a:lnTo>
                  <a:lnTo>
                    <a:pt x="741" y="173879"/>
                  </a:lnTo>
                  <a:lnTo>
                    <a:pt x="0" y="139759"/>
                  </a:lnTo>
                  <a:lnTo>
                    <a:pt x="917" y="110662"/>
                  </a:lnTo>
                  <a:lnTo>
                    <a:pt x="2939" y="84914"/>
                  </a:lnTo>
                  <a:lnTo>
                    <a:pt x="9654" y="42900"/>
                  </a:lnTo>
                  <a:lnTo>
                    <a:pt x="19695" y="14820"/>
                  </a:lnTo>
                  <a:lnTo>
                    <a:pt x="25335" y="6909"/>
                  </a:lnTo>
                  <a:lnTo>
                    <a:pt x="31213" y="2340"/>
                  </a:lnTo>
                  <a:lnTo>
                    <a:pt x="37247" y="0"/>
                  </a:lnTo>
                  <a:lnTo>
                    <a:pt x="45504" y="1967"/>
                  </a:lnTo>
                  <a:lnTo>
                    <a:pt x="65967" y="13561"/>
                  </a:lnTo>
                  <a:lnTo>
                    <a:pt x="81647" y="36117"/>
                  </a:lnTo>
                  <a:lnTo>
                    <a:pt x="91908" y="64957"/>
                  </a:lnTo>
                  <a:lnTo>
                    <a:pt x="96469" y="96590"/>
                  </a:lnTo>
                  <a:lnTo>
                    <a:pt x="90970" y="129463"/>
                  </a:lnTo>
                  <a:lnTo>
                    <a:pt x="78413" y="160772"/>
                  </a:lnTo>
                  <a:lnTo>
                    <a:pt x="52215" y="195409"/>
                  </a:lnTo>
                  <a:lnTo>
                    <a:pt x="34848" y="207250"/>
                  </a:lnTo>
                  <a:lnTo>
                    <a:pt x="27676" y="209279"/>
                  </a:lnTo>
                  <a:lnTo>
                    <a:pt x="21484" y="209220"/>
                  </a:lnTo>
                  <a:lnTo>
                    <a:pt x="4867" y="204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57">
              <a:extLst>
                <a:ext uri="{FF2B5EF4-FFF2-40B4-BE49-F238E27FC236}">
                  <a16:creationId xmlns:a16="http://schemas.microsoft.com/office/drawing/2014/main" xmlns="" id="{7B2B39EC-5879-4734-8959-F483170DE3A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472522" y="825965"/>
              <a:ext cx="127679" cy="150796"/>
            </a:xfrm>
            <a:custGeom>
              <a:avLst/>
              <a:gdLst/>
              <a:ahLst/>
              <a:cxnLst/>
              <a:rect l="0" t="0" r="0" b="0"/>
              <a:pathLst>
                <a:path w="127679" h="150796">
                  <a:moveTo>
                    <a:pt x="19728" y="63035"/>
                  </a:moveTo>
                  <a:lnTo>
                    <a:pt x="19728" y="63035"/>
                  </a:lnTo>
                  <a:lnTo>
                    <a:pt x="16357" y="66406"/>
                  </a:lnTo>
                  <a:lnTo>
                    <a:pt x="14702" y="71824"/>
                  </a:lnTo>
                  <a:lnTo>
                    <a:pt x="14261" y="75244"/>
                  </a:lnTo>
                  <a:lnTo>
                    <a:pt x="15652" y="80926"/>
                  </a:lnTo>
                  <a:lnTo>
                    <a:pt x="17011" y="83429"/>
                  </a:lnTo>
                  <a:lnTo>
                    <a:pt x="20033" y="84392"/>
                  </a:lnTo>
                  <a:lnTo>
                    <a:pt x="29036" y="83581"/>
                  </a:lnTo>
                  <a:lnTo>
                    <a:pt x="46004" y="75786"/>
                  </a:lnTo>
                  <a:lnTo>
                    <a:pt x="56336" y="62823"/>
                  </a:lnTo>
                  <a:lnTo>
                    <a:pt x="64221" y="46007"/>
                  </a:lnTo>
                  <a:lnTo>
                    <a:pt x="67725" y="29126"/>
                  </a:lnTo>
                  <a:lnTo>
                    <a:pt x="63637" y="12216"/>
                  </a:lnTo>
                  <a:lnTo>
                    <a:pt x="59584" y="3756"/>
                  </a:lnTo>
                  <a:lnTo>
                    <a:pt x="54060" y="232"/>
                  </a:lnTo>
                  <a:lnTo>
                    <a:pt x="47555" y="0"/>
                  </a:lnTo>
                  <a:lnTo>
                    <a:pt x="40396" y="1961"/>
                  </a:lnTo>
                  <a:lnTo>
                    <a:pt x="16836" y="21577"/>
                  </a:lnTo>
                  <a:lnTo>
                    <a:pt x="5978" y="43669"/>
                  </a:lnTo>
                  <a:lnTo>
                    <a:pt x="211" y="70656"/>
                  </a:lnTo>
                  <a:lnTo>
                    <a:pt x="0" y="101464"/>
                  </a:lnTo>
                  <a:lnTo>
                    <a:pt x="7903" y="124565"/>
                  </a:lnTo>
                  <a:lnTo>
                    <a:pt x="13961" y="133688"/>
                  </a:lnTo>
                  <a:lnTo>
                    <a:pt x="30100" y="145707"/>
                  </a:lnTo>
                  <a:lnTo>
                    <a:pt x="39343" y="149900"/>
                  </a:lnTo>
                  <a:lnTo>
                    <a:pt x="59020" y="150795"/>
                  </a:lnTo>
                  <a:lnTo>
                    <a:pt x="78819" y="145078"/>
                  </a:lnTo>
                  <a:lnTo>
                    <a:pt x="97026" y="133130"/>
                  </a:lnTo>
                  <a:lnTo>
                    <a:pt x="127678" y="9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58">
              <a:extLst>
                <a:ext uri="{FF2B5EF4-FFF2-40B4-BE49-F238E27FC236}">
                  <a16:creationId xmlns:a16="http://schemas.microsoft.com/office/drawing/2014/main" xmlns="" id="{21D118CD-1F3A-4F42-8F6A-D5746E010EA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601083" y="755650"/>
              <a:ext cx="100718" cy="206182"/>
            </a:xfrm>
            <a:custGeom>
              <a:avLst/>
              <a:gdLst/>
              <a:ahLst/>
              <a:cxnLst/>
              <a:rect l="0" t="0" r="0" b="0"/>
              <a:pathLst>
                <a:path w="100718" h="206182">
                  <a:moveTo>
                    <a:pt x="5467" y="57150"/>
                  </a:moveTo>
                  <a:lnTo>
                    <a:pt x="5467" y="57150"/>
                  </a:lnTo>
                  <a:lnTo>
                    <a:pt x="0" y="46215"/>
                  </a:lnTo>
                  <a:lnTo>
                    <a:pt x="1116" y="45627"/>
                  </a:lnTo>
                  <a:lnTo>
                    <a:pt x="6121" y="44973"/>
                  </a:lnTo>
                  <a:lnTo>
                    <a:pt x="23613" y="54718"/>
                  </a:lnTo>
                  <a:lnTo>
                    <a:pt x="43299" y="74382"/>
                  </a:lnTo>
                  <a:lnTo>
                    <a:pt x="55796" y="104824"/>
                  </a:lnTo>
                  <a:lnTo>
                    <a:pt x="60596" y="140655"/>
                  </a:lnTo>
                  <a:lnTo>
                    <a:pt x="52784" y="187866"/>
                  </a:lnTo>
                  <a:lnTo>
                    <a:pt x="48134" y="202500"/>
                  </a:lnTo>
                  <a:lnTo>
                    <a:pt x="45906" y="205555"/>
                  </a:lnTo>
                  <a:lnTo>
                    <a:pt x="43715" y="206181"/>
                  </a:lnTo>
                  <a:lnTo>
                    <a:pt x="41549" y="205188"/>
                  </a:lnTo>
                  <a:lnTo>
                    <a:pt x="39142" y="196557"/>
                  </a:lnTo>
                  <a:lnTo>
                    <a:pt x="40968" y="154537"/>
                  </a:lnTo>
                  <a:lnTo>
                    <a:pt x="48056" y="118542"/>
                  </a:lnTo>
                  <a:lnTo>
                    <a:pt x="58262" y="80202"/>
                  </a:lnTo>
                  <a:lnTo>
                    <a:pt x="75908" y="36934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59">
              <a:extLst>
                <a:ext uri="{FF2B5EF4-FFF2-40B4-BE49-F238E27FC236}">
                  <a16:creationId xmlns:a16="http://schemas.microsoft.com/office/drawing/2014/main" xmlns="" id="{CD257107-7959-4935-AFC3-68C326D0B27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777517" y="590550"/>
              <a:ext cx="63984" cy="359588"/>
            </a:xfrm>
            <a:custGeom>
              <a:avLst/>
              <a:gdLst/>
              <a:ahLst/>
              <a:cxnLst/>
              <a:rect l="0" t="0" r="0" b="0"/>
              <a:pathLst>
                <a:path w="63984" h="359588">
                  <a:moveTo>
                    <a:pt x="51283" y="0"/>
                  </a:moveTo>
                  <a:lnTo>
                    <a:pt x="51283" y="0"/>
                  </a:lnTo>
                  <a:lnTo>
                    <a:pt x="47912" y="41274"/>
                  </a:lnTo>
                  <a:lnTo>
                    <a:pt x="42494" y="75964"/>
                  </a:lnTo>
                  <a:lnTo>
                    <a:pt x="35382" y="116312"/>
                  </a:lnTo>
                  <a:lnTo>
                    <a:pt x="27518" y="162466"/>
                  </a:lnTo>
                  <a:lnTo>
                    <a:pt x="23445" y="186628"/>
                  </a:lnTo>
                  <a:lnTo>
                    <a:pt x="19319" y="211202"/>
                  </a:lnTo>
                  <a:lnTo>
                    <a:pt x="10971" y="258262"/>
                  </a:lnTo>
                  <a:lnTo>
                    <a:pt x="2557" y="297992"/>
                  </a:lnTo>
                  <a:lnTo>
                    <a:pt x="0" y="338609"/>
                  </a:lnTo>
                  <a:lnTo>
                    <a:pt x="3711" y="358405"/>
                  </a:lnTo>
                  <a:lnTo>
                    <a:pt x="7574" y="359587"/>
                  </a:lnTo>
                  <a:lnTo>
                    <a:pt x="19392" y="355255"/>
                  </a:lnTo>
                  <a:lnTo>
                    <a:pt x="41912" y="334174"/>
                  </a:lnTo>
                  <a:lnTo>
                    <a:pt x="6398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60">
              <a:extLst>
                <a:ext uri="{FF2B5EF4-FFF2-40B4-BE49-F238E27FC236}">
                  <a16:creationId xmlns:a16="http://schemas.microsoft.com/office/drawing/2014/main" xmlns="" id="{271A8889-104E-4E34-862B-616416A2B68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936750" y="7048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61">
              <a:extLst>
                <a:ext uri="{FF2B5EF4-FFF2-40B4-BE49-F238E27FC236}">
                  <a16:creationId xmlns:a16="http://schemas.microsoft.com/office/drawing/2014/main" xmlns="" id="{19879718-A0F7-44A3-AD8A-DBBDE080923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974850" y="701469"/>
              <a:ext cx="233201" cy="225632"/>
            </a:xfrm>
            <a:custGeom>
              <a:avLst/>
              <a:gdLst/>
              <a:ahLst/>
              <a:cxnLst/>
              <a:rect l="0" t="0" r="0" b="0"/>
              <a:pathLst>
                <a:path w="233201" h="225632">
                  <a:moveTo>
                    <a:pt x="0" y="98631"/>
                  </a:moveTo>
                  <a:lnTo>
                    <a:pt x="0" y="98631"/>
                  </a:lnTo>
                  <a:lnTo>
                    <a:pt x="13815" y="110564"/>
                  </a:lnTo>
                  <a:lnTo>
                    <a:pt x="21662" y="114518"/>
                  </a:lnTo>
                  <a:lnTo>
                    <a:pt x="41961" y="117056"/>
                  </a:lnTo>
                  <a:lnTo>
                    <a:pt x="56044" y="115992"/>
                  </a:lnTo>
                  <a:lnTo>
                    <a:pt x="69358" y="110816"/>
                  </a:lnTo>
                  <a:lnTo>
                    <a:pt x="88754" y="96597"/>
                  </a:lnTo>
                  <a:lnTo>
                    <a:pt x="97772" y="81264"/>
                  </a:lnTo>
                  <a:lnTo>
                    <a:pt x="102721" y="64807"/>
                  </a:lnTo>
                  <a:lnTo>
                    <a:pt x="102569" y="52789"/>
                  </a:lnTo>
                  <a:lnTo>
                    <a:pt x="100129" y="48314"/>
                  </a:lnTo>
                  <a:lnTo>
                    <a:pt x="91774" y="41461"/>
                  </a:lnTo>
                  <a:lnTo>
                    <a:pt x="85877" y="41467"/>
                  </a:lnTo>
                  <a:lnTo>
                    <a:pt x="71799" y="47119"/>
                  </a:lnTo>
                  <a:lnTo>
                    <a:pt x="51377" y="68944"/>
                  </a:lnTo>
                  <a:lnTo>
                    <a:pt x="38663" y="101124"/>
                  </a:lnTo>
                  <a:lnTo>
                    <a:pt x="33798" y="140840"/>
                  </a:lnTo>
                  <a:lnTo>
                    <a:pt x="35728" y="173775"/>
                  </a:lnTo>
                  <a:lnTo>
                    <a:pt x="42690" y="188708"/>
                  </a:lnTo>
                  <a:lnTo>
                    <a:pt x="47510" y="194666"/>
                  </a:lnTo>
                  <a:lnTo>
                    <a:pt x="54957" y="197932"/>
                  </a:lnTo>
                  <a:lnTo>
                    <a:pt x="74520" y="199679"/>
                  </a:lnTo>
                  <a:lnTo>
                    <a:pt x="116075" y="183212"/>
                  </a:lnTo>
                  <a:lnTo>
                    <a:pt x="160766" y="152620"/>
                  </a:lnTo>
                  <a:lnTo>
                    <a:pt x="186692" y="121450"/>
                  </a:lnTo>
                  <a:lnTo>
                    <a:pt x="208563" y="84784"/>
                  </a:lnTo>
                  <a:lnTo>
                    <a:pt x="225339" y="47321"/>
                  </a:lnTo>
                  <a:lnTo>
                    <a:pt x="233200" y="10756"/>
                  </a:lnTo>
                  <a:lnTo>
                    <a:pt x="230256" y="4770"/>
                  </a:lnTo>
                  <a:lnTo>
                    <a:pt x="224765" y="1485"/>
                  </a:lnTo>
                  <a:lnTo>
                    <a:pt x="217576" y="0"/>
                  </a:lnTo>
                  <a:lnTo>
                    <a:pt x="210668" y="1127"/>
                  </a:lnTo>
                  <a:lnTo>
                    <a:pt x="197347" y="8024"/>
                  </a:lnTo>
                  <a:lnTo>
                    <a:pt x="188134" y="21907"/>
                  </a:lnTo>
                  <a:lnTo>
                    <a:pt x="184689" y="30549"/>
                  </a:lnTo>
                  <a:lnTo>
                    <a:pt x="184625" y="49557"/>
                  </a:lnTo>
                  <a:lnTo>
                    <a:pt x="196081" y="90505"/>
                  </a:lnTo>
                  <a:lnTo>
                    <a:pt x="215591" y="131859"/>
                  </a:lnTo>
                  <a:lnTo>
                    <a:pt x="223726" y="159198"/>
                  </a:lnTo>
                  <a:lnTo>
                    <a:pt x="223376" y="176585"/>
                  </a:lnTo>
                  <a:lnTo>
                    <a:pt x="217106" y="191838"/>
                  </a:lnTo>
                  <a:lnTo>
                    <a:pt x="206558" y="204968"/>
                  </a:lnTo>
                  <a:lnTo>
                    <a:pt x="177800" y="225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62">
              <a:extLst>
                <a:ext uri="{FF2B5EF4-FFF2-40B4-BE49-F238E27FC236}">
                  <a16:creationId xmlns:a16="http://schemas.microsoft.com/office/drawing/2014/main" xmlns="" id="{33CD9119-ED47-4F63-AC42-40BA8A2427B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898650" y="774700"/>
              <a:ext cx="6351" cy="171451"/>
            </a:xfrm>
            <a:custGeom>
              <a:avLst/>
              <a:gdLst/>
              <a:ahLst/>
              <a:cxnLst/>
              <a:rect l="0" t="0" r="0" b="0"/>
              <a:pathLst>
                <a:path w="6351" h="1714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392" y="48334"/>
                  </a:lnTo>
                  <a:lnTo>
                    <a:pt x="116" y="85582"/>
                  </a:lnTo>
                  <a:lnTo>
                    <a:pt x="1916" y="124136"/>
                  </a:lnTo>
                  <a:lnTo>
                    <a:pt x="3155" y="15225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63">
              <a:extLst>
                <a:ext uri="{FF2B5EF4-FFF2-40B4-BE49-F238E27FC236}">
                  <a16:creationId xmlns:a16="http://schemas.microsoft.com/office/drawing/2014/main" xmlns="" id="{5E82C2FC-580E-4262-8938-363BDA1BB7A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730368" y="768350"/>
              <a:ext cx="142883" cy="50801"/>
            </a:xfrm>
            <a:custGeom>
              <a:avLst/>
              <a:gdLst/>
              <a:ahLst/>
              <a:cxnLst/>
              <a:rect l="0" t="0" r="0" b="0"/>
              <a:pathLst>
                <a:path w="142883" h="50801">
                  <a:moveTo>
                    <a:pt x="41282" y="50800"/>
                  </a:moveTo>
                  <a:lnTo>
                    <a:pt x="41282" y="50800"/>
                  </a:lnTo>
                  <a:lnTo>
                    <a:pt x="0" y="44624"/>
                  </a:lnTo>
                  <a:lnTo>
                    <a:pt x="36208" y="35671"/>
                  </a:lnTo>
                  <a:lnTo>
                    <a:pt x="73410" y="24680"/>
                  </a:lnTo>
                  <a:lnTo>
                    <a:pt x="120536" y="8325"/>
                  </a:lnTo>
                  <a:lnTo>
                    <a:pt x="142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64">
              <a:extLst>
                <a:ext uri="{FF2B5EF4-FFF2-40B4-BE49-F238E27FC236}">
                  <a16:creationId xmlns:a16="http://schemas.microsoft.com/office/drawing/2014/main" xmlns="" id="{6538DABD-88A0-4A3E-A078-EC02D5D77EE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230912" y="1060450"/>
              <a:ext cx="832839" cy="186023"/>
            </a:xfrm>
            <a:custGeom>
              <a:avLst/>
              <a:gdLst/>
              <a:ahLst/>
              <a:cxnLst/>
              <a:rect l="0" t="0" r="0" b="0"/>
              <a:pathLst>
                <a:path w="832839" h="186023">
                  <a:moveTo>
                    <a:pt x="318488" y="76200"/>
                  </a:moveTo>
                  <a:lnTo>
                    <a:pt x="318488" y="76200"/>
                  </a:lnTo>
                  <a:lnTo>
                    <a:pt x="296616" y="81844"/>
                  </a:lnTo>
                  <a:lnTo>
                    <a:pt x="260162" y="91252"/>
                  </a:lnTo>
                  <a:lnTo>
                    <a:pt x="213987" y="103168"/>
                  </a:lnTo>
                  <a:lnTo>
                    <a:pt x="169093" y="116756"/>
                  </a:lnTo>
                  <a:lnTo>
                    <a:pt x="125052" y="131460"/>
                  </a:lnTo>
                  <a:lnTo>
                    <a:pt x="81581" y="146907"/>
                  </a:lnTo>
                  <a:lnTo>
                    <a:pt x="49778" y="158615"/>
                  </a:lnTo>
                  <a:lnTo>
                    <a:pt x="6915" y="175388"/>
                  </a:lnTo>
                  <a:lnTo>
                    <a:pt x="0" y="180426"/>
                  </a:lnTo>
                  <a:lnTo>
                    <a:pt x="1035" y="183784"/>
                  </a:lnTo>
                  <a:lnTo>
                    <a:pt x="7369" y="186022"/>
                  </a:lnTo>
                  <a:lnTo>
                    <a:pt x="48274" y="180984"/>
                  </a:lnTo>
                  <a:lnTo>
                    <a:pt x="76962" y="175689"/>
                  </a:lnTo>
                  <a:lnTo>
                    <a:pt x="114432" y="167926"/>
                  </a:lnTo>
                  <a:lnTo>
                    <a:pt x="157756" y="158517"/>
                  </a:lnTo>
                  <a:lnTo>
                    <a:pt x="204983" y="148012"/>
                  </a:lnTo>
                  <a:lnTo>
                    <a:pt x="261163" y="136069"/>
                  </a:lnTo>
                  <a:lnTo>
                    <a:pt x="323310" y="123168"/>
                  </a:lnTo>
                  <a:lnTo>
                    <a:pt x="389436" y="109629"/>
                  </a:lnTo>
                  <a:lnTo>
                    <a:pt x="454686" y="94958"/>
                  </a:lnTo>
                  <a:lnTo>
                    <a:pt x="519354" y="79533"/>
                  </a:lnTo>
                  <a:lnTo>
                    <a:pt x="583632" y="63605"/>
                  </a:lnTo>
                  <a:lnTo>
                    <a:pt x="639890" y="49459"/>
                  </a:lnTo>
                  <a:lnTo>
                    <a:pt x="690800" y="36501"/>
                  </a:lnTo>
                  <a:lnTo>
                    <a:pt x="738146" y="24334"/>
                  </a:lnTo>
                  <a:lnTo>
                    <a:pt x="769710" y="16222"/>
                  </a:lnTo>
                  <a:lnTo>
                    <a:pt x="832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65">
              <a:extLst>
                <a:ext uri="{FF2B5EF4-FFF2-40B4-BE49-F238E27FC236}">
                  <a16:creationId xmlns:a16="http://schemas.microsoft.com/office/drawing/2014/main" xmlns="" id="{E0D554D2-9E93-44C3-83E5-5FE359CF796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51446" y="1066800"/>
              <a:ext cx="953555" cy="125595"/>
            </a:xfrm>
            <a:custGeom>
              <a:avLst/>
              <a:gdLst/>
              <a:ahLst/>
              <a:cxnLst/>
              <a:rect l="0" t="0" r="0" b="0"/>
              <a:pathLst>
                <a:path w="953555" h="125595">
                  <a:moveTo>
                    <a:pt x="32804" y="107950"/>
                  </a:moveTo>
                  <a:lnTo>
                    <a:pt x="32804" y="107950"/>
                  </a:lnTo>
                  <a:lnTo>
                    <a:pt x="6620" y="117384"/>
                  </a:lnTo>
                  <a:lnTo>
                    <a:pt x="0" y="122256"/>
                  </a:lnTo>
                  <a:lnTo>
                    <a:pt x="2468" y="123837"/>
                  </a:lnTo>
                  <a:lnTo>
                    <a:pt x="16499" y="125594"/>
                  </a:lnTo>
                  <a:lnTo>
                    <a:pt x="53780" y="122612"/>
                  </a:lnTo>
                  <a:lnTo>
                    <a:pt x="78538" y="119842"/>
                  </a:lnTo>
                  <a:lnTo>
                    <a:pt x="111271" y="115878"/>
                  </a:lnTo>
                  <a:lnTo>
                    <a:pt x="149321" y="111118"/>
                  </a:lnTo>
                  <a:lnTo>
                    <a:pt x="190915" y="105829"/>
                  </a:lnTo>
                  <a:lnTo>
                    <a:pt x="241223" y="98069"/>
                  </a:lnTo>
                  <a:lnTo>
                    <a:pt x="297339" y="88663"/>
                  </a:lnTo>
                  <a:lnTo>
                    <a:pt x="357327" y="78159"/>
                  </a:lnTo>
                  <a:lnTo>
                    <a:pt x="423425" y="68333"/>
                  </a:lnTo>
                  <a:lnTo>
                    <a:pt x="493596" y="58961"/>
                  </a:lnTo>
                  <a:lnTo>
                    <a:pt x="566482" y="49891"/>
                  </a:lnTo>
                  <a:lnTo>
                    <a:pt x="636239" y="41727"/>
                  </a:lnTo>
                  <a:lnTo>
                    <a:pt x="703911" y="34168"/>
                  </a:lnTo>
                  <a:lnTo>
                    <a:pt x="770192" y="27012"/>
                  </a:lnTo>
                  <a:lnTo>
                    <a:pt x="821435" y="20830"/>
                  </a:lnTo>
                  <a:lnTo>
                    <a:pt x="862652" y="15298"/>
                  </a:lnTo>
                  <a:lnTo>
                    <a:pt x="897186" y="10199"/>
                  </a:lnTo>
                  <a:lnTo>
                    <a:pt x="943883" y="2015"/>
                  </a:lnTo>
                  <a:lnTo>
                    <a:pt x="9535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66">
              <a:extLst>
                <a:ext uri="{FF2B5EF4-FFF2-40B4-BE49-F238E27FC236}">
                  <a16:creationId xmlns:a16="http://schemas.microsoft.com/office/drawing/2014/main" xmlns="" id="{DF18D003-CD57-4859-8EB8-EB05B7FE783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298700" y="722294"/>
              <a:ext cx="19051" cy="20657"/>
            </a:xfrm>
            <a:custGeom>
              <a:avLst/>
              <a:gdLst/>
              <a:ahLst/>
              <a:cxnLst/>
              <a:rect l="0" t="0" r="0" b="0"/>
              <a:pathLst>
                <a:path w="19051" h="20657">
                  <a:moveTo>
                    <a:pt x="0" y="14306"/>
                  </a:moveTo>
                  <a:lnTo>
                    <a:pt x="0" y="14306"/>
                  </a:lnTo>
                  <a:lnTo>
                    <a:pt x="3371" y="7564"/>
                  </a:lnTo>
                  <a:lnTo>
                    <a:pt x="8789" y="2373"/>
                  </a:lnTo>
                  <a:lnTo>
                    <a:pt x="12209" y="0"/>
                  </a:lnTo>
                  <a:lnTo>
                    <a:pt x="14490" y="1241"/>
                  </a:lnTo>
                  <a:lnTo>
                    <a:pt x="19050" y="2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67">
              <a:extLst>
                <a:ext uri="{FF2B5EF4-FFF2-40B4-BE49-F238E27FC236}">
                  <a16:creationId xmlns:a16="http://schemas.microsoft.com/office/drawing/2014/main" xmlns="" id="{2B00A18F-1743-4A8B-8343-368307E86508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285033" y="901700"/>
              <a:ext cx="7318" cy="6351"/>
            </a:xfrm>
            <a:custGeom>
              <a:avLst/>
              <a:gdLst/>
              <a:ahLst/>
              <a:cxnLst/>
              <a:rect l="0" t="0" r="0" b="0"/>
              <a:pathLst>
                <a:path w="7318" h="6351">
                  <a:moveTo>
                    <a:pt x="7317" y="6350"/>
                  </a:moveTo>
                  <a:lnTo>
                    <a:pt x="7317" y="6350"/>
                  </a:lnTo>
                  <a:lnTo>
                    <a:pt x="575" y="6350"/>
                  </a:lnTo>
                  <a:lnTo>
                    <a:pt x="0" y="5644"/>
                  </a:lnTo>
                  <a:lnTo>
                    <a:pt x="1028" y="4469"/>
                  </a:lnTo>
                  <a:lnTo>
                    <a:pt x="7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41">
            <a:extLst>
              <a:ext uri="{FF2B5EF4-FFF2-40B4-BE49-F238E27FC236}">
                <a16:creationId xmlns:a16="http://schemas.microsoft.com/office/drawing/2014/main" xmlns="" id="{4C35B05A-9334-4C0A-86B6-93B90679FF1A}"/>
              </a:ext>
            </a:extLst>
          </p:cNvPr>
          <p:cNvGrpSpPr/>
          <p:nvPr/>
        </p:nvGrpSpPr>
        <p:grpSpPr>
          <a:xfrm>
            <a:off x="3228492" y="723900"/>
            <a:ext cx="200771" cy="355601"/>
            <a:chOff x="3228492" y="723900"/>
            <a:chExt cx="200771" cy="355601"/>
          </a:xfrm>
        </p:grpSpPr>
        <p:sp>
          <p:nvSpPr>
            <p:cNvPr id="18" name="SMARTInkShape-1168">
              <a:extLst>
                <a:ext uri="{FF2B5EF4-FFF2-40B4-BE49-F238E27FC236}">
                  <a16:creationId xmlns:a16="http://schemas.microsoft.com/office/drawing/2014/main" xmlns="" id="{41932038-EF05-4BF9-80AC-174F1EC7452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228492" y="723900"/>
              <a:ext cx="29059" cy="355601"/>
            </a:xfrm>
            <a:custGeom>
              <a:avLst/>
              <a:gdLst/>
              <a:ahLst/>
              <a:cxnLst/>
              <a:rect l="0" t="0" r="0" b="0"/>
              <a:pathLst>
                <a:path w="29059" h="3556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70"/>
                  </a:lnTo>
                  <a:lnTo>
                    <a:pt x="514" y="6908"/>
                  </a:lnTo>
                  <a:lnTo>
                    <a:pt x="6408" y="21669"/>
                  </a:lnTo>
                  <a:lnTo>
                    <a:pt x="10003" y="57223"/>
                  </a:lnTo>
                  <a:lnTo>
                    <a:pt x="14867" y="101935"/>
                  </a:lnTo>
                  <a:lnTo>
                    <a:pt x="18753" y="139379"/>
                  </a:lnTo>
                  <a:lnTo>
                    <a:pt x="20950" y="177657"/>
                  </a:lnTo>
                  <a:lnTo>
                    <a:pt x="21927" y="215836"/>
                  </a:lnTo>
                  <a:lnTo>
                    <a:pt x="22361" y="253972"/>
                  </a:lnTo>
                  <a:lnTo>
                    <a:pt x="22605" y="301029"/>
                  </a:lnTo>
                  <a:lnTo>
                    <a:pt x="29058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69">
              <a:extLst>
                <a:ext uri="{FF2B5EF4-FFF2-40B4-BE49-F238E27FC236}">
                  <a16:creationId xmlns:a16="http://schemas.microsoft.com/office/drawing/2014/main" xmlns="" id="{7C49F292-6862-466C-9348-37070D8C54E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378637" y="983144"/>
              <a:ext cx="50626" cy="55690"/>
            </a:xfrm>
            <a:custGeom>
              <a:avLst/>
              <a:gdLst/>
              <a:ahLst/>
              <a:cxnLst/>
              <a:rect l="0" t="0" r="0" b="0"/>
              <a:pathLst>
                <a:path w="50626" h="55690">
                  <a:moveTo>
                    <a:pt x="18613" y="1106"/>
                  </a:moveTo>
                  <a:lnTo>
                    <a:pt x="18613" y="1106"/>
                  </a:lnTo>
                  <a:lnTo>
                    <a:pt x="7058" y="1106"/>
                  </a:lnTo>
                  <a:lnTo>
                    <a:pt x="2881" y="7848"/>
                  </a:lnTo>
                  <a:lnTo>
                    <a:pt x="0" y="31862"/>
                  </a:lnTo>
                  <a:lnTo>
                    <a:pt x="463" y="40881"/>
                  </a:lnTo>
                  <a:lnTo>
                    <a:pt x="3021" y="49593"/>
                  </a:lnTo>
                  <a:lnTo>
                    <a:pt x="6101" y="52481"/>
                  </a:lnTo>
                  <a:lnTo>
                    <a:pt x="15169" y="55689"/>
                  </a:lnTo>
                  <a:lnTo>
                    <a:pt x="26254" y="53352"/>
                  </a:lnTo>
                  <a:lnTo>
                    <a:pt x="32174" y="50753"/>
                  </a:lnTo>
                  <a:lnTo>
                    <a:pt x="42514" y="40340"/>
                  </a:lnTo>
                  <a:lnTo>
                    <a:pt x="47247" y="33612"/>
                  </a:lnTo>
                  <a:lnTo>
                    <a:pt x="50625" y="20492"/>
                  </a:lnTo>
                  <a:lnTo>
                    <a:pt x="49774" y="9016"/>
                  </a:lnTo>
                  <a:lnTo>
                    <a:pt x="47043" y="1564"/>
                  </a:lnTo>
                  <a:lnTo>
                    <a:pt x="43917" y="0"/>
                  </a:lnTo>
                  <a:lnTo>
                    <a:pt x="24963" y="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42">
            <a:extLst>
              <a:ext uri="{FF2B5EF4-FFF2-40B4-BE49-F238E27FC236}">
                <a16:creationId xmlns:a16="http://schemas.microsoft.com/office/drawing/2014/main" xmlns="" id="{5DE8EC8A-EDD0-4DFE-B14C-CD28AC7871CB}"/>
              </a:ext>
            </a:extLst>
          </p:cNvPr>
          <p:cNvGrpSpPr/>
          <p:nvPr/>
        </p:nvGrpSpPr>
        <p:grpSpPr>
          <a:xfrm>
            <a:off x="3930650" y="612292"/>
            <a:ext cx="2354097" cy="825978"/>
            <a:chOff x="3930650" y="612292"/>
            <a:chExt cx="2354097" cy="825978"/>
          </a:xfrm>
        </p:grpSpPr>
        <p:sp>
          <p:nvSpPr>
            <p:cNvPr id="21" name="SMARTInkShape-1170">
              <a:extLst>
                <a:ext uri="{FF2B5EF4-FFF2-40B4-BE49-F238E27FC236}">
                  <a16:creationId xmlns:a16="http://schemas.microsoft.com/office/drawing/2014/main" xmlns="" id="{58581B30-3281-4F10-BF8F-20E5AA62610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953619" y="654050"/>
              <a:ext cx="567582" cy="428780"/>
            </a:xfrm>
            <a:custGeom>
              <a:avLst/>
              <a:gdLst/>
              <a:ahLst/>
              <a:cxnLst/>
              <a:rect l="0" t="0" r="0" b="0"/>
              <a:pathLst>
                <a:path w="567582" h="428780">
                  <a:moveTo>
                    <a:pt x="427881" y="0"/>
                  </a:moveTo>
                  <a:lnTo>
                    <a:pt x="427881" y="0"/>
                  </a:lnTo>
                  <a:lnTo>
                    <a:pt x="410053" y="0"/>
                  </a:lnTo>
                  <a:lnTo>
                    <a:pt x="369915" y="17312"/>
                  </a:lnTo>
                  <a:lnTo>
                    <a:pt x="325726" y="38682"/>
                  </a:lnTo>
                  <a:lnTo>
                    <a:pt x="288405" y="57174"/>
                  </a:lnTo>
                  <a:lnTo>
                    <a:pt x="248299" y="75270"/>
                  </a:lnTo>
                  <a:lnTo>
                    <a:pt x="206956" y="94131"/>
                  </a:lnTo>
                  <a:lnTo>
                    <a:pt x="165062" y="116625"/>
                  </a:lnTo>
                  <a:lnTo>
                    <a:pt x="130450" y="135089"/>
                  </a:lnTo>
                  <a:lnTo>
                    <a:pt x="94690" y="157384"/>
                  </a:lnTo>
                  <a:lnTo>
                    <a:pt x="87220" y="164189"/>
                  </a:lnTo>
                  <a:lnTo>
                    <a:pt x="84357" y="170137"/>
                  </a:lnTo>
                  <a:lnTo>
                    <a:pt x="84565" y="175514"/>
                  </a:lnTo>
                  <a:lnTo>
                    <a:pt x="86820" y="180509"/>
                  </a:lnTo>
                  <a:lnTo>
                    <a:pt x="104378" y="189823"/>
                  </a:lnTo>
                  <a:lnTo>
                    <a:pt x="149760" y="202999"/>
                  </a:lnTo>
                  <a:lnTo>
                    <a:pt x="187149" y="211577"/>
                  </a:lnTo>
                  <a:lnTo>
                    <a:pt x="224933" y="220094"/>
                  </a:lnTo>
                  <a:lnTo>
                    <a:pt x="265050" y="232822"/>
                  </a:lnTo>
                  <a:lnTo>
                    <a:pt x="272055" y="237764"/>
                  </a:lnTo>
                  <a:lnTo>
                    <a:pt x="276019" y="243176"/>
                  </a:lnTo>
                  <a:lnTo>
                    <a:pt x="277956" y="248901"/>
                  </a:lnTo>
                  <a:lnTo>
                    <a:pt x="274309" y="255539"/>
                  </a:lnTo>
                  <a:lnTo>
                    <a:pt x="229206" y="288354"/>
                  </a:lnTo>
                  <a:lnTo>
                    <a:pt x="193531" y="309485"/>
                  </a:lnTo>
                  <a:lnTo>
                    <a:pt x="149453" y="335340"/>
                  </a:lnTo>
                  <a:lnTo>
                    <a:pt x="125140" y="349149"/>
                  </a:lnTo>
                  <a:lnTo>
                    <a:pt x="99759" y="363293"/>
                  </a:lnTo>
                  <a:lnTo>
                    <a:pt x="73667" y="377662"/>
                  </a:lnTo>
                  <a:lnTo>
                    <a:pt x="33385" y="399272"/>
                  </a:lnTo>
                  <a:lnTo>
                    <a:pt x="7016" y="414521"/>
                  </a:lnTo>
                  <a:lnTo>
                    <a:pt x="1960" y="419575"/>
                  </a:lnTo>
                  <a:lnTo>
                    <a:pt x="0" y="423650"/>
                  </a:lnTo>
                  <a:lnTo>
                    <a:pt x="5749" y="426367"/>
                  </a:lnTo>
                  <a:lnTo>
                    <a:pt x="51784" y="428779"/>
                  </a:lnTo>
                  <a:lnTo>
                    <a:pt x="76961" y="426964"/>
                  </a:lnTo>
                  <a:lnTo>
                    <a:pt x="105034" y="424343"/>
                  </a:lnTo>
                  <a:lnTo>
                    <a:pt x="138566" y="420478"/>
                  </a:lnTo>
                  <a:lnTo>
                    <a:pt x="175738" y="415786"/>
                  </a:lnTo>
                  <a:lnTo>
                    <a:pt x="215336" y="410540"/>
                  </a:lnTo>
                  <a:lnTo>
                    <a:pt x="257962" y="406338"/>
                  </a:lnTo>
                  <a:lnTo>
                    <a:pt x="302607" y="402831"/>
                  </a:lnTo>
                  <a:lnTo>
                    <a:pt x="348598" y="399787"/>
                  </a:lnTo>
                  <a:lnTo>
                    <a:pt x="390548" y="397758"/>
                  </a:lnTo>
                  <a:lnTo>
                    <a:pt x="429803" y="396405"/>
                  </a:lnTo>
                  <a:lnTo>
                    <a:pt x="467262" y="395504"/>
                  </a:lnTo>
                  <a:lnTo>
                    <a:pt x="495058" y="395608"/>
                  </a:lnTo>
                  <a:lnTo>
                    <a:pt x="533467" y="397605"/>
                  </a:lnTo>
                  <a:lnTo>
                    <a:pt x="567581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71">
              <a:extLst>
                <a:ext uri="{FF2B5EF4-FFF2-40B4-BE49-F238E27FC236}">
                  <a16:creationId xmlns:a16="http://schemas.microsoft.com/office/drawing/2014/main" xmlns="" id="{BBF5AA35-8585-46D9-8F41-82664857F95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930650" y="1251211"/>
              <a:ext cx="228601" cy="187059"/>
            </a:xfrm>
            <a:custGeom>
              <a:avLst/>
              <a:gdLst/>
              <a:ahLst/>
              <a:cxnLst/>
              <a:rect l="0" t="0" r="0" b="0"/>
              <a:pathLst>
                <a:path w="228601" h="187059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1" y="36390"/>
                  </a:lnTo>
                  <a:lnTo>
                    <a:pt x="8838" y="77783"/>
                  </a:lnTo>
                  <a:lnTo>
                    <a:pt x="11555" y="119054"/>
                  </a:lnTo>
                  <a:lnTo>
                    <a:pt x="18248" y="163033"/>
                  </a:lnTo>
                  <a:lnTo>
                    <a:pt x="24809" y="174149"/>
                  </a:lnTo>
                  <a:lnTo>
                    <a:pt x="32428" y="179560"/>
                  </a:lnTo>
                  <a:lnTo>
                    <a:pt x="36435" y="181003"/>
                  </a:lnTo>
                  <a:lnTo>
                    <a:pt x="41223" y="179143"/>
                  </a:lnTo>
                  <a:lnTo>
                    <a:pt x="52188" y="169550"/>
                  </a:lnTo>
                  <a:lnTo>
                    <a:pt x="63519" y="144911"/>
                  </a:lnTo>
                  <a:lnTo>
                    <a:pt x="69294" y="111932"/>
                  </a:lnTo>
                  <a:lnTo>
                    <a:pt x="69603" y="115219"/>
                  </a:lnTo>
                  <a:lnTo>
                    <a:pt x="73206" y="161418"/>
                  </a:lnTo>
                  <a:lnTo>
                    <a:pt x="82396" y="174137"/>
                  </a:lnTo>
                  <a:lnTo>
                    <a:pt x="88797" y="179504"/>
                  </a:lnTo>
                  <a:lnTo>
                    <a:pt x="103436" y="185468"/>
                  </a:lnTo>
                  <a:lnTo>
                    <a:pt x="111290" y="187058"/>
                  </a:lnTo>
                  <a:lnTo>
                    <a:pt x="129425" y="183181"/>
                  </a:lnTo>
                  <a:lnTo>
                    <a:pt x="155706" y="169098"/>
                  </a:lnTo>
                  <a:lnTo>
                    <a:pt x="170097" y="156148"/>
                  </a:lnTo>
                  <a:lnTo>
                    <a:pt x="188688" y="129025"/>
                  </a:lnTo>
                  <a:lnTo>
                    <a:pt x="198586" y="98645"/>
                  </a:lnTo>
                  <a:lnTo>
                    <a:pt x="200422" y="66596"/>
                  </a:lnTo>
                  <a:lnTo>
                    <a:pt x="195850" y="42859"/>
                  </a:lnTo>
                  <a:lnTo>
                    <a:pt x="187234" y="27605"/>
                  </a:lnTo>
                  <a:lnTo>
                    <a:pt x="181972" y="22550"/>
                  </a:lnTo>
                  <a:lnTo>
                    <a:pt x="170482" y="16933"/>
                  </a:lnTo>
                  <a:lnTo>
                    <a:pt x="164455" y="15435"/>
                  </a:lnTo>
                  <a:lnTo>
                    <a:pt x="152114" y="17533"/>
                  </a:lnTo>
                  <a:lnTo>
                    <a:pt x="145859" y="20068"/>
                  </a:lnTo>
                  <a:lnTo>
                    <a:pt x="142395" y="23875"/>
                  </a:lnTo>
                  <a:lnTo>
                    <a:pt x="140791" y="28530"/>
                  </a:lnTo>
                  <a:lnTo>
                    <a:pt x="140427" y="33750"/>
                  </a:lnTo>
                  <a:lnTo>
                    <a:pt x="145667" y="47075"/>
                  </a:lnTo>
                  <a:lnTo>
                    <a:pt x="150028" y="54580"/>
                  </a:lnTo>
                  <a:lnTo>
                    <a:pt x="166163" y="66681"/>
                  </a:lnTo>
                  <a:lnTo>
                    <a:pt x="207643" y="82577"/>
                  </a:lnTo>
                  <a:lnTo>
                    <a:pt x="228600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72">
              <a:extLst>
                <a:ext uri="{FF2B5EF4-FFF2-40B4-BE49-F238E27FC236}">
                  <a16:creationId xmlns:a16="http://schemas.microsoft.com/office/drawing/2014/main" xmlns="" id="{F50047D7-978A-40E1-890D-609DEEDF024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269002" y="1236357"/>
              <a:ext cx="112499" cy="187110"/>
            </a:xfrm>
            <a:custGeom>
              <a:avLst/>
              <a:gdLst/>
              <a:ahLst/>
              <a:cxnLst/>
              <a:rect l="0" t="0" r="0" b="0"/>
              <a:pathLst>
                <a:path w="112499" h="187110">
                  <a:moveTo>
                    <a:pt x="87098" y="20943"/>
                  </a:moveTo>
                  <a:lnTo>
                    <a:pt x="87098" y="20943"/>
                  </a:lnTo>
                  <a:lnTo>
                    <a:pt x="87098" y="10830"/>
                  </a:lnTo>
                  <a:lnTo>
                    <a:pt x="85687" y="7145"/>
                  </a:lnTo>
                  <a:lnTo>
                    <a:pt x="80356" y="1170"/>
                  </a:lnTo>
                  <a:lnTo>
                    <a:pt x="76959" y="0"/>
                  </a:lnTo>
                  <a:lnTo>
                    <a:pt x="69421" y="581"/>
                  </a:lnTo>
                  <a:lnTo>
                    <a:pt x="53873" y="11617"/>
                  </a:lnTo>
                  <a:lnTo>
                    <a:pt x="25999" y="45154"/>
                  </a:lnTo>
                  <a:lnTo>
                    <a:pt x="10825" y="80328"/>
                  </a:lnTo>
                  <a:lnTo>
                    <a:pt x="2253" y="120305"/>
                  </a:lnTo>
                  <a:lnTo>
                    <a:pt x="0" y="143891"/>
                  </a:lnTo>
                  <a:lnTo>
                    <a:pt x="4643" y="162370"/>
                  </a:lnTo>
                  <a:lnTo>
                    <a:pt x="13762" y="176227"/>
                  </a:lnTo>
                  <a:lnTo>
                    <a:pt x="24871" y="184738"/>
                  </a:lnTo>
                  <a:lnTo>
                    <a:pt x="42508" y="187109"/>
                  </a:lnTo>
                  <a:lnTo>
                    <a:pt x="63047" y="184400"/>
                  </a:lnTo>
                  <a:lnTo>
                    <a:pt x="81582" y="176141"/>
                  </a:lnTo>
                  <a:lnTo>
                    <a:pt x="112498" y="147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73">
              <a:extLst>
                <a:ext uri="{FF2B5EF4-FFF2-40B4-BE49-F238E27FC236}">
                  <a16:creationId xmlns:a16="http://schemas.microsoft.com/office/drawing/2014/main" xmlns="" id="{EF5628B8-1730-429E-A23F-ADB0AD7C45D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268083" y="1333500"/>
              <a:ext cx="94368" cy="9722"/>
            </a:xfrm>
            <a:custGeom>
              <a:avLst/>
              <a:gdLst/>
              <a:ahLst/>
              <a:cxnLst/>
              <a:rect l="0" t="0" r="0" b="0"/>
              <a:pathLst>
                <a:path w="94368" h="9722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9492" y="9721"/>
                  </a:lnTo>
                  <a:lnTo>
                    <a:pt x="46870" y="7042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74">
              <a:extLst>
                <a:ext uri="{FF2B5EF4-FFF2-40B4-BE49-F238E27FC236}">
                  <a16:creationId xmlns:a16="http://schemas.microsoft.com/office/drawing/2014/main" xmlns="" id="{043BA263-E843-4598-84EC-570266E568D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441629" y="1134385"/>
              <a:ext cx="403422" cy="272624"/>
            </a:xfrm>
            <a:custGeom>
              <a:avLst/>
              <a:gdLst/>
              <a:ahLst/>
              <a:cxnLst/>
              <a:rect l="0" t="0" r="0" b="0"/>
              <a:pathLst>
                <a:path w="403422" h="272624">
                  <a:moveTo>
                    <a:pt x="3371" y="268965"/>
                  </a:moveTo>
                  <a:lnTo>
                    <a:pt x="3371" y="268965"/>
                  </a:lnTo>
                  <a:lnTo>
                    <a:pt x="0" y="272336"/>
                  </a:lnTo>
                  <a:lnTo>
                    <a:pt x="418" y="272623"/>
                  </a:lnTo>
                  <a:lnTo>
                    <a:pt x="48000" y="251472"/>
                  </a:lnTo>
                  <a:lnTo>
                    <a:pt x="88247" y="242537"/>
                  </a:lnTo>
                  <a:lnTo>
                    <a:pt x="119645" y="237699"/>
                  </a:lnTo>
                  <a:lnTo>
                    <a:pt x="167111" y="227401"/>
                  </a:lnTo>
                  <a:lnTo>
                    <a:pt x="175986" y="225370"/>
                  </a:lnTo>
                  <a:lnTo>
                    <a:pt x="176303" y="225085"/>
                  </a:lnTo>
                  <a:lnTo>
                    <a:pt x="175809" y="224895"/>
                  </a:lnTo>
                  <a:lnTo>
                    <a:pt x="171743" y="224627"/>
                  </a:lnTo>
                  <a:lnTo>
                    <a:pt x="168044" y="220802"/>
                  </a:lnTo>
                  <a:lnTo>
                    <a:pt x="153467" y="195673"/>
                  </a:lnTo>
                  <a:lnTo>
                    <a:pt x="145333" y="148968"/>
                  </a:lnTo>
                  <a:lnTo>
                    <a:pt x="147504" y="102177"/>
                  </a:lnTo>
                  <a:lnTo>
                    <a:pt x="158966" y="56328"/>
                  </a:lnTo>
                  <a:lnTo>
                    <a:pt x="171302" y="31232"/>
                  </a:lnTo>
                  <a:lnTo>
                    <a:pt x="188544" y="13022"/>
                  </a:lnTo>
                  <a:lnTo>
                    <a:pt x="204204" y="3518"/>
                  </a:lnTo>
                  <a:lnTo>
                    <a:pt x="218219" y="0"/>
                  </a:lnTo>
                  <a:lnTo>
                    <a:pt x="254253" y="5198"/>
                  </a:lnTo>
                  <a:lnTo>
                    <a:pt x="266804" y="12741"/>
                  </a:lnTo>
                  <a:lnTo>
                    <a:pt x="281803" y="30769"/>
                  </a:lnTo>
                  <a:lnTo>
                    <a:pt x="286359" y="38201"/>
                  </a:lnTo>
                  <a:lnTo>
                    <a:pt x="287658" y="59629"/>
                  </a:lnTo>
                  <a:lnTo>
                    <a:pt x="282121" y="85616"/>
                  </a:lnTo>
                  <a:lnTo>
                    <a:pt x="263842" y="128013"/>
                  </a:lnTo>
                  <a:lnTo>
                    <a:pt x="245412" y="169738"/>
                  </a:lnTo>
                  <a:lnTo>
                    <a:pt x="228506" y="212458"/>
                  </a:lnTo>
                  <a:lnTo>
                    <a:pt x="229661" y="217183"/>
                  </a:lnTo>
                  <a:lnTo>
                    <a:pt x="232547" y="221038"/>
                  </a:lnTo>
                  <a:lnTo>
                    <a:pt x="236589" y="224314"/>
                  </a:lnTo>
                  <a:lnTo>
                    <a:pt x="248604" y="227953"/>
                  </a:lnTo>
                  <a:lnTo>
                    <a:pt x="292798" y="230290"/>
                  </a:lnTo>
                  <a:lnTo>
                    <a:pt x="336150" y="230695"/>
                  </a:lnTo>
                  <a:lnTo>
                    <a:pt x="376904" y="230815"/>
                  </a:lnTo>
                  <a:lnTo>
                    <a:pt x="403421" y="230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75">
              <a:extLst>
                <a:ext uri="{FF2B5EF4-FFF2-40B4-BE49-F238E27FC236}">
                  <a16:creationId xmlns:a16="http://schemas.microsoft.com/office/drawing/2014/main" xmlns="" id="{33D90253-A612-45AD-BD94-209F200867C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991100" y="646333"/>
              <a:ext cx="279487" cy="631080"/>
            </a:xfrm>
            <a:custGeom>
              <a:avLst/>
              <a:gdLst/>
              <a:ahLst/>
              <a:cxnLst/>
              <a:rect l="0" t="0" r="0" b="0"/>
              <a:pathLst>
                <a:path w="279487" h="631080">
                  <a:moveTo>
                    <a:pt x="0" y="134717"/>
                  </a:moveTo>
                  <a:lnTo>
                    <a:pt x="0" y="134717"/>
                  </a:lnTo>
                  <a:lnTo>
                    <a:pt x="3371" y="127975"/>
                  </a:lnTo>
                  <a:lnTo>
                    <a:pt x="5774" y="126695"/>
                  </a:lnTo>
                  <a:lnTo>
                    <a:pt x="8788" y="126546"/>
                  </a:lnTo>
                  <a:lnTo>
                    <a:pt x="12209" y="127153"/>
                  </a:lnTo>
                  <a:lnTo>
                    <a:pt x="27136" y="144862"/>
                  </a:lnTo>
                  <a:lnTo>
                    <a:pt x="44964" y="185936"/>
                  </a:lnTo>
                  <a:lnTo>
                    <a:pt x="57378" y="229683"/>
                  </a:lnTo>
                  <a:lnTo>
                    <a:pt x="63652" y="255177"/>
                  </a:lnTo>
                  <a:lnTo>
                    <a:pt x="67835" y="283463"/>
                  </a:lnTo>
                  <a:lnTo>
                    <a:pt x="70623" y="313609"/>
                  </a:lnTo>
                  <a:lnTo>
                    <a:pt x="72482" y="344995"/>
                  </a:lnTo>
                  <a:lnTo>
                    <a:pt x="74427" y="377208"/>
                  </a:lnTo>
                  <a:lnTo>
                    <a:pt x="76429" y="409972"/>
                  </a:lnTo>
                  <a:lnTo>
                    <a:pt x="78469" y="443104"/>
                  </a:lnTo>
                  <a:lnTo>
                    <a:pt x="79830" y="474364"/>
                  </a:lnTo>
                  <a:lnTo>
                    <a:pt x="80737" y="504376"/>
                  </a:lnTo>
                  <a:lnTo>
                    <a:pt x="81341" y="533556"/>
                  </a:lnTo>
                  <a:lnTo>
                    <a:pt x="82013" y="579149"/>
                  </a:lnTo>
                  <a:lnTo>
                    <a:pt x="82391" y="621295"/>
                  </a:lnTo>
                  <a:lnTo>
                    <a:pt x="82444" y="628436"/>
                  </a:lnTo>
                  <a:lnTo>
                    <a:pt x="81773" y="631079"/>
                  </a:lnTo>
                  <a:lnTo>
                    <a:pt x="80621" y="630725"/>
                  </a:lnTo>
                  <a:lnTo>
                    <a:pt x="79147" y="628373"/>
                  </a:lnTo>
                  <a:lnTo>
                    <a:pt x="73702" y="591351"/>
                  </a:lnTo>
                  <a:lnTo>
                    <a:pt x="72418" y="568962"/>
                  </a:lnTo>
                  <a:lnTo>
                    <a:pt x="71562" y="542041"/>
                  </a:lnTo>
                  <a:lnTo>
                    <a:pt x="70991" y="512100"/>
                  </a:lnTo>
                  <a:lnTo>
                    <a:pt x="70611" y="478028"/>
                  </a:lnTo>
                  <a:lnTo>
                    <a:pt x="70357" y="441202"/>
                  </a:lnTo>
                  <a:lnTo>
                    <a:pt x="70188" y="402540"/>
                  </a:lnTo>
                  <a:lnTo>
                    <a:pt x="70781" y="362655"/>
                  </a:lnTo>
                  <a:lnTo>
                    <a:pt x="71882" y="321953"/>
                  </a:lnTo>
                  <a:lnTo>
                    <a:pt x="73321" y="280708"/>
                  </a:lnTo>
                  <a:lnTo>
                    <a:pt x="76398" y="241922"/>
                  </a:lnTo>
                  <a:lnTo>
                    <a:pt x="80565" y="204776"/>
                  </a:lnTo>
                  <a:lnTo>
                    <a:pt x="85460" y="168723"/>
                  </a:lnTo>
                  <a:lnTo>
                    <a:pt x="91546" y="137632"/>
                  </a:lnTo>
                  <a:lnTo>
                    <a:pt x="98425" y="109849"/>
                  </a:lnTo>
                  <a:lnTo>
                    <a:pt x="113594" y="62987"/>
                  </a:lnTo>
                  <a:lnTo>
                    <a:pt x="129744" y="28048"/>
                  </a:lnTo>
                  <a:lnTo>
                    <a:pt x="148210" y="7816"/>
                  </a:lnTo>
                  <a:lnTo>
                    <a:pt x="158073" y="1433"/>
                  </a:lnTo>
                  <a:lnTo>
                    <a:pt x="170293" y="0"/>
                  </a:lnTo>
                  <a:lnTo>
                    <a:pt x="198923" y="5933"/>
                  </a:lnTo>
                  <a:lnTo>
                    <a:pt x="240032" y="35254"/>
                  </a:lnTo>
                  <a:lnTo>
                    <a:pt x="262374" y="68874"/>
                  </a:lnTo>
                  <a:lnTo>
                    <a:pt x="277477" y="108981"/>
                  </a:lnTo>
                  <a:lnTo>
                    <a:pt x="279486" y="150325"/>
                  </a:lnTo>
                  <a:lnTo>
                    <a:pt x="266267" y="190337"/>
                  </a:lnTo>
                  <a:lnTo>
                    <a:pt x="241814" y="227170"/>
                  </a:lnTo>
                  <a:lnTo>
                    <a:pt x="207426" y="257652"/>
                  </a:lnTo>
                  <a:lnTo>
                    <a:pt x="172388" y="277784"/>
                  </a:lnTo>
                  <a:lnTo>
                    <a:pt x="126573" y="293289"/>
                  </a:lnTo>
                  <a:lnTo>
                    <a:pt x="98180" y="296001"/>
                  </a:lnTo>
                  <a:lnTo>
                    <a:pt x="82550" y="29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76">
              <a:extLst>
                <a:ext uri="{FF2B5EF4-FFF2-40B4-BE49-F238E27FC236}">
                  <a16:creationId xmlns:a16="http://schemas.microsoft.com/office/drawing/2014/main" xmlns="" id="{86D3666D-4F47-440A-8A6D-DD2B299E45A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251450" y="920750"/>
              <a:ext cx="171451" cy="107951"/>
            </a:xfrm>
            <a:custGeom>
              <a:avLst/>
              <a:gdLst/>
              <a:ahLst/>
              <a:cxnLst/>
              <a:rect l="0" t="0" r="0" b="0"/>
              <a:pathLst>
                <a:path w="171451" h="1079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26515" y="6742"/>
                  </a:lnTo>
                  <a:lnTo>
                    <a:pt x="66934" y="31801"/>
                  </a:lnTo>
                  <a:lnTo>
                    <a:pt x="106066" y="55676"/>
                  </a:lnTo>
                  <a:lnTo>
                    <a:pt x="147846" y="87145"/>
                  </a:lnTo>
                  <a:lnTo>
                    <a:pt x="1714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77">
              <a:extLst>
                <a:ext uri="{FF2B5EF4-FFF2-40B4-BE49-F238E27FC236}">
                  <a16:creationId xmlns:a16="http://schemas.microsoft.com/office/drawing/2014/main" xmlns="" id="{004C4A13-271F-4DB6-AABB-AFE2EEF64D8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283200" y="889000"/>
              <a:ext cx="165101" cy="190501"/>
            </a:xfrm>
            <a:custGeom>
              <a:avLst/>
              <a:gdLst/>
              <a:ahLst/>
              <a:cxnLst/>
              <a:rect l="0" t="0" r="0" b="0"/>
              <a:pathLst>
                <a:path w="165101" h="190501">
                  <a:moveTo>
                    <a:pt x="165100" y="0"/>
                  </a:moveTo>
                  <a:lnTo>
                    <a:pt x="165100" y="0"/>
                  </a:lnTo>
                  <a:lnTo>
                    <a:pt x="154430" y="14433"/>
                  </a:lnTo>
                  <a:lnTo>
                    <a:pt x="122383" y="53651"/>
                  </a:lnTo>
                  <a:lnTo>
                    <a:pt x="84161" y="99858"/>
                  </a:lnTo>
                  <a:lnTo>
                    <a:pt x="41556" y="14365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78">
              <a:extLst>
                <a:ext uri="{FF2B5EF4-FFF2-40B4-BE49-F238E27FC236}">
                  <a16:creationId xmlns:a16="http://schemas.microsoft.com/office/drawing/2014/main" xmlns="" id="{A8DC8AE5-5743-4158-A358-A8070BF6EF9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667813" y="666750"/>
              <a:ext cx="117038" cy="336551"/>
            </a:xfrm>
            <a:custGeom>
              <a:avLst/>
              <a:gdLst/>
              <a:ahLst/>
              <a:cxnLst/>
              <a:rect l="0" t="0" r="0" b="0"/>
              <a:pathLst>
                <a:path w="117038" h="336551">
                  <a:moveTo>
                    <a:pt x="117037" y="0"/>
                  </a:moveTo>
                  <a:lnTo>
                    <a:pt x="117037" y="0"/>
                  </a:lnTo>
                  <a:lnTo>
                    <a:pt x="102732" y="0"/>
                  </a:lnTo>
                  <a:lnTo>
                    <a:pt x="89280" y="6742"/>
                  </a:lnTo>
                  <a:lnTo>
                    <a:pt x="55813" y="52097"/>
                  </a:lnTo>
                  <a:lnTo>
                    <a:pt x="28811" y="99397"/>
                  </a:lnTo>
                  <a:lnTo>
                    <a:pt x="13620" y="136604"/>
                  </a:lnTo>
                  <a:lnTo>
                    <a:pt x="4516" y="179011"/>
                  </a:lnTo>
                  <a:lnTo>
                    <a:pt x="0" y="218085"/>
                  </a:lnTo>
                  <a:lnTo>
                    <a:pt x="110" y="253560"/>
                  </a:lnTo>
                  <a:lnTo>
                    <a:pt x="7213" y="285790"/>
                  </a:lnTo>
                  <a:lnTo>
                    <a:pt x="23070" y="309051"/>
                  </a:lnTo>
                  <a:lnTo>
                    <a:pt x="33226" y="318217"/>
                  </a:lnTo>
                  <a:lnTo>
                    <a:pt x="59562" y="328402"/>
                  </a:lnTo>
                  <a:lnTo>
                    <a:pt x="10433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79">
              <a:extLst>
                <a:ext uri="{FF2B5EF4-FFF2-40B4-BE49-F238E27FC236}">
                  <a16:creationId xmlns:a16="http://schemas.microsoft.com/office/drawing/2014/main" xmlns="" id="{5EE47AE4-7329-4419-9A9E-3A7C267D406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857142" y="723576"/>
              <a:ext cx="276959" cy="192083"/>
            </a:xfrm>
            <a:custGeom>
              <a:avLst/>
              <a:gdLst/>
              <a:ahLst/>
              <a:cxnLst/>
              <a:rect l="0" t="0" r="0" b="0"/>
              <a:pathLst>
                <a:path w="276959" h="192083">
                  <a:moveTo>
                    <a:pt x="35658" y="63824"/>
                  </a:moveTo>
                  <a:lnTo>
                    <a:pt x="35658" y="63824"/>
                  </a:lnTo>
                  <a:lnTo>
                    <a:pt x="28916" y="57082"/>
                  </a:lnTo>
                  <a:lnTo>
                    <a:pt x="25518" y="55802"/>
                  </a:lnTo>
                  <a:lnTo>
                    <a:pt x="17982" y="56260"/>
                  </a:lnTo>
                  <a:lnTo>
                    <a:pt x="9928" y="68223"/>
                  </a:lnTo>
                  <a:lnTo>
                    <a:pt x="3055" y="88357"/>
                  </a:lnTo>
                  <a:lnTo>
                    <a:pt x="0" y="113768"/>
                  </a:lnTo>
                  <a:lnTo>
                    <a:pt x="4288" y="137762"/>
                  </a:lnTo>
                  <a:lnTo>
                    <a:pt x="13955" y="159480"/>
                  </a:lnTo>
                  <a:lnTo>
                    <a:pt x="27658" y="178540"/>
                  </a:lnTo>
                  <a:lnTo>
                    <a:pt x="41275" y="188892"/>
                  </a:lnTo>
                  <a:lnTo>
                    <a:pt x="47869" y="191653"/>
                  </a:lnTo>
                  <a:lnTo>
                    <a:pt x="54382" y="192082"/>
                  </a:lnTo>
                  <a:lnTo>
                    <a:pt x="67263" y="188796"/>
                  </a:lnTo>
                  <a:lnTo>
                    <a:pt x="78162" y="176987"/>
                  </a:lnTo>
                  <a:lnTo>
                    <a:pt x="86299" y="161391"/>
                  </a:lnTo>
                  <a:lnTo>
                    <a:pt x="91951" y="137742"/>
                  </a:lnTo>
                  <a:lnTo>
                    <a:pt x="92942" y="137092"/>
                  </a:lnTo>
                  <a:lnTo>
                    <a:pt x="94309" y="137364"/>
                  </a:lnTo>
                  <a:lnTo>
                    <a:pt x="95925" y="138250"/>
                  </a:lnTo>
                  <a:lnTo>
                    <a:pt x="114454" y="157545"/>
                  </a:lnTo>
                  <a:lnTo>
                    <a:pt x="138420" y="166460"/>
                  </a:lnTo>
                  <a:lnTo>
                    <a:pt x="157765" y="165649"/>
                  </a:lnTo>
                  <a:lnTo>
                    <a:pt x="177417" y="159174"/>
                  </a:lnTo>
                  <a:lnTo>
                    <a:pt x="203642" y="139662"/>
                  </a:lnTo>
                  <a:lnTo>
                    <a:pt x="218267" y="124106"/>
                  </a:lnTo>
                  <a:lnTo>
                    <a:pt x="231659" y="89368"/>
                  </a:lnTo>
                  <a:lnTo>
                    <a:pt x="236725" y="47796"/>
                  </a:lnTo>
                  <a:lnTo>
                    <a:pt x="231484" y="14311"/>
                  </a:lnTo>
                  <a:lnTo>
                    <a:pt x="226181" y="7532"/>
                  </a:lnTo>
                  <a:lnTo>
                    <a:pt x="210881" y="0"/>
                  </a:lnTo>
                  <a:lnTo>
                    <a:pt x="202567" y="108"/>
                  </a:lnTo>
                  <a:lnTo>
                    <a:pt x="185805" y="5872"/>
                  </a:lnTo>
                  <a:lnTo>
                    <a:pt x="180206" y="10373"/>
                  </a:lnTo>
                  <a:lnTo>
                    <a:pt x="173984" y="21018"/>
                  </a:lnTo>
                  <a:lnTo>
                    <a:pt x="174983" y="34686"/>
                  </a:lnTo>
                  <a:lnTo>
                    <a:pt x="177225" y="42282"/>
                  </a:lnTo>
                  <a:lnTo>
                    <a:pt x="187241" y="56367"/>
                  </a:lnTo>
                  <a:lnTo>
                    <a:pt x="193864" y="63086"/>
                  </a:lnTo>
                  <a:lnTo>
                    <a:pt x="212511" y="72433"/>
                  </a:lnTo>
                  <a:lnTo>
                    <a:pt x="255604" y="80812"/>
                  </a:lnTo>
                  <a:lnTo>
                    <a:pt x="276958" y="8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80">
              <a:extLst>
                <a:ext uri="{FF2B5EF4-FFF2-40B4-BE49-F238E27FC236}">
                  <a16:creationId xmlns:a16="http://schemas.microsoft.com/office/drawing/2014/main" xmlns="" id="{566FCAE2-0624-4C5E-A3C5-24EB63E68DD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203950" y="612292"/>
              <a:ext cx="80797" cy="359259"/>
            </a:xfrm>
            <a:custGeom>
              <a:avLst/>
              <a:gdLst/>
              <a:ahLst/>
              <a:cxnLst/>
              <a:rect l="0" t="0" r="0" b="0"/>
              <a:pathLst>
                <a:path w="80797" h="3592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883" y="1562"/>
                  </a:lnTo>
                  <a:lnTo>
                    <a:pt x="16794" y="40142"/>
                  </a:lnTo>
                  <a:lnTo>
                    <a:pt x="33335" y="72084"/>
                  </a:lnTo>
                  <a:lnTo>
                    <a:pt x="56208" y="114973"/>
                  </a:lnTo>
                  <a:lnTo>
                    <a:pt x="69222" y="139252"/>
                  </a:lnTo>
                  <a:lnTo>
                    <a:pt x="76487" y="168843"/>
                  </a:lnTo>
                  <a:lnTo>
                    <a:pt x="79919" y="201975"/>
                  </a:lnTo>
                  <a:lnTo>
                    <a:pt x="80796" y="237470"/>
                  </a:lnTo>
                  <a:lnTo>
                    <a:pt x="75736" y="265366"/>
                  </a:lnTo>
                  <a:lnTo>
                    <a:pt x="55062" y="307650"/>
                  </a:lnTo>
                  <a:lnTo>
                    <a:pt x="32703" y="333029"/>
                  </a:lnTo>
                  <a:lnTo>
                    <a:pt x="0" y="35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43">
            <a:extLst>
              <a:ext uri="{FF2B5EF4-FFF2-40B4-BE49-F238E27FC236}">
                <a16:creationId xmlns:a16="http://schemas.microsoft.com/office/drawing/2014/main" xmlns="" id="{73D6E6CB-DB14-42A0-86E4-57B9D4B2F59E}"/>
              </a:ext>
            </a:extLst>
          </p:cNvPr>
          <p:cNvGrpSpPr/>
          <p:nvPr/>
        </p:nvGrpSpPr>
        <p:grpSpPr>
          <a:xfrm>
            <a:off x="6511729" y="679450"/>
            <a:ext cx="423008" cy="241301"/>
            <a:chOff x="6511729" y="679450"/>
            <a:chExt cx="423008" cy="241301"/>
          </a:xfrm>
        </p:grpSpPr>
        <p:sp>
          <p:nvSpPr>
            <p:cNvPr id="33" name="SMARTInkShape-1181">
              <a:extLst>
                <a:ext uri="{FF2B5EF4-FFF2-40B4-BE49-F238E27FC236}">
                  <a16:creationId xmlns:a16="http://schemas.microsoft.com/office/drawing/2014/main" xmlns="" id="{0AF0DC30-7CD2-4604-8546-3E764B112FE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511729" y="774700"/>
              <a:ext cx="168472" cy="6351"/>
            </a:xfrm>
            <a:custGeom>
              <a:avLst/>
              <a:gdLst/>
              <a:ahLst/>
              <a:cxnLst/>
              <a:rect l="0" t="0" r="0" b="0"/>
              <a:pathLst>
                <a:path w="16847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5" y="5467"/>
                  </a:lnTo>
                  <a:lnTo>
                    <a:pt x="45616" y="5470"/>
                  </a:lnTo>
                  <a:lnTo>
                    <a:pt x="77885" y="2902"/>
                  </a:lnTo>
                  <a:lnTo>
                    <a:pt x="113395" y="3171"/>
                  </a:lnTo>
                  <a:lnTo>
                    <a:pt x="1684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82">
              <a:extLst>
                <a:ext uri="{FF2B5EF4-FFF2-40B4-BE49-F238E27FC236}">
                  <a16:creationId xmlns:a16="http://schemas.microsoft.com/office/drawing/2014/main" xmlns="" id="{AD175E9F-F574-4749-9D0B-2428F364424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549829" y="850900"/>
              <a:ext cx="181172" cy="35409"/>
            </a:xfrm>
            <a:custGeom>
              <a:avLst/>
              <a:gdLst/>
              <a:ahLst/>
              <a:cxnLst/>
              <a:rect l="0" t="0" r="0" b="0"/>
              <a:pathLst>
                <a:path w="181172" h="35409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1124" y="35408"/>
                  </a:lnTo>
                  <a:lnTo>
                    <a:pt x="37281" y="29000"/>
                  </a:lnTo>
                  <a:lnTo>
                    <a:pt x="83973" y="19725"/>
                  </a:lnTo>
                  <a:lnTo>
                    <a:pt x="121510" y="12059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83">
              <a:extLst>
                <a:ext uri="{FF2B5EF4-FFF2-40B4-BE49-F238E27FC236}">
                  <a16:creationId xmlns:a16="http://schemas.microsoft.com/office/drawing/2014/main" xmlns="" id="{80512AE8-F471-405B-9F87-521493DEF34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902450" y="679450"/>
              <a:ext cx="32287" cy="241301"/>
            </a:xfrm>
            <a:custGeom>
              <a:avLst/>
              <a:gdLst/>
              <a:ahLst/>
              <a:cxnLst/>
              <a:rect l="0" t="0" r="0" b="0"/>
              <a:pathLst>
                <a:path w="32287" h="2413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4" y="3763"/>
                  </a:lnTo>
                  <a:lnTo>
                    <a:pt x="17676" y="6742"/>
                  </a:lnTo>
                  <a:lnTo>
                    <a:pt x="29853" y="34532"/>
                  </a:lnTo>
                  <a:lnTo>
                    <a:pt x="32286" y="77416"/>
                  </a:lnTo>
                  <a:lnTo>
                    <a:pt x="28225" y="111313"/>
                  </a:lnTo>
                  <a:lnTo>
                    <a:pt x="21717" y="146839"/>
                  </a:lnTo>
                  <a:lnTo>
                    <a:pt x="14121" y="181443"/>
                  </a:lnTo>
                  <a:lnTo>
                    <a:pt x="7885" y="226550"/>
                  </a:lnTo>
                  <a:lnTo>
                    <a:pt x="63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1184">
            <a:extLst>
              <a:ext uri="{FF2B5EF4-FFF2-40B4-BE49-F238E27FC236}">
                <a16:creationId xmlns:a16="http://schemas.microsoft.com/office/drawing/2014/main" xmlns="" id="{3D6D5778-968E-4D4E-AD3C-7AB9889745D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12100" y="480994"/>
            <a:ext cx="135319" cy="776307"/>
          </a:xfrm>
          <a:custGeom>
            <a:avLst/>
            <a:gdLst/>
            <a:ahLst/>
            <a:cxnLst/>
            <a:rect l="0" t="0" r="0" b="0"/>
            <a:pathLst>
              <a:path w="135319" h="776307">
                <a:moveTo>
                  <a:pt x="0" y="14306"/>
                </a:moveTo>
                <a:lnTo>
                  <a:pt x="0" y="14306"/>
                </a:lnTo>
                <a:lnTo>
                  <a:pt x="6742" y="7564"/>
                </a:lnTo>
                <a:lnTo>
                  <a:pt x="31159" y="0"/>
                </a:lnTo>
                <a:lnTo>
                  <a:pt x="68578" y="33"/>
                </a:lnTo>
                <a:lnTo>
                  <a:pt x="92803" y="12196"/>
                </a:lnTo>
                <a:lnTo>
                  <a:pt x="104201" y="21366"/>
                </a:lnTo>
                <a:lnTo>
                  <a:pt x="118749" y="48488"/>
                </a:lnTo>
                <a:lnTo>
                  <a:pt x="125449" y="82415"/>
                </a:lnTo>
                <a:lnTo>
                  <a:pt x="123723" y="121012"/>
                </a:lnTo>
                <a:lnTo>
                  <a:pt x="112608" y="163566"/>
                </a:lnTo>
                <a:lnTo>
                  <a:pt x="96615" y="206938"/>
                </a:lnTo>
                <a:lnTo>
                  <a:pt x="80100" y="247381"/>
                </a:lnTo>
                <a:lnTo>
                  <a:pt x="67115" y="282760"/>
                </a:lnTo>
                <a:lnTo>
                  <a:pt x="51871" y="328563"/>
                </a:lnTo>
                <a:lnTo>
                  <a:pt x="42180" y="367064"/>
                </a:lnTo>
                <a:lnTo>
                  <a:pt x="41190" y="402695"/>
                </a:lnTo>
                <a:lnTo>
                  <a:pt x="47247" y="440064"/>
                </a:lnTo>
                <a:lnTo>
                  <a:pt x="61741" y="477947"/>
                </a:lnTo>
                <a:lnTo>
                  <a:pt x="82028" y="515983"/>
                </a:lnTo>
                <a:lnTo>
                  <a:pt x="101446" y="554064"/>
                </a:lnTo>
                <a:lnTo>
                  <a:pt x="120227" y="598116"/>
                </a:lnTo>
                <a:lnTo>
                  <a:pt x="130732" y="639064"/>
                </a:lnTo>
                <a:lnTo>
                  <a:pt x="135318" y="670574"/>
                </a:lnTo>
                <a:lnTo>
                  <a:pt x="127974" y="702252"/>
                </a:lnTo>
                <a:lnTo>
                  <a:pt x="118260" y="723403"/>
                </a:lnTo>
                <a:lnTo>
                  <a:pt x="90779" y="751772"/>
                </a:lnTo>
                <a:lnTo>
                  <a:pt x="38100" y="7763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245">
            <a:extLst>
              <a:ext uri="{FF2B5EF4-FFF2-40B4-BE49-F238E27FC236}">
                <a16:creationId xmlns:a16="http://schemas.microsoft.com/office/drawing/2014/main" xmlns="" id="{7F9AE71D-B59F-41C2-BEAE-3F2C50D313CF}"/>
              </a:ext>
            </a:extLst>
          </p:cNvPr>
          <p:cNvGrpSpPr/>
          <p:nvPr/>
        </p:nvGrpSpPr>
        <p:grpSpPr>
          <a:xfrm>
            <a:off x="8452372" y="554117"/>
            <a:ext cx="1494650" cy="542110"/>
            <a:chOff x="8452372" y="554117"/>
            <a:chExt cx="1494650" cy="542110"/>
          </a:xfrm>
        </p:grpSpPr>
        <p:sp>
          <p:nvSpPr>
            <p:cNvPr id="38" name="SMARTInkShape-1185">
              <a:extLst>
                <a:ext uri="{FF2B5EF4-FFF2-40B4-BE49-F238E27FC236}">
                  <a16:creationId xmlns:a16="http://schemas.microsoft.com/office/drawing/2014/main" xmlns="" id="{0BC62B2A-97FB-4AC4-B9FD-11694DE6F21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452372" y="744094"/>
              <a:ext cx="240779" cy="352133"/>
            </a:xfrm>
            <a:custGeom>
              <a:avLst/>
              <a:gdLst/>
              <a:ahLst/>
              <a:cxnLst/>
              <a:rect l="0" t="0" r="0" b="0"/>
              <a:pathLst>
                <a:path w="240779" h="352133">
                  <a:moveTo>
                    <a:pt x="12178" y="11556"/>
                  </a:moveTo>
                  <a:lnTo>
                    <a:pt x="12178" y="11556"/>
                  </a:lnTo>
                  <a:lnTo>
                    <a:pt x="5436" y="8185"/>
                  </a:lnTo>
                  <a:lnTo>
                    <a:pt x="3450" y="6486"/>
                  </a:lnTo>
                  <a:lnTo>
                    <a:pt x="0" y="0"/>
                  </a:lnTo>
                  <a:lnTo>
                    <a:pt x="20888" y="42951"/>
                  </a:lnTo>
                  <a:lnTo>
                    <a:pt x="41449" y="80543"/>
                  </a:lnTo>
                  <a:lnTo>
                    <a:pt x="64698" y="127824"/>
                  </a:lnTo>
                  <a:lnTo>
                    <a:pt x="77530" y="153274"/>
                  </a:lnTo>
                  <a:lnTo>
                    <a:pt x="91024" y="179412"/>
                  </a:lnTo>
                  <a:lnTo>
                    <a:pt x="104958" y="206010"/>
                  </a:lnTo>
                  <a:lnTo>
                    <a:pt x="119187" y="231503"/>
                  </a:lnTo>
                  <a:lnTo>
                    <a:pt x="133612" y="256260"/>
                  </a:lnTo>
                  <a:lnTo>
                    <a:pt x="161398" y="300230"/>
                  </a:lnTo>
                  <a:lnTo>
                    <a:pt x="200456" y="347795"/>
                  </a:lnTo>
                  <a:lnTo>
                    <a:pt x="205430" y="352132"/>
                  </a:lnTo>
                  <a:lnTo>
                    <a:pt x="208746" y="350084"/>
                  </a:lnTo>
                  <a:lnTo>
                    <a:pt x="212430" y="334639"/>
                  </a:lnTo>
                  <a:lnTo>
                    <a:pt x="214068" y="300023"/>
                  </a:lnTo>
                  <a:lnTo>
                    <a:pt x="214504" y="277950"/>
                  </a:lnTo>
                  <a:lnTo>
                    <a:pt x="214795" y="249830"/>
                  </a:lnTo>
                  <a:lnTo>
                    <a:pt x="214990" y="217678"/>
                  </a:lnTo>
                  <a:lnTo>
                    <a:pt x="215118" y="182837"/>
                  </a:lnTo>
                  <a:lnTo>
                    <a:pt x="215205" y="149732"/>
                  </a:lnTo>
                  <a:lnTo>
                    <a:pt x="215263" y="117784"/>
                  </a:lnTo>
                  <a:lnTo>
                    <a:pt x="215300" y="86608"/>
                  </a:lnTo>
                  <a:lnTo>
                    <a:pt x="215343" y="46324"/>
                  </a:lnTo>
                  <a:lnTo>
                    <a:pt x="217250" y="17389"/>
                  </a:lnTo>
                  <a:lnTo>
                    <a:pt x="218742" y="13328"/>
                  </a:lnTo>
                  <a:lnTo>
                    <a:pt x="221854" y="12737"/>
                  </a:lnTo>
                  <a:lnTo>
                    <a:pt x="240778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86">
              <a:extLst>
                <a:ext uri="{FF2B5EF4-FFF2-40B4-BE49-F238E27FC236}">
                  <a16:creationId xmlns:a16="http://schemas.microsoft.com/office/drawing/2014/main" xmlns="" id="{101076F9-42DD-44C4-A56C-FC1E0663509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820480" y="872994"/>
              <a:ext cx="177471" cy="131785"/>
            </a:xfrm>
            <a:custGeom>
              <a:avLst/>
              <a:gdLst/>
              <a:ahLst/>
              <a:cxnLst/>
              <a:rect l="0" t="0" r="0" b="0"/>
              <a:pathLst>
                <a:path w="177471" h="131785">
                  <a:moveTo>
                    <a:pt x="63170" y="54106"/>
                  </a:moveTo>
                  <a:lnTo>
                    <a:pt x="63170" y="54106"/>
                  </a:lnTo>
                  <a:lnTo>
                    <a:pt x="47269" y="17954"/>
                  </a:lnTo>
                  <a:lnTo>
                    <a:pt x="36038" y="3805"/>
                  </a:lnTo>
                  <a:lnTo>
                    <a:pt x="30415" y="0"/>
                  </a:lnTo>
                  <a:lnTo>
                    <a:pt x="27222" y="396"/>
                  </a:lnTo>
                  <a:lnTo>
                    <a:pt x="19911" y="4600"/>
                  </a:lnTo>
                  <a:lnTo>
                    <a:pt x="4491" y="35126"/>
                  </a:lnTo>
                  <a:lnTo>
                    <a:pt x="0" y="73177"/>
                  </a:lnTo>
                  <a:lnTo>
                    <a:pt x="9881" y="107891"/>
                  </a:lnTo>
                  <a:lnTo>
                    <a:pt x="20435" y="124107"/>
                  </a:lnTo>
                  <a:lnTo>
                    <a:pt x="26213" y="130407"/>
                  </a:lnTo>
                  <a:lnTo>
                    <a:pt x="32888" y="131784"/>
                  </a:lnTo>
                  <a:lnTo>
                    <a:pt x="40159" y="129880"/>
                  </a:lnTo>
                  <a:lnTo>
                    <a:pt x="47830" y="125789"/>
                  </a:lnTo>
                  <a:lnTo>
                    <a:pt x="60115" y="109954"/>
                  </a:lnTo>
                  <a:lnTo>
                    <a:pt x="78159" y="66060"/>
                  </a:lnTo>
                  <a:lnTo>
                    <a:pt x="80415" y="59419"/>
                  </a:lnTo>
                  <a:lnTo>
                    <a:pt x="81722" y="59764"/>
                  </a:lnTo>
                  <a:lnTo>
                    <a:pt x="85055" y="65793"/>
                  </a:lnTo>
                  <a:lnTo>
                    <a:pt x="94356" y="95638"/>
                  </a:lnTo>
                  <a:lnTo>
                    <a:pt x="103841" y="109959"/>
                  </a:lnTo>
                  <a:lnTo>
                    <a:pt x="113231" y="117735"/>
                  </a:lnTo>
                  <a:lnTo>
                    <a:pt x="117710" y="119809"/>
                  </a:lnTo>
                  <a:lnTo>
                    <a:pt x="123518" y="119075"/>
                  </a:lnTo>
                  <a:lnTo>
                    <a:pt x="137499" y="112614"/>
                  </a:lnTo>
                  <a:lnTo>
                    <a:pt x="177470" y="6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87">
              <a:extLst>
                <a:ext uri="{FF2B5EF4-FFF2-40B4-BE49-F238E27FC236}">
                  <a16:creationId xmlns:a16="http://schemas.microsoft.com/office/drawing/2014/main" xmlns="" id="{0C2B7FE7-3DF5-41D1-909F-4036D25410F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023349" y="663258"/>
              <a:ext cx="19052" cy="308293"/>
            </a:xfrm>
            <a:custGeom>
              <a:avLst/>
              <a:gdLst/>
              <a:ahLst/>
              <a:cxnLst/>
              <a:rect l="0" t="0" r="0" b="0"/>
              <a:pathLst>
                <a:path w="19052" h="308293">
                  <a:moveTo>
                    <a:pt x="1" y="117792"/>
                  </a:moveTo>
                  <a:lnTo>
                    <a:pt x="1" y="117792"/>
                  </a:lnTo>
                  <a:lnTo>
                    <a:pt x="0" y="73969"/>
                  </a:lnTo>
                  <a:lnTo>
                    <a:pt x="3764" y="39284"/>
                  </a:lnTo>
                  <a:lnTo>
                    <a:pt x="10935" y="371"/>
                  </a:lnTo>
                  <a:lnTo>
                    <a:pt x="10818" y="0"/>
                  </a:lnTo>
                  <a:lnTo>
                    <a:pt x="8807" y="7114"/>
                  </a:lnTo>
                  <a:lnTo>
                    <a:pt x="10448" y="43841"/>
                  </a:lnTo>
                  <a:lnTo>
                    <a:pt x="13581" y="80927"/>
                  </a:lnTo>
                  <a:lnTo>
                    <a:pt x="16620" y="122574"/>
                  </a:lnTo>
                  <a:lnTo>
                    <a:pt x="17970" y="164603"/>
                  </a:lnTo>
                  <a:lnTo>
                    <a:pt x="18570" y="206800"/>
                  </a:lnTo>
                  <a:lnTo>
                    <a:pt x="18838" y="246251"/>
                  </a:lnTo>
                  <a:lnTo>
                    <a:pt x="18988" y="288028"/>
                  </a:lnTo>
                  <a:lnTo>
                    <a:pt x="19051" y="308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88">
              <a:extLst>
                <a:ext uri="{FF2B5EF4-FFF2-40B4-BE49-F238E27FC236}">
                  <a16:creationId xmlns:a16="http://schemas.microsoft.com/office/drawing/2014/main" xmlns="" id="{89D1F587-08C6-49C1-A5CB-34F0AEF80AE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140341" y="844550"/>
              <a:ext cx="22710" cy="101601"/>
            </a:xfrm>
            <a:custGeom>
              <a:avLst/>
              <a:gdLst/>
              <a:ahLst/>
              <a:cxnLst/>
              <a:rect l="0" t="0" r="0" b="0"/>
              <a:pathLst>
                <a:path w="22710" h="1016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9028" y="43308"/>
                  </a:lnTo>
                  <a:lnTo>
                    <a:pt x="18656" y="73980"/>
                  </a:lnTo>
                  <a:lnTo>
                    <a:pt x="2270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189">
              <a:extLst>
                <a:ext uri="{FF2B5EF4-FFF2-40B4-BE49-F238E27FC236}">
                  <a16:creationId xmlns:a16="http://schemas.microsoft.com/office/drawing/2014/main" xmlns="" id="{D0360F47-F42A-414F-85F3-321B6C1AD53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182100" y="7429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882" y="14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190">
              <a:extLst>
                <a:ext uri="{FF2B5EF4-FFF2-40B4-BE49-F238E27FC236}">
                  <a16:creationId xmlns:a16="http://schemas.microsoft.com/office/drawing/2014/main" xmlns="" id="{250AAD6F-12C8-4F6E-807B-927C5F60812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310568" y="588495"/>
              <a:ext cx="138233" cy="370886"/>
            </a:xfrm>
            <a:custGeom>
              <a:avLst/>
              <a:gdLst/>
              <a:ahLst/>
              <a:cxnLst/>
              <a:rect l="0" t="0" r="0" b="0"/>
              <a:pathLst>
                <a:path w="138233" h="370886">
                  <a:moveTo>
                    <a:pt x="68382" y="262405"/>
                  </a:moveTo>
                  <a:lnTo>
                    <a:pt x="68382" y="262405"/>
                  </a:lnTo>
                  <a:lnTo>
                    <a:pt x="82197" y="253616"/>
                  </a:lnTo>
                  <a:lnTo>
                    <a:pt x="89339" y="245799"/>
                  </a:lnTo>
                  <a:lnTo>
                    <a:pt x="94865" y="235269"/>
                  </a:lnTo>
                  <a:lnTo>
                    <a:pt x="94504" y="230203"/>
                  </a:lnTo>
                  <a:lnTo>
                    <a:pt x="88458" y="220812"/>
                  </a:lnTo>
                  <a:lnTo>
                    <a:pt x="73155" y="210962"/>
                  </a:lnTo>
                  <a:lnTo>
                    <a:pt x="66625" y="211176"/>
                  </a:lnTo>
                  <a:lnTo>
                    <a:pt x="51844" y="217059"/>
                  </a:lnTo>
                  <a:lnTo>
                    <a:pt x="20914" y="245755"/>
                  </a:lnTo>
                  <a:lnTo>
                    <a:pt x="6597" y="271703"/>
                  </a:lnTo>
                  <a:lnTo>
                    <a:pt x="0" y="298993"/>
                  </a:lnTo>
                  <a:lnTo>
                    <a:pt x="1771" y="325233"/>
                  </a:lnTo>
                  <a:lnTo>
                    <a:pt x="11025" y="347243"/>
                  </a:lnTo>
                  <a:lnTo>
                    <a:pt x="17444" y="357064"/>
                  </a:lnTo>
                  <a:lnTo>
                    <a:pt x="25957" y="363611"/>
                  </a:lnTo>
                  <a:lnTo>
                    <a:pt x="46703" y="370885"/>
                  </a:lnTo>
                  <a:lnTo>
                    <a:pt x="56752" y="369297"/>
                  </a:lnTo>
                  <a:lnTo>
                    <a:pt x="75443" y="358126"/>
                  </a:lnTo>
                  <a:lnTo>
                    <a:pt x="98461" y="318519"/>
                  </a:lnTo>
                  <a:lnTo>
                    <a:pt x="112089" y="273233"/>
                  </a:lnTo>
                  <a:lnTo>
                    <a:pt x="118687" y="246340"/>
                  </a:lnTo>
                  <a:lnTo>
                    <a:pt x="122379" y="214301"/>
                  </a:lnTo>
                  <a:lnTo>
                    <a:pt x="124135" y="178830"/>
                  </a:lnTo>
                  <a:lnTo>
                    <a:pt x="124600" y="141072"/>
                  </a:lnTo>
                  <a:lnTo>
                    <a:pt x="124205" y="107433"/>
                  </a:lnTo>
                  <a:lnTo>
                    <a:pt x="123236" y="76540"/>
                  </a:lnTo>
                  <a:lnTo>
                    <a:pt x="121884" y="47478"/>
                  </a:lnTo>
                  <a:lnTo>
                    <a:pt x="119983" y="3206"/>
                  </a:lnTo>
                  <a:lnTo>
                    <a:pt x="118305" y="0"/>
                  </a:lnTo>
                  <a:lnTo>
                    <a:pt x="115775" y="1391"/>
                  </a:lnTo>
                  <a:lnTo>
                    <a:pt x="112678" y="5845"/>
                  </a:lnTo>
                  <a:lnTo>
                    <a:pt x="111689" y="45825"/>
                  </a:lnTo>
                  <a:lnTo>
                    <a:pt x="117967" y="88301"/>
                  </a:lnTo>
                  <a:lnTo>
                    <a:pt x="122605" y="112469"/>
                  </a:lnTo>
                  <a:lnTo>
                    <a:pt x="125697" y="138459"/>
                  </a:lnTo>
                  <a:lnTo>
                    <a:pt x="127759" y="165663"/>
                  </a:lnTo>
                  <a:lnTo>
                    <a:pt x="129133" y="193677"/>
                  </a:lnTo>
                  <a:lnTo>
                    <a:pt x="130050" y="220114"/>
                  </a:lnTo>
                  <a:lnTo>
                    <a:pt x="130660" y="245500"/>
                  </a:lnTo>
                  <a:lnTo>
                    <a:pt x="132044" y="290169"/>
                  </a:lnTo>
                  <a:lnTo>
                    <a:pt x="136085" y="331623"/>
                  </a:lnTo>
                  <a:lnTo>
                    <a:pt x="138232" y="35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91">
              <a:extLst>
                <a:ext uri="{FF2B5EF4-FFF2-40B4-BE49-F238E27FC236}">
                  <a16:creationId xmlns:a16="http://schemas.microsoft.com/office/drawing/2014/main" xmlns="" id="{9AF15B10-1569-4178-AD33-03C0998FF34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556750" y="7874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958" y="53360"/>
                  </a:lnTo>
                  <a:lnTo>
                    <a:pt x="9643" y="95364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92">
              <a:extLst>
                <a:ext uri="{FF2B5EF4-FFF2-40B4-BE49-F238E27FC236}">
                  <a16:creationId xmlns:a16="http://schemas.microsoft.com/office/drawing/2014/main" xmlns="" id="{F10B463F-98D6-4C2B-B6EF-B71FEBAC15F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596615" y="704850"/>
              <a:ext cx="10936" cy="50801"/>
            </a:xfrm>
            <a:custGeom>
              <a:avLst/>
              <a:gdLst/>
              <a:ahLst/>
              <a:cxnLst/>
              <a:rect l="0" t="0" r="0" b="0"/>
              <a:pathLst>
                <a:path w="109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16721"/>
                  </a:lnTo>
                  <a:lnTo>
                    <a:pt x="902" y="9078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93">
              <a:extLst>
                <a:ext uri="{FF2B5EF4-FFF2-40B4-BE49-F238E27FC236}">
                  <a16:creationId xmlns:a16="http://schemas.microsoft.com/office/drawing/2014/main" xmlns="" id="{701552A5-F111-43A7-8B5C-F47D315A756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688120" y="554117"/>
              <a:ext cx="258902" cy="462759"/>
            </a:xfrm>
            <a:custGeom>
              <a:avLst/>
              <a:gdLst/>
              <a:ahLst/>
              <a:cxnLst/>
              <a:rect l="0" t="0" r="0" b="0"/>
              <a:pathLst>
                <a:path w="258902" h="462759">
                  <a:moveTo>
                    <a:pt x="40080" y="23733"/>
                  </a:moveTo>
                  <a:lnTo>
                    <a:pt x="40080" y="23733"/>
                  </a:lnTo>
                  <a:lnTo>
                    <a:pt x="36709" y="13620"/>
                  </a:lnTo>
                  <a:lnTo>
                    <a:pt x="36421" y="9935"/>
                  </a:lnTo>
                  <a:lnTo>
                    <a:pt x="39458" y="0"/>
                  </a:lnTo>
                  <a:lnTo>
                    <a:pt x="48863" y="43946"/>
                  </a:lnTo>
                  <a:lnTo>
                    <a:pt x="47276" y="79989"/>
                  </a:lnTo>
                  <a:lnTo>
                    <a:pt x="41162" y="124230"/>
                  </a:lnTo>
                  <a:lnTo>
                    <a:pt x="36568" y="147881"/>
                  </a:lnTo>
                  <a:lnTo>
                    <a:pt x="25113" y="195327"/>
                  </a:lnTo>
                  <a:lnTo>
                    <a:pt x="10615" y="239932"/>
                  </a:lnTo>
                  <a:lnTo>
                    <a:pt x="2290" y="275749"/>
                  </a:lnTo>
                  <a:lnTo>
                    <a:pt x="0" y="303662"/>
                  </a:lnTo>
                  <a:lnTo>
                    <a:pt x="3687" y="323124"/>
                  </a:lnTo>
                  <a:lnTo>
                    <a:pt x="9468" y="328455"/>
                  </a:lnTo>
                  <a:lnTo>
                    <a:pt x="27180" y="332496"/>
                  </a:lnTo>
                  <a:lnTo>
                    <a:pt x="47281" y="328178"/>
                  </a:lnTo>
                  <a:lnTo>
                    <a:pt x="65859" y="318497"/>
                  </a:lnTo>
                  <a:lnTo>
                    <a:pt x="78819" y="304787"/>
                  </a:lnTo>
                  <a:lnTo>
                    <a:pt x="85521" y="287405"/>
                  </a:lnTo>
                  <a:lnTo>
                    <a:pt x="87307" y="277831"/>
                  </a:lnTo>
                  <a:lnTo>
                    <a:pt x="83647" y="259667"/>
                  </a:lnTo>
                  <a:lnTo>
                    <a:pt x="79708" y="250873"/>
                  </a:lnTo>
                  <a:lnTo>
                    <a:pt x="62162" y="237338"/>
                  </a:lnTo>
                  <a:lnTo>
                    <a:pt x="20766" y="217150"/>
                  </a:lnTo>
                  <a:lnTo>
                    <a:pt x="10328" y="210120"/>
                  </a:lnTo>
                  <a:lnTo>
                    <a:pt x="7546" y="207258"/>
                  </a:lnTo>
                  <a:lnTo>
                    <a:pt x="7807" y="204644"/>
                  </a:lnTo>
                  <a:lnTo>
                    <a:pt x="10098" y="202196"/>
                  </a:lnTo>
                  <a:lnTo>
                    <a:pt x="13742" y="199858"/>
                  </a:lnTo>
                  <a:lnTo>
                    <a:pt x="39163" y="196107"/>
                  </a:lnTo>
                  <a:lnTo>
                    <a:pt x="71710" y="191934"/>
                  </a:lnTo>
                  <a:lnTo>
                    <a:pt x="118642" y="175426"/>
                  </a:lnTo>
                  <a:lnTo>
                    <a:pt x="132972" y="166987"/>
                  </a:lnTo>
                  <a:lnTo>
                    <a:pt x="133758" y="165802"/>
                  </a:lnTo>
                  <a:lnTo>
                    <a:pt x="133577" y="164307"/>
                  </a:lnTo>
                  <a:lnTo>
                    <a:pt x="131493" y="160764"/>
                  </a:lnTo>
                  <a:lnTo>
                    <a:pt x="130656" y="160242"/>
                  </a:lnTo>
                  <a:lnTo>
                    <a:pt x="130097" y="160600"/>
                  </a:lnTo>
                  <a:lnTo>
                    <a:pt x="129725" y="161545"/>
                  </a:lnTo>
                  <a:lnTo>
                    <a:pt x="137883" y="189782"/>
                  </a:lnTo>
                  <a:lnTo>
                    <a:pt x="147297" y="208164"/>
                  </a:lnTo>
                  <a:lnTo>
                    <a:pt x="159023" y="220274"/>
                  </a:lnTo>
                  <a:lnTo>
                    <a:pt x="163826" y="221788"/>
                  </a:lnTo>
                  <a:lnTo>
                    <a:pt x="174806" y="221589"/>
                  </a:lnTo>
                  <a:lnTo>
                    <a:pt x="196258" y="210768"/>
                  </a:lnTo>
                  <a:lnTo>
                    <a:pt x="217118" y="190785"/>
                  </a:lnTo>
                  <a:lnTo>
                    <a:pt x="220899" y="184490"/>
                  </a:lnTo>
                  <a:lnTo>
                    <a:pt x="227303" y="163114"/>
                  </a:lnTo>
                  <a:lnTo>
                    <a:pt x="227689" y="162515"/>
                  </a:lnTo>
                  <a:lnTo>
                    <a:pt x="221454" y="182031"/>
                  </a:lnTo>
                  <a:lnTo>
                    <a:pt x="222310" y="211512"/>
                  </a:lnTo>
                  <a:lnTo>
                    <a:pt x="233774" y="253800"/>
                  </a:lnTo>
                  <a:lnTo>
                    <a:pt x="244700" y="289439"/>
                  </a:lnTo>
                  <a:lnTo>
                    <a:pt x="254494" y="328091"/>
                  </a:lnTo>
                  <a:lnTo>
                    <a:pt x="258847" y="366437"/>
                  </a:lnTo>
                  <a:lnTo>
                    <a:pt x="258901" y="400883"/>
                  </a:lnTo>
                  <a:lnTo>
                    <a:pt x="257927" y="416983"/>
                  </a:lnTo>
                  <a:lnTo>
                    <a:pt x="247437" y="440516"/>
                  </a:lnTo>
                  <a:lnTo>
                    <a:pt x="239702" y="449755"/>
                  </a:lnTo>
                  <a:lnTo>
                    <a:pt x="221698" y="460021"/>
                  </a:lnTo>
                  <a:lnTo>
                    <a:pt x="211959" y="462758"/>
                  </a:lnTo>
                  <a:lnTo>
                    <a:pt x="203349" y="461055"/>
                  </a:lnTo>
                  <a:lnTo>
                    <a:pt x="173430" y="43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246">
            <a:extLst>
              <a:ext uri="{FF2B5EF4-FFF2-40B4-BE49-F238E27FC236}">
                <a16:creationId xmlns:a16="http://schemas.microsoft.com/office/drawing/2014/main" xmlns="" id="{55102A18-D527-4F21-9789-9A1C5BC63D8D}"/>
              </a:ext>
            </a:extLst>
          </p:cNvPr>
          <p:cNvGrpSpPr/>
          <p:nvPr/>
        </p:nvGrpSpPr>
        <p:grpSpPr>
          <a:xfrm>
            <a:off x="10394454" y="504629"/>
            <a:ext cx="698997" cy="407258"/>
            <a:chOff x="10394454" y="504629"/>
            <a:chExt cx="698997" cy="407258"/>
          </a:xfrm>
        </p:grpSpPr>
        <p:sp>
          <p:nvSpPr>
            <p:cNvPr id="48" name="SMARTInkShape-1194">
              <a:extLst>
                <a:ext uri="{FF2B5EF4-FFF2-40B4-BE49-F238E27FC236}">
                  <a16:creationId xmlns:a16="http://schemas.microsoft.com/office/drawing/2014/main" xmlns="" id="{14CFA33D-7AE8-49B5-96FB-3AA06F02CE1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431176" y="554215"/>
              <a:ext cx="110644" cy="357672"/>
            </a:xfrm>
            <a:custGeom>
              <a:avLst/>
              <a:gdLst/>
              <a:ahLst/>
              <a:cxnLst/>
              <a:rect l="0" t="0" r="0" b="0"/>
              <a:pathLst>
                <a:path w="110644" h="357672">
                  <a:moveTo>
                    <a:pt x="39974" y="10935"/>
                  </a:moveTo>
                  <a:lnTo>
                    <a:pt x="39974" y="10935"/>
                  </a:lnTo>
                  <a:lnTo>
                    <a:pt x="36604" y="4193"/>
                  </a:lnTo>
                  <a:lnTo>
                    <a:pt x="36315" y="2207"/>
                  </a:lnTo>
                  <a:lnTo>
                    <a:pt x="36830" y="883"/>
                  </a:lnTo>
                  <a:lnTo>
                    <a:pt x="37878" y="0"/>
                  </a:lnTo>
                  <a:lnTo>
                    <a:pt x="39283" y="1529"/>
                  </a:lnTo>
                  <a:lnTo>
                    <a:pt x="42724" y="8871"/>
                  </a:lnTo>
                  <a:lnTo>
                    <a:pt x="38515" y="45131"/>
                  </a:lnTo>
                  <a:lnTo>
                    <a:pt x="30153" y="83989"/>
                  </a:lnTo>
                  <a:lnTo>
                    <a:pt x="20087" y="130892"/>
                  </a:lnTo>
                  <a:lnTo>
                    <a:pt x="15427" y="157229"/>
                  </a:lnTo>
                  <a:lnTo>
                    <a:pt x="10908" y="184664"/>
                  </a:lnTo>
                  <a:lnTo>
                    <a:pt x="7192" y="210715"/>
                  </a:lnTo>
                  <a:lnTo>
                    <a:pt x="4008" y="235844"/>
                  </a:lnTo>
                  <a:lnTo>
                    <a:pt x="0" y="280934"/>
                  </a:lnTo>
                  <a:lnTo>
                    <a:pt x="569" y="315084"/>
                  </a:lnTo>
                  <a:lnTo>
                    <a:pt x="8820" y="338729"/>
                  </a:lnTo>
                  <a:lnTo>
                    <a:pt x="14971" y="347998"/>
                  </a:lnTo>
                  <a:lnTo>
                    <a:pt x="22600" y="353471"/>
                  </a:lnTo>
                  <a:lnTo>
                    <a:pt x="40483" y="357671"/>
                  </a:lnTo>
                  <a:lnTo>
                    <a:pt x="80499" y="345956"/>
                  </a:lnTo>
                  <a:lnTo>
                    <a:pt x="100554" y="330343"/>
                  </a:lnTo>
                  <a:lnTo>
                    <a:pt x="107877" y="321240"/>
                  </a:lnTo>
                  <a:lnTo>
                    <a:pt x="110643" y="310938"/>
                  </a:lnTo>
                  <a:lnTo>
                    <a:pt x="103474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95">
              <a:extLst>
                <a:ext uri="{FF2B5EF4-FFF2-40B4-BE49-F238E27FC236}">
                  <a16:creationId xmlns:a16="http://schemas.microsoft.com/office/drawing/2014/main" xmlns="" id="{EFB4032E-7F00-4C30-A1ED-17C1860DC35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394454" y="723900"/>
              <a:ext cx="146547" cy="25401"/>
            </a:xfrm>
            <a:custGeom>
              <a:avLst/>
              <a:gdLst/>
              <a:ahLst/>
              <a:cxnLst/>
              <a:rect l="0" t="0" r="0" b="0"/>
              <a:pathLst>
                <a:path w="146547" h="25401">
                  <a:moveTo>
                    <a:pt x="13196" y="25400"/>
                  </a:moveTo>
                  <a:lnTo>
                    <a:pt x="13196" y="25400"/>
                  </a:lnTo>
                  <a:lnTo>
                    <a:pt x="810" y="16672"/>
                  </a:lnTo>
                  <a:lnTo>
                    <a:pt x="0" y="15348"/>
                  </a:lnTo>
                  <a:lnTo>
                    <a:pt x="165" y="14465"/>
                  </a:lnTo>
                  <a:lnTo>
                    <a:pt x="13883" y="9852"/>
                  </a:lnTo>
                  <a:lnTo>
                    <a:pt x="49304" y="7388"/>
                  </a:lnTo>
                  <a:lnTo>
                    <a:pt x="85218" y="4930"/>
                  </a:lnTo>
                  <a:lnTo>
                    <a:pt x="1465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96">
              <a:extLst>
                <a:ext uri="{FF2B5EF4-FFF2-40B4-BE49-F238E27FC236}">
                  <a16:creationId xmlns:a16="http://schemas.microsoft.com/office/drawing/2014/main" xmlns="" id="{5F65D6A7-9F27-4795-9381-998328101D8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618753" y="705025"/>
              <a:ext cx="106398" cy="151029"/>
            </a:xfrm>
            <a:custGeom>
              <a:avLst/>
              <a:gdLst/>
              <a:ahLst/>
              <a:cxnLst/>
              <a:rect l="0" t="0" r="0" b="0"/>
              <a:pathLst>
                <a:path w="106398" h="151029">
                  <a:moveTo>
                    <a:pt x="11147" y="63325"/>
                  </a:moveTo>
                  <a:lnTo>
                    <a:pt x="11147" y="63325"/>
                  </a:lnTo>
                  <a:lnTo>
                    <a:pt x="21259" y="63325"/>
                  </a:lnTo>
                  <a:lnTo>
                    <a:pt x="48004" y="53186"/>
                  </a:lnTo>
                  <a:lnTo>
                    <a:pt x="67223" y="40957"/>
                  </a:lnTo>
                  <a:lnTo>
                    <a:pt x="77462" y="30100"/>
                  </a:lnTo>
                  <a:lnTo>
                    <a:pt x="80052" y="24242"/>
                  </a:lnTo>
                  <a:lnTo>
                    <a:pt x="81047" y="12088"/>
                  </a:lnTo>
                  <a:lnTo>
                    <a:pt x="79618" y="7295"/>
                  </a:lnTo>
                  <a:lnTo>
                    <a:pt x="74270" y="88"/>
                  </a:lnTo>
                  <a:lnTo>
                    <a:pt x="68750" y="0"/>
                  </a:lnTo>
                  <a:lnTo>
                    <a:pt x="53212" y="5547"/>
                  </a:lnTo>
                  <a:lnTo>
                    <a:pt x="21258" y="30683"/>
                  </a:lnTo>
                  <a:lnTo>
                    <a:pt x="6704" y="54932"/>
                  </a:lnTo>
                  <a:lnTo>
                    <a:pt x="0" y="80762"/>
                  </a:lnTo>
                  <a:lnTo>
                    <a:pt x="1724" y="104001"/>
                  </a:lnTo>
                  <a:lnTo>
                    <a:pt x="13999" y="133546"/>
                  </a:lnTo>
                  <a:lnTo>
                    <a:pt x="26996" y="145805"/>
                  </a:lnTo>
                  <a:lnTo>
                    <a:pt x="34413" y="150061"/>
                  </a:lnTo>
                  <a:lnTo>
                    <a:pt x="59587" y="151028"/>
                  </a:lnTo>
                  <a:lnTo>
                    <a:pt x="106397" y="145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97">
              <a:extLst>
                <a:ext uri="{FF2B5EF4-FFF2-40B4-BE49-F238E27FC236}">
                  <a16:creationId xmlns:a16="http://schemas.microsoft.com/office/drawing/2014/main" xmlns="" id="{5E36CE78-A85D-4C00-B387-C03304B9670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796308" y="697195"/>
              <a:ext cx="81243" cy="172233"/>
            </a:xfrm>
            <a:custGeom>
              <a:avLst/>
              <a:gdLst/>
              <a:ahLst/>
              <a:cxnLst/>
              <a:rect l="0" t="0" r="0" b="0"/>
              <a:pathLst>
                <a:path w="81243" h="172233">
                  <a:moveTo>
                    <a:pt x="81242" y="26705"/>
                  </a:moveTo>
                  <a:lnTo>
                    <a:pt x="81242" y="26705"/>
                  </a:lnTo>
                  <a:lnTo>
                    <a:pt x="71129" y="13221"/>
                  </a:lnTo>
                  <a:lnTo>
                    <a:pt x="54876" y="4719"/>
                  </a:lnTo>
                  <a:lnTo>
                    <a:pt x="34950" y="0"/>
                  </a:lnTo>
                  <a:lnTo>
                    <a:pt x="16689" y="255"/>
                  </a:lnTo>
                  <a:lnTo>
                    <a:pt x="9984" y="2721"/>
                  </a:lnTo>
                  <a:lnTo>
                    <a:pt x="654" y="11107"/>
                  </a:lnTo>
                  <a:lnTo>
                    <a:pt x="0" y="17012"/>
                  </a:lnTo>
                  <a:lnTo>
                    <a:pt x="4917" y="31099"/>
                  </a:lnTo>
                  <a:lnTo>
                    <a:pt x="34405" y="73336"/>
                  </a:lnTo>
                  <a:lnTo>
                    <a:pt x="56233" y="119289"/>
                  </a:lnTo>
                  <a:lnTo>
                    <a:pt x="59543" y="136528"/>
                  </a:lnTo>
                  <a:lnTo>
                    <a:pt x="56898" y="144370"/>
                  </a:lnTo>
                  <a:lnTo>
                    <a:pt x="44552" y="158728"/>
                  </a:lnTo>
                  <a:lnTo>
                    <a:pt x="24511" y="171970"/>
                  </a:lnTo>
                  <a:lnTo>
                    <a:pt x="19432" y="172232"/>
                  </a:lnTo>
                  <a:lnTo>
                    <a:pt x="15341" y="170289"/>
                  </a:lnTo>
                  <a:lnTo>
                    <a:pt x="5042" y="160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98">
              <a:extLst>
                <a:ext uri="{FF2B5EF4-FFF2-40B4-BE49-F238E27FC236}">
                  <a16:creationId xmlns:a16="http://schemas.microsoft.com/office/drawing/2014/main" xmlns="" id="{76B55CD1-AC0F-4382-90B3-656D65B8D82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993448" y="504629"/>
              <a:ext cx="93653" cy="386663"/>
            </a:xfrm>
            <a:custGeom>
              <a:avLst/>
              <a:gdLst/>
              <a:ahLst/>
              <a:cxnLst/>
              <a:rect l="0" t="0" r="0" b="0"/>
              <a:pathLst>
                <a:path w="93653" h="386663">
                  <a:moveTo>
                    <a:pt x="49202" y="3371"/>
                  </a:moveTo>
                  <a:lnTo>
                    <a:pt x="49202" y="3371"/>
                  </a:lnTo>
                  <a:lnTo>
                    <a:pt x="52573" y="0"/>
                  </a:lnTo>
                  <a:lnTo>
                    <a:pt x="52860" y="1124"/>
                  </a:lnTo>
                  <a:lnTo>
                    <a:pt x="43081" y="40652"/>
                  </a:lnTo>
                  <a:lnTo>
                    <a:pt x="37545" y="79678"/>
                  </a:lnTo>
                  <a:lnTo>
                    <a:pt x="32026" y="126891"/>
                  </a:lnTo>
                  <a:lnTo>
                    <a:pt x="28579" y="151334"/>
                  </a:lnTo>
                  <a:lnTo>
                    <a:pt x="24870" y="176096"/>
                  </a:lnTo>
                  <a:lnTo>
                    <a:pt x="20987" y="200366"/>
                  </a:lnTo>
                  <a:lnTo>
                    <a:pt x="16987" y="224306"/>
                  </a:lnTo>
                  <a:lnTo>
                    <a:pt x="9483" y="269487"/>
                  </a:lnTo>
                  <a:lnTo>
                    <a:pt x="3798" y="308382"/>
                  </a:lnTo>
                  <a:lnTo>
                    <a:pt x="0" y="351899"/>
                  </a:lnTo>
                  <a:lnTo>
                    <a:pt x="2290" y="362018"/>
                  </a:lnTo>
                  <a:lnTo>
                    <a:pt x="12359" y="377023"/>
                  </a:lnTo>
                  <a:lnTo>
                    <a:pt x="28123" y="384633"/>
                  </a:lnTo>
                  <a:lnTo>
                    <a:pt x="37266" y="386662"/>
                  </a:lnTo>
                  <a:lnTo>
                    <a:pt x="58713" y="383273"/>
                  </a:lnTo>
                  <a:lnTo>
                    <a:pt x="93652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99">
              <a:extLst>
                <a:ext uri="{FF2B5EF4-FFF2-40B4-BE49-F238E27FC236}">
                  <a16:creationId xmlns:a16="http://schemas.microsoft.com/office/drawing/2014/main" xmlns="" id="{0E77A54D-9F67-4094-80ED-F246D21D073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953750" y="6921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20227" y="3862"/>
                  </a:lnTo>
                  <a:lnTo>
                    <a:pt x="63143" y="1144"/>
                  </a:lnTo>
                  <a:lnTo>
                    <a:pt x="109334" y="33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47">
            <a:extLst>
              <a:ext uri="{FF2B5EF4-FFF2-40B4-BE49-F238E27FC236}">
                <a16:creationId xmlns:a16="http://schemas.microsoft.com/office/drawing/2014/main" xmlns="" id="{CB6075B0-E7F4-489E-8EB7-136FDD018BAB}"/>
              </a:ext>
            </a:extLst>
          </p:cNvPr>
          <p:cNvGrpSpPr/>
          <p:nvPr/>
        </p:nvGrpSpPr>
        <p:grpSpPr>
          <a:xfrm>
            <a:off x="3184014" y="2388256"/>
            <a:ext cx="302137" cy="310495"/>
            <a:chOff x="3184014" y="2388256"/>
            <a:chExt cx="302137" cy="310495"/>
          </a:xfrm>
        </p:grpSpPr>
        <p:sp>
          <p:nvSpPr>
            <p:cNvPr id="55" name="SMARTInkShape-1200">
              <a:extLst>
                <a:ext uri="{FF2B5EF4-FFF2-40B4-BE49-F238E27FC236}">
                  <a16:creationId xmlns:a16="http://schemas.microsoft.com/office/drawing/2014/main" xmlns="" id="{9ED32EE7-7ACC-4D9B-83AA-5FD57580676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184014" y="2388256"/>
              <a:ext cx="187837" cy="310495"/>
            </a:xfrm>
            <a:custGeom>
              <a:avLst/>
              <a:gdLst/>
              <a:ahLst/>
              <a:cxnLst/>
              <a:rect l="0" t="0" r="0" b="0"/>
              <a:pathLst>
                <a:path w="187837" h="310495">
                  <a:moveTo>
                    <a:pt x="29086" y="50144"/>
                  </a:moveTo>
                  <a:lnTo>
                    <a:pt x="29086" y="50144"/>
                  </a:lnTo>
                  <a:lnTo>
                    <a:pt x="25715" y="46773"/>
                  </a:lnTo>
                  <a:lnTo>
                    <a:pt x="24060" y="43236"/>
                  </a:lnTo>
                  <a:lnTo>
                    <a:pt x="23619" y="41306"/>
                  </a:lnTo>
                  <a:lnTo>
                    <a:pt x="18546" y="32432"/>
                  </a:lnTo>
                  <a:lnTo>
                    <a:pt x="17346" y="25574"/>
                  </a:lnTo>
                  <a:lnTo>
                    <a:pt x="18437" y="22475"/>
                  </a:lnTo>
                  <a:lnTo>
                    <a:pt x="23413" y="17150"/>
                  </a:lnTo>
                  <a:lnTo>
                    <a:pt x="37518" y="6815"/>
                  </a:lnTo>
                  <a:lnTo>
                    <a:pt x="50943" y="2664"/>
                  </a:lnTo>
                  <a:lnTo>
                    <a:pt x="79186" y="0"/>
                  </a:lnTo>
                  <a:lnTo>
                    <a:pt x="92275" y="5280"/>
                  </a:lnTo>
                  <a:lnTo>
                    <a:pt x="105148" y="16093"/>
                  </a:lnTo>
                  <a:lnTo>
                    <a:pt x="123590" y="42720"/>
                  </a:lnTo>
                  <a:lnTo>
                    <a:pt x="133646" y="65189"/>
                  </a:lnTo>
                  <a:lnTo>
                    <a:pt x="137129" y="111752"/>
                  </a:lnTo>
                  <a:lnTo>
                    <a:pt x="131433" y="145494"/>
                  </a:lnTo>
                  <a:lnTo>
                    <a:pt x="121846" y="178600"/>
                  </a:lnTo>
                  <a:lnTo>
                    <a:pt x="102432" y="223593"/>
                  </a:lnTo>
                  <a:lnTo>
                    <a:pt x="72220" y="257777"/>
                  </a:lnTo>
                  <a:lnTo>
                    <a:pt x="53666" y="272013"/>
                  </a:lnTo>
                  <a:lnTo>
                    <a:pt x="44061" y="274962"/>
                  </a:lnTo>
                  <a:lnTo>
                    <a:pt x="23982" y="274476"/>
                  </a:lnTo>
                  <a:lnTo>
                    <a:pt x="16511" y="271665"/>
                  </a:lnTo>
                  <a:lnTo>
                    <a:pt x="6329" y="262898"/>
                  </a:lnTo>
                  <a:lnTo>
                    <a:pt x="1333" y="253827"/>
                  </a:lnTo>
                  <a:lnTo>
                    <a:pt x="0" y="249433"/>
                  </a:lnTo>
                  <a:lnTo>
                    <a:pt x="523" y="245798"/>
                  </a:lnTo>
                  <a:lnTo>
                    <a:pt x="2284" y="242668"/>
                  </a:lnTo>
                  <a:lnTo>
                    <a:pt x="4868" y="239877"/>
                  </a:lnTo>
                  <a:lnTo>
                    <a:pt x="18618" y="232577"/>
                  </a:lnTo>
                  <a:lnTo>
                    <a:pt x="31959" y="231885"/>
                  </a:lnTo>
                  <a:lnTo>
                    <a:pt x="48002" y="235340"/>
                  </a:lnTo>
                  <a:lnTo>
                    <a:pt x="87046" y="256686"/>
                  </a:lnTo>
                  <a:lnTo>
                    <a:pt x="128729" y="284500"/>
                  </a:lnTo>
                  <a:lnTo>
                    <a:pt x="160795" y="303896"/>
                  </a:lnTo>
                  <a:lnTo>
                    <a:pt x="187836" y="310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201">
              <a:extLst>
                <a:ext uri="{FF2B5EF4-FFF2-40B4-BE49-F238E27FC236}">
                  <a16:creationId xmlns:a16="http://schemas.microsoft.com/office/drawing/2014/main" xmlns="" id="{C6D975A6-59F9-4C85-8094-C1548539F52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480683" y="2603500"/>
              <a:ext cx="5468" cy="1"/>
            </a:xfrm>
            <a:custGeom>
              <a:avLst/>
              <a:gdLst/>
              <a:ahLst/>
              <a:cxnLst/>
              <a:rect l="0" t="0" r="0" b="0"/>
              <a:pathLst>
                <a:path w="54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48">
            <a:extLst>
              <a:ext uri="{FF2B5EF4-FFF2-40B4-BE49-F238E27FC236}">
                <a16:creationId xmlns:a16="http://schemas.microsoft.com/office/drawing/2014/main" xmlns="" id="{7C249C2B-001F-402D-B579-F7EE0D4284A3}"/>
              </a:ext>
            </a:extLst>
          </p:cNvPr>
          <p:cNvGrpSpPr/>
          <p:nvPr/>
        </p:nvGrpSpPr>
        <p:grpSpPr>
          <a:xfrm>
            <a:off x="3986707" y="2197178"/>
            <a:ext cx="1468196" cy="585312"/>
            <a:chOff x="3986707" y="2197178"/>
            <a:chExt cx="1468196" cy="585312"/>
          </a:xfrm>
        </p:grpSpPr>
        <p:sp>
          <p:nvSpPr>
            <p:cNvPr id="58" name="SMARTInkShape-1202">
              <a:extLst>
                <a:ext uri="{FF2B5EF4-FFF2-40B4-BE49-F238E27FC236}">
                  <a16:creationId xmlns:a16="http://schemas.microsoft.com/office/drawing/2014/main" xmlns="" id="{A2BB0B85-75E0-4C94-8D4E-C698F02D0AC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986707" y="2298700"/>
              <a:ext cx="216994" cy="480377"/>
            </a:xfrm>
            <a:custGeom>
              <a:avLst/>
              <a:gdLst/>
              <a:ahLst/>
              <a:cxnLst/>
              <a:rect l="0" t="0" r="0" b="0"/>
              <a:pathLst>
                <a:path w="216994" h="480377">
                  <a:moveTo>
                    <a:pt x="216993" y="0"/>
                  </a:moveTo>
                  <a:lnTo>
                    <a:pt x="216993" y="0"/>
                  </a:lnTo>
                  <a:lnTo>
                    <a:pt x="178711" y="1881"/>
                  </a:lnTo>
                  <a:lnTo>
                    <a:pt x="143326" y="6908"/>
                  </a:lnTo>
                  <a:lnTo>
                    <a:pt x="101562" y="12865"/>
                  </a:lnTo>
                  <a:lnTo>
                    <a:pt x="61671" y="20980"/>
                  </a:lnTo>
                  <a:lnTo>
                    <a:pt x="23329" y="36365"/>
                  </a:lnTo>
                  <a:lnTo>
                    <a:pt x="12622" y="44619"/>
                  </a:lnTo>
                  <a:lnTo>
                    <a:pt x="8779" y="48796"/>
                  </a:lnTo>
                  <a:lnTo>
                    <a:pt x="0" y="71530"/>
                  </a:lnTo>
                  <a:lnTo>
                    <a:pt x="3042" y="107350"/>
                  </a:lnTo>
                  <a:lnTo>
                    <a:pt x="7369" y="140609"/>
                  </a:lnTo>
                  <a:lnTo>
                    <a:pt x="10937" y="179615"/>
                  </a:lnTo>
                  <a:lnTo>
                    <a:pt x="12524" y="222822"/>
                  </a:lnTo>
                  <a:lnTo>
                    <a:pt x="13229" y="267895"/>
                  </a:lnTo>
                  <a:lnTo>
                    <a:pt x="13542" y="311681"/>
                  </a:lnTo>
                  <a:lnTo>
                    <a:pt x="13681" y="349956"/>
                  </a:lnTo>
                  <a:lnTo>
                    <a:pt x="11862" y="383901"/>
                  </a:lnTo>
                  <a:lnTo>
                    <a:pt x="8753" y="425134"/>
                  </a:lnTo>
                  <a:lnTo>
                    <a:pt x="11073" y="460979"/>
                  </a:lnTo>
                  <a:lnTo>
                    <a:pt x="14096" y="466775"/>
                  </a:lnTo>
                  <a:lnTo>
                    <a:pt x="23100" y="475096"/>
                  </a:lnTo>
                  <a:lnTo>
                    <a:pt x="50182" y="480376"/>
                  </a:lnTo>
                  <a:lnTo>
                    <a:pt x="91760" y="478570"/>
                  </a:lnTo>
                  <a:lnTo>
                    <a:pt x="136456" y="470196"/>
                  </a:lnTo>
                  <a:lnTo>
                    <a:pt x="178481" y="464157"/>
                  </a:lnTo>
                  <a:lnTo>
                    <a:pt x="188822" y="460762"/>
                  </a:lnTo>
                  <a:lnTo>
                    <a:pt x="195771" y="455020"/>
                  </a:lnTo>
                  <a:lnTo>
                    <a:pt x="204293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03">
              <a:extLst>
                <a:ext uri="{FF2B5EF4-FFF2-40B4-BE49-F238E27FC236}">
                  <a16:creationId xmlns:a16="http://schemas.microsoft.com/office/drawing/2014/main" xmlns="" id="{60E02D98-D221-40C4-A200-14C21065FAA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019550" y="25463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1113" y="23353"/>
                  </a:lnTo>
                  <a:lnTo>
                    <a:pt x="87206" y="1209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04">
              <a:extLst>
                <a:ext uri="{FF2B5EF4-FFF2-40B4-BE49-F238E27FC236}">
                  <a16:creationId xmlns:a16="http://schemas.microsoft.com/office/drawing/2014/main" xmlns="" id="{DCA367C6-6E59-4E37-8352-E317605AD5D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427644" y="2217670"/>
              <a:ext cx="252307" cy="564820"/>
            </a:xfrm>
            <a:custGeom>
              <a:avLst/>
              <a:gdLst/>
              <a:ahLst/>
              <a:cxnLst/>
              <a:rect l="0" t="0" r="0" b="0"/>
              <a:pathLst>
                <a:path w="252307" h="564820">
                  <a:moveTo>
                    <a:pt x="226906" y="17530"/>
                  </a:moveTo>
                  <a:lnTo>
                    <a:pt x="226906" y="17530"/>
                  </a:lnTo>
                  <a:lnTo>
                    <a:pt x="184843" y="2603"/>
                  </a:lnTo>
                  <a:lnTo>
                    <a:pt x="137954" y="0"/>
                  </a:lnTo>
                  <a:lnTo>
                    <a:pt x="99185" y="5908"/>
                  </a:lnTo>
                  <a:lnTo>
                    <a:pt x="58143" y="23886"/>
                  </a:lnTo>
                  <a:lnTo>
                    <a:pt x="25129" y="43637"/>
                  </a:lnTo>
                  <a:lnTo>
                    <a:pt x="11168" y="59002"/>
                  </a:lnTo>
                  <a:lnTo>
                    <a:pt x="4023" y="79001"/>
                  </a:lnTo>
                  <a:lnTo>
                    <a:pt x="0" y="117823"/>
                  </a:lnTo>
                  <a:lnTo>
                    <a:pt x="1175" y="151005"/>
                  </a:lnTo>
                  <a:lnTo>
                    <a:pt x="8753" y="191622"/>
                  </a:lnTo>
                  <a:lnTo>
                    <a:pt x="15414" y="237427"/>
                  </a:lnTo>
                  <a:lnTo>
                    <a:pt x="18178" y="261494"/>
                  </a:lnTo>
                  <a:lnTo>
                    <a:pt x="20021" y="286006"/>
                  </a:lnTo>
                  <a:lnTo>
                    <a:pt x="21249" y="310814"/>
                  </a:lnTo>
                  <a:lnTo>
                    <a:pt x="22068" y="335819"/>
                  </a:lnTo>
                  <a:lnTo>
                    <a:pt x="21908" y="360251"/>
                  </a:lnTo>
                  <a:lnTo>
                    <a:pt x="21097" y="384299"/>
                  </a:lnTo>
                  <a:lnTo>
                    <a:pt x="19019" y="430305"/>
                  </a:lnTo>
                  <a:lnTo>
                    <a:pt x="18095" y="471919"/>
                  </a:lnTo>
                  <a:lnTo>
                    <a:pt x="15802" y="505936"/>
                  </a:lnTo>
                  <a:lnTo>
                    <a:pt x="14309" y="541362"/>
                  </a:lnTo>
                  <a:lnTo>
                    <a:pt x="15324" y="548784"/>
                  </a:lnTo>
                  <a:lnTo>
                    <a:pt x="18118" y="554438"/>
                  </a:lnTo>
                  <a:lnTo>
                    <a:pt x="26867" y="562602"/>
                  </a:lnTo>
                  <a:lnTo>
                    <a:pt x="41574" y="564819"/>
                  </a:lnTo>
                  <a:lnTo>
                    <a:pt x="77213" y="558338"/>
                  </a:lnTo>
                  <a:lnTo>
                    <a:pt x="110281" y="549284"/>
                  </a:lnTo>
                  <a:lnTo>
                    <a:pt x="146145" y="540556"/>
                  </a:lnTo>
                  <a:lnTo>
                    <a:pt x="179488" y="533854"/>
                  </a:lnTo>
                  <a:lnTo>
                    <a:pt x="220382" y="527996"/>
                  </a:lnTo>
                  <a:lnTo>
                    <a:pt x="252306" y="525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05">
              <a:extLst>
                <a:ext uri="{FF2B5EF4-FFF2-40B4-BE49-F238E27FC236}">
                  <a16:creationId xmlns:a16="http://schemas.microsoft.com/office/drawing/2014/main" xmlns="" id="{F4F3F4C7-DEF4-4CD1-BE13-27F11CBADAA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884033" y="2349500"/>
              <a:ext cx="249328" cy="323851"/>
            </a:xfrm>
            <a:custGeom>
              <a:avLst/>
              <a:gdLst/>
              <a:ahLst/>
              <a:cxnLst/>
              <a:rect l="0" t="0" r="0" b="0"/>
              <a:pathLst>
                <a:path w="249328" h="3238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50317" y="46139"/>
                  </a:lnTo>
                  <a:lnTo>
                    <a:pt x="81845" y="77657"/>
                  </a:lnTo>
                  <a:lnTo>
                    <a:pt x="119376" y="117534"/>
                  </a:lnTo>
                  <a:lnTo>
                    <a:pt x="155812" y="161128"/>
                  </a:lnTo>
                  <a:lnTo>
                    <a:pt x="189410" y="204257"/>
                  </a:lnTo>
                  <a:lnTo>
                    <a:pt x="218452" y="242240"/>
                  </a:lnTo>
                  <a:lnTo>
                    <a:pt x="245119" y="285244"/>
                  </a:lnTo>
                  <a:lnTo>
                    <a:pt x="249327" y="303399"/>
                  </a:lnTo>
                  <a:lnTo>
                    <a:pt x="24676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06">
              <a:extLst>
                <a:ext uri="{FF2B5EF4-FFF2-40B4-BE49-F238E27FC236}">
                  <a16:creationId xmlns:a16="http://schemas.microsoft.com/office/drawing/2014/main" xmlns="" id="{DEC3C0E1-917D-400A-917D-50E2F8244B0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887815" y="2298700"/>
              <a:ext cx="217586" cy="374607"/>
            </a:xfrm>
            <a:custGeom>
              <a:avLst/>
              <a:gdLst/>
              <a:ahLst/>
              <a:cxnLst/>
              <a:rect l="0" t="0" r="0" b="0"/>
              <a:pathLst>
                <a:path w="217586" h="374607">
                  <a:moveTo>
                    <a:pt x="217585" y="0"/>
                  </a:moveTo>
                  <a:lnTo>
                    <a:pt x="217585" y="0"/>
                  </a:lnTo>
                  <a:lnTo>
                    <a:pt x="206740" y="6481"/>
                  </a:lnTo>
                  <a:lnTo>
                    <a:pt x="196537" y="15580"/>
                  </a:lnTo>
                  <a:lnTo>
                    <a:pt x="182264" y="49458"/>
                  </a:lnTo>
                  <a:lnTo>
                    <a:pt x="171548" y="83130"/>
                  </a:lnTo>
                  <a:lnTo>
                    <a:pt x="156907" y="123730"/>
                  </a:lnTo>
                  <a:lnTo>
                    <a:pt x="146089" y="147398"/>
                  </a:lnTo>
                  <a:lnTo>
                    <a:pt x="133937" y="172349"/>
                  </a:lnTo>
                  <a:lnTo>
                    <a:pt x="120192" y="198155"/>
                  </a:lnTo>
                  <a:lnTo>
                    <a:pt x="105384" y="224531"/>
                  </a:lnTo>
                  <a:lnTo>
                    <a:pt x="89868" y="251287"/>
                  </a:lnTo>
                  <a:lnTo>
                    <a:pt x="57575" y="297950"/>
                  </a:lnTo>
                  <a:lnTo>
                    <a:pt x="28642" y="335622"/>
                  </a:lnTo>
                  <a:lnTo>
                    <a:pt x="0" y="374606"/>
                  </a:lnTo>
                  <a:lnTo>
                    <a:pt x="39785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07">
              <a:extLst>
                <a:ext uri="{FF2B5EF4-FFF2-40B4-BE49-F238E27FC236}">
                  <a16:creationId xmlns:a16="http://schemas.microsoft.com/office/drawing/2014/main" xmlns="" id="{E5E33CF3-62A2-4AD6-A42E-52EBF8B26A5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226050" y="2197178"/>
              <a:ext cx="228853" cy="577773"/>
            </a:xfrm>
            <a:custGeom>
              <a:avLst/>
              <a:gdLst/>
              <a:ahLst/>
              <a:cxnLst/>
              <a:rect l="0" t="0" r="0" b="0"/>
              <a:pathLst>
                <a:path w="228853" h="577773">
                  <a:moveTo>
                    <a:pt x="0" y="6272"/>
                  </a:moveTo>
                  <a:lnTo>
                    <a:pt x="0" y="6272"/>
                  </a:lnTo>
                  <a:lnTo>
                    <a:pt x="34637" y="1908"/>
                  </a:lnTo>
                  <a:lnTo>
                    <a:pt x="67135" y="805"/>
                  </a:lnTo>
                  <a:lnTo>
                    <a:pt x="101334" y="314"/>
                  </a:lnTo>
                  <a:lnTo>
                    <a:pt x="135348" y="96"/>
                  </a:lnTo>
                  <a:lnTo>
                    <a:pt x="169281" y="0"/>
                  </a:lnTo>
                  <a:lnTo>
                    <a:pt x="214661" y="642"/>
                  </a:lnTo>
                  <a:lnTo>
                    <a:pt x="225463" y="3300"/>
                  </a:lnTo>
                  <a:lnTo>
                    <a:pt x="227919" y="5701"/>
                  </a:lnTo>
                  <a:lnTo>
                    <a:pt x="228852" y="8714"/>
                  </a:lnTo>
                  <a:lnTo>
                    <a:pt x="221714" y="51346"/>
                  </a:lnTo>
                  <a:lnTo>
                    <a:pt x="217623" y="92770"/>
                  </a:lnTo>
                  <a:lnTo>
                    <a:pt x="215254" y="127266"/>
                  </a:lnTo>
                  <a:lnTo>
                    <a:pt x="209498" y="170819"/>
                  </a:lnTo>
                  <a:lnTo>
                    <a:pt x="205999" y="218398"/>
                  </a:lnTo>
                  <a:lnTo>
                    <a:pt x="205066" y="242940"/>
                  </a:lnTo>
                  <a:lnTo>
                    <a:pt x="204444" y="267062"/>
                  </a:lnTo>
                  <a:lnTo>
                    <a:pt x="203753" y="314560"/>
                  </a:lnTo>
                  <a:lnTo>
                    <a:pt x="199682" y="359659"/>
                  </a:lnTo>
                  <a:lnTo>
                    <a:pt x="193875" y="401811"/>
                  </a:lnTo>
                  <a:lnTo>
                    <a:pt x="188943" y="439360"/>
                  </a:lnTo>
                  <a:lnTo>
                    <a:pt x="182199" y="485490"/>
                  </a:lnTo>
                  <a:lnTo>
                    <a:pt x="175010" y="532523"/>
                  </a:lnTo>
                  <a:lnTo>
                    <a:pt x="177366" y="555193"/>
                  </a:lnTo>
                  <a:lnTo>
                    <a:pt x="183843" y="576215"/>
                  </a:lnTo>
                  <a:lnTo>
                    <a:pt x="180251" y="575198"/>
                  </a:lnTo>
                  <a:lnTo>
                    <a:pt x="177317" y="573940"/>
                  </a:lnTo>
                  <a:lnTo>
                    <a:pt x="139369" y="576283"/>
                  </a:lnTo>
                  <a:lnTo>
                    <a:pt x="93585" y="577331"/>
                  </a:lnTo>
                  <a:lnTo>
                    <a:pt x="69850" y="577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249">
            <a:extLst>
              <a:ext uri="{FF2B5EF4-FFF2-40B4-BE49-F238E27FC236}">
                <a16:creationId xmlns:a16="http://schemas.microsoft.com/office/drawing/2014/main" xmlns="" id="{7EEDF064-1CEB-4042-B951-4AA3912EFBF4}"/>
              </a:ext>
            </a:extLst>
          </p:cNvPr>
          <p:cNvGrpSpPr/>
          <p:nvPr/>
        </p:nvGrpSpPr>
        <p:grpSpPr>
          <a:xfrm>
            <a:off x="5949950" y="2447442"/>
            <a:ext cx="292101" cy="142060"/>
            <a:chOff x="5949950" y="2447442"/>
            <a:chExt cx="292101" cy="142060"/>
          </a:xfrm>
        </p:grpSpPr>
        <p:sp>
          <p:nvSpPr>
            <p:cNvPr id="65" name="SMARTInkShape-1208">
              <a:extLst>
                <a:ext uri="{FF2B5EF4-FFF2-40B4-BE49-F238E27FC236}">
                  <a16:creationId xmlns:a16="http://schemas.microsoft.com/office/drawing/2014/main" xmlns="" id="{96E56845-19CE-42B2-92EA-AE5BA2CE3BD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949950" y="2447442"/>
              <a:ext cx="209551" cy="10009"/>
            </a:xfrm>
            <a:custGeom>
              <a:avLst/>
              <a:gdLst/>
              <a:ahLst/>
              <a:cxnLst/>
              <a:rect l="0" t="0" r="0" b="0"/>
              <a:pathLst>
                <a:path w="209551" h="10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481" y="2260"/>
                  </a:lnTo>
                  <a:lnTo>
                    <a:pt x="49458" y="3474"/>
                  </a:lnTo>
                  <a:lnTo>
                    <a:pt x="85010" y="3576"/>
                  </a:lnTo>
                  <a:lnTo>
                    <a:pt x="125977" y="4327"/>
                  </a:lnTo>
                  <a:lnTo>
                    <a:pt x="167703" y="7013"/>
                  </a:lnTo>
                  <a:lnTo>
                    <a:pt x="2095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09">
              <a:extLst>
                <a:ext uri="{FF2B5EF4-FFF2-40B4-BE49-F238E27FC236}">
                  <a16:creationId xmlns:a16="http://schemas.microsoft.com/office/drawing/2014/main" xmlns="" id="{CA8DAD4F-1658-4C6C-B751-7CABFA6724D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980909" y="2559050"/>
              <a:ext cx="261142" cy="30452"/>
            </a:xfrm>
            <a:custGeom>
              <a:avLst/>
              <a:gdLst/>
              <a:ahLst/>
              <a:cxnLst/>
              <a:rect l="0" t="0" r="0" b="0"/>
              <a:pathLst>
                <a:path w="261142" h="30452">
                  <a:moveTo>
                    <a:pt x="38891" y="6350"/>
                  </a:moveTo>
                  <a:lnTo>
                    <a:pt x="38891" y="6350"/>
                  </a:lnTo>
                  <a:lnTo>
                    <a:pt x="2715" y="20656"/>
                  </a:lnTo>
                  <a:lnTo>
                    <a:pt x="663" y="22942"/>
                  </a:lnTo>
                  <a:lnTo>
                    <a:pt x="0" y="25173"/>
                  </a:lnTo>
                  <a:lnTo>
                    <a:pt x="263" y="27365"/>
                  </a:lnTo>
                  <a:lnTo>
                    <a:pt x="27603" y="30451"/>
                  </a:lnTo>
                  <a:lnTo>
                    <a:pt x="59744" y="29291"/>
                  </a:lnTo>
                  <a:lnTo>
                    <a:pt x="98958" y="25718"/>
                  </a:lnTo>
                  <a:lnTo>
                    <a:pt x="144610" y="19427"/>
                  </a:lnTo>
                  <a:lnTo>
                    <a:pt x="191240" y="11927"/>
                  </a:lnTo>
                  <a:lnTo>
                    <a:pt x="230074" y="5301"/>
                  </a:lnTo>
                  <a:lnTo>
                    <a:pt x="261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50">
            <a:extLst>
              <a:ext uri="{FF2B5EF4-FFF2-40B4-BE49-F238E27FC236}">
                <a16:creationId xmlns:a16="http://schemas.microsoft.com/office/drawing/2014/main" xmlns="" id="{8D91B376-AD3D-4C6F-A3F5-A7C11C95F25B}"/>
              </a:ext>
            </a:extLst>
          </p:cNvPr>
          <p:cNvGrpSpPr/>
          <p:nvPr/>
        </p:nvGrpSpPr>
        <p:grpSpPr>
          <a:xfrm>
            <a:off x="6556409" y="2273300"/>
            <a:ext cx="517492" cy="805499"/>
            <a:chOff x="6556409" y="2273300"/>
            <a:chExt cx="517492" cy="805499"/>
          </a:xfrm>
        </p:grpSpPr>
        <p:sp>
          <p:nvSpPr>
            <p:cNvPr id="68" name="SMARTInkShape-1210">
              <a:extLst>
                <a:ext uri="{FF2B5EF4-FFF2-40B4-BE49-F238E27FC236}">
                  <a16:creationId xmlns:a16="http://schemas.microsoft.com/office/drawing/2014/main" xmlns="" id="{719C6B9F-8EBB-4FDC-AE9D-FE71AA258F4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556409" y="2273300"/>
              <a:ext cx="517492" cy="448414"/>
            </a:xfrm>
            <a:custGeom>
              <a:avLst/>
              <a:gdLst/>
              <a:ahLst/>
              <a:cxnLst/>
              <a:rect l="0" t="0" r="0" b="0"/>
              <a:pathLst>
                <a:path w="517492" h="448414">
                  <a:moveTo>
                    <a:pt x="358741" y="0"/>
                  </a:moveTo>
                  <a:lnTo>
                    <a:pt x="358741" y="0"/>
                  </a:lnTo>
                  <a:lnTo>
                    <a:pt x="351999" y="0"/>
                  </a:lnTo>
                  <a:lnTo>
                    <a:pt x="313307" y="21048"/>
                  </a:lnTo>
                  <a:lnTo>
                    <a:pt x="276997" y="45434"/>
                  </a:lnTo>
                  <a:lnTo>
                    <a:pt x="245505" y="66759"/>
                  </a:lnTo>
                  <a:lnTo>
                    <a:pt x="208931" y="89643"/>
                  </a:lnTo>
                  <a:lnTo>
                    <a:pt x="166805" y="111573"/>
                  </a:lnTo>
                  <a:lnTo>
                    <a:pt x="125975" y="133079"/>
                  </a:lnTo>
                  <a:lnTo>
                    <a:pt x="88072" y="153690"/>
                  </a:lnTo>
                  <a:lnTo>
                    <a:pt x="41789" y="180456"/>
                  </a:lnTo>
                  <a:lnTo>
                    <a:pt x="21729" y="195208"/>
                  </a:lnTo>
                  <a:lnTo>
                    <a:pt x="16944" y="200694"/>
                  </a:lnTo>
                  <a:lnTo>
                    <a:pt x="15165" y="205057"/>
                  </a:lnTo>
                  <a:lnTo>
                    <a:pt x="15390" y="208671"/>
                  </a:lnTo>
                  <a:lnTo>
                    <a:pt x="18363" y="211787"/>
                  </a:lnTo>
                  <a:lnTo>
                    <a:pt x="29191" y="217129"/>
                  </a:lnTo>
                  <a:lnTo>
                    <a:pt x="64638" y="224104"/>
                  </a:lnTo>
                  <a:lnTo>
                    <a:pt x="98676" y="228483"/>
                  </a:lnTo>
                  <a:lnTo>
                    <a:pt x="137323" y="232076"/>
                  </a:lnTo>
                  <a:lnTo>
                    <a:pt x="178018" y="233673"/>
                  </a:lnTo>
                  <a:lnTo>
                    <a:pt x="223741" y="241313"/>
                  </a:lnTo>
                  <a:lnTo>
                    <a:pt x="238769" y="246715"/>
                  </a:lnTo>
                  <a:lnTo>
                    <a:pt x="242776" y="249143"/>
                  </a:lnTo>
                  <a:lnTo>
                    <a:pt x="242625" y="253584"/>
                  </a:lnTo>
                  <a:lnTo>
                    <a:pt x="234932" y="266045"/>
                  </a:lnTo>
                  <a:lnTo>
                    <a:pt x="207992" y="288927"/>
                  </a:lnTo>
                  <a:lnTo>
                    <a:pt x="163086" y="313581"/>
                  </a:lnTo>
                  <a:lnTo>
                    <a:pt x="116305" y="338760"/>
                  </a:lnTo>
                  <a:lnTo>
                    <a:pt x="84245" y="355641"/>
                  </a:lnTo>
                  <a:lnTo>
                    <a:pt x="38226" y="382894"/>
                  </a:lnTo>
                  <a:lnTo>
                    <a:pt x="1605" y="413594"/>
                  </a:lnTo>
                  <a:lnTo>
                    <a:pt x="0" y="418957"/>
                  </a:lnTo>
                  <a:lnTo>
                    <a:pt x="1047" y="423944"/>
                  </a:lnTo>
                  <a:lnTo>
                    <a:pt x="3861" y="428679"/>
                  </a:lnTo>
                  <a:lnTo>
                    <a:pt x="31419" y="442086"/>
                  </a:lnTo>
                  <a:lnTo>
                    <a:pt x="62746" y="446955"/>
                  </a:lnTo>
                  <a:lnTo>
                    <a:pt x="103010" y="448413"/>
                  </a:lnTo>
                  <a:lnTo>
                    <a:pt x="127576" y="447814"/>
                  </a:lnTo>
                  <a:lnTo>
                    <a:pt x="153830" y="446710"/>
                  </a:lnTo>
                  <a:lnTo>
                    <a:pt x="184034" y="445267"/>
                  </a:lnTo>
                  <a:lnTo>
                    <a:pt x="216870" y="443600"/>
                  </a:lnTo>
                  <a:lnTo>
                    <a:pt x="251461" y="441784"/>
                  </a:lnTo>
                  <a:lnTo>
                    <a:pt x="286515" y="439867"/>
                  </a:lnTo>
                  <a:lnTo>
                    <a:pt x="321879" y="437884"/>
                  </a:lnTo>
                  <a:lnTo>
                    <a:pt x="357450" y="435856"/>
                  </a:lnTo>
                  <a:lnTo>
                    <a:pt x="388218" y="434504"/>
                  </a:lnTo>
                  <a:lnTo>
                    <a:pt x="415787" y="433602"/>
                  </a:lnTo>
                  <a:lnTo>
                    <a:pt x="459589" y="432601"/>
                  </a:lnTo>
                  <a:lnTo>
                    <a:pt x="492182" y="433449"/>
                  </a:lnTo>
                  <a:lnTo>
                    <a:pt x="517491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211">
              <a:extLst>
                <a:ext uri="{FF2B5EF4-FFF2-40B4-BE49-F238E27FC236}">
                  <a16:creationId xmlns:a16="http://schemas.microsoft.com/office/drawing/2014/main" xmlns="" id="{F094114A-077E-456B-9EFD-EF181EAAA9D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696614" y="2854608"/>
              <a:ext cx="307437" cy="224191"/>
            </a:xfrm>
            <a:custGeom>
              <a:avLst/>
              <a:gdLst/>
              <a:ahLst/>
              <a:cxnLst/>
              <a:rect l="0" t="0" r="0" b="0"/>
              <a:pathLst>
                <a:path w="307437" h="224191">
                  <a:moveTo>
                    <a:pt x="15336" y="28292"/>
                  </a:moveTo>
                  <a:lnTo>
                    <a:pt x="15336" y="28292"/>
                  </a:lnTo>
                  <a:lnTo>
                    <a:pt x="8428" y="75363"/>
                  </a:lnTo>
                  <a:lnTo>
                    <a:pt x="2470" y="117969"/>
                  </a:lnTo>
                  <a:lnTo>
                    <a:pt x="0" y="159990"/>
                  </a:lnTo>
                  <a:lnTo>
                    <a:pt x="5486" y="205374"/>
                  </a:lnTo>
                  <a:lnTo>
                    <a:pt x="11193" y="218238"/>
                  </a:lnTo>
                  <a:lnTo>
                    <a:pt x="14690" y="222656"/>
                  </a:lnTo>
                  <a:lnTo>
                    <a:pt x="19845" y="224190"/>
                  </a:lnTo>
                  <a:lnTo>
                    <a:pt x="33097" y="222132"/>
                  </a:lnTo>
                  <a:lnTo>
                    <a:pt x="56425" y="206298"/>
                  </a:lnTo>
                  <a:lnTo>
                    <a:pt x="74469" y="176990"/>
                  </a:lnTo>
                  <a:lnTo>
                    <a:pt x="89713" y="140795"/>
                  </a:lnTo>
                  <a:lnTo>
                    <a:pt x="89614" y="140689"/>
                  </a:lnTo>
                  <a:lnTo>
                    <a:pt x="87625" y="144333"/>
                  </a:lnTo>
                  <a:lnTo>
                    <a:pt x="88151" y="152538"/>
                  </a:lnTo>
                  <a:lnTo>
                    <a:pt x="96865" y="181166"/>
                  </a:lnTo>
                  <a:lnTo>
                    <a:pt x="103547" y="193602"/>
                  </a:lnTo>
                  <a:lnTo>
                    <a:pt x="113102" y="202423"/>
                  </a:lnTo>
                  <a:lnTo>
                    <a:pt x="118613" y="205763"/>
                  </a:lnTo>
                  <a:lnTo>
                    <a:pt x="130381" y="207592"/>
                  </a:lnTo>
                  <a:lnTo>
                    <a:pt x="136483" y="207092"/>
                  </a:lnTo>
                  <a:lnTo>
                    <a:pt x="148906" y="200892"/>
                  </a:lnTo>
                  <a:lnTo>
                    <a:pt x="167802" y="183619"/>
                  </a:lnTo>
                  <a:lnTo>
                    <a:pt x="186805" y="154983"/>
                  </a:lnTo>
                  <a:lnTo>
                    <a:pt x="202079" y="113338"/>
                  </a:lnTo>
                  <a:lnTo>
                    <a:pt x="208399" y="81612"/>
                  </a:lnTo>
                  <a:lnTo>
                    <a:pt x="215218" y="34840"/>
                  </a:lnTo>
                  <a:lnTo>
                    <a:pt x="217062" y="11917"/>
                  </a:lnTo>
                  <a:lnTo>
                    <a:pt x="216142" y="5381"/>
                  </a:lnTo>
                  <a:lnTo>
                    <a:pt x="214118" y="1729"/>
                  </a:lnTo>
                  <a:lnTo>
                    <a:pt x="211357" y="0"/>
                  </a:lnTo>
                  <a:lnTo>
                    <a:pt x="206694" y="1670"/>
                  </a:lnTo>
                  <a:lnTo>
                    <a:pt x="193987" y="11051"/>
                  </a:lnTo>
                  <a:lnTo>
                    <a:pt x="184578" y="28390"/>
                  </a:lnTo>
                  <a:lnTo>
                    <a:pt x="179455" y="49502"/>
                  </a:lnTo>
                  <a:lnTo>
                    <a:pt x="179529" y="70645"/>
                  </a:lnTo>
                  <a:lnTo>
                    <a:pt x="185678" y="89919"/>
                  </a:lnTo>
                  <a:lnTo>
                    <a:pt x="190280" y="99010"/>
                  </a:lnTo>
                  <a:lnTo>
                    <a:pt x="202921" y="110993"/>
                  </a:lnTo>
                  <a:lnTo>
                    <a:pt x="210243" y="115176"/>
                  </a:lnTo>
                  <a:lnTo>
                    <a:pt x="229667" y="117942"/>
                  </a:lnTo>
                  <a:lnTo>
                    <a:pt x="253116" y="115408"/>
                  </a:lnTo>
                  <a:lnTo>
                    <a:pt x="307436" y="98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251">
            <a:extLst>
              <a:ext uri="{FF2B5EF4-FFF2-40B4-BE49-F238E27FC236}">
                <a16:creationId xmlns:a16="http://schemas.microsoft.com/office/drawing/2014/main" xmlns="" id="{96AD7D9C-76F6-4FD5-B108-56D0C107DC9E}"/>
              </a:ext>
            </a:extLst>
          </p:cNvPr>
          <p:cNvGrpSpPr/>
          <p:nvPr/>
        </p:nvGrpSpPr>
        <p:grpSpPr>
          <a:xfrm>
            <a:off x="7354783" y="2365924"/>
            <a:ext cx="417618" cy="232029"/>
            <a:chOff x="7354783" y="2365924"/>
            <a:chExt cx="417618" cy="232029"/>
          </a:xfrm>
        </p:grpSpPr>
        <p:sp>
          <p:nvSpPr>
            <p:cNvPr id="71" name="SMARTInkShape-1212">
              <a:extLst>
                <a:ext uri="{FF2B5EF4-FFF2-40B4-BE49-F238E27FC236}">
                  <a16:creationId xmlns:a16="http://schemas.microsoft.com/office/drawing/2014/main" xmlns="" id="{C4FC8A17-A4F2-46BB-BF74-CAACA8BBF57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354783" y="2365924"/>
              <a:ext cx="316018" cy="232029"/>
            </a:xfrm>
            <a:custGeom>
              <a:avLst/>
              <a:gdLst/>
              <a:ahLst/>
              <a:cxnLst/>
              <a:rect l="0" t="0" r="0" b="0"/>
              <a:pathLst>
                <a:path w="316018" h="232029">
                  <a:moveTo>
                    <a:pt x="23917" y="21676"/>
                  </a:moveTo>
                  <a:lnTo>
                    <a:pt x="23917" y="21676"/>
                  </a:lnTo>
                  <a:lnTo>
                    <a:pt x="23917" y="15587"/>
                  </a:lnTo>
                  <a:lnTo>
                    <a:pt x="8721" y="60090"/>
                  </a:lnTo>
                  <a:lnTo>
                    <a:pt x="1854" y="103221"/>
                  </a:lnTo>
                  <a:lnTo>
                    <a:pt x="0" y="135294"/>
                  </a:lnTo>
                  <a:lnTo>
                    <a:pt x="2327" y="181714"/>
                  </a:lnTo>
                  <a:lnTo>
                    <a:pt x="14227" y="216634"/>
                  </a:lnTo>
                  <a:lnTo>
                    <a:pt x="23374" y="228268"/>
                  </a:lnTo>
                  <a:lnTo>
                    <a:pt x="27787" y="231371"/>
                  </a:lnTo>
                  <a:lnTo>
                    <a:pt x="34259" y="232028"/>
                  </a:lnTo>
                  <a:lnTo>
                    <a:pt x="50856" y="228996"/>
                  </a:lnTo>
                  <a:lnTo>
                    <a:pt x="73292" y="215984"/>
                  </a:lnTo>
                  <a:lnTo>
                    <a:pt x="89974" y="195352"/>
                  </a:lnTo>
                  <a:lnTo>
                    <a:pt x="103183" y="170988"/>
                  </a:lnTo>
                  <a:lnTo>
                    <a:pt x="105690" y="169195"/>
                  </a:lnTo>
                  <a:lnTo>
                    <a:pt x="108065" y="168705"/>
                  </a:lnTo>
                  <a:lnTo>
                    <a:pt x="110354" y="169790"/>
                  </a:lnTo>
                  <a:lnTo>
                    <a:pt x="114780" y="174758"/>
                  </a:lnTo>
                  <a:lnTo>
                    <a:pt x="130991" y="208539"/>
                  </a:lnTo>
                  <a:lnTo>
                    <a:pt x="144413" y="215969"/>
                  </a:lnTo>
                  <a:lnTo>
                    <a:pt x="161431" y="220212"/>
                  </a:lnTo>
                  <a:lnTo>
                    <a:pt x="178403" y="219745"/>
                  </a:lnTo>
                  <a:lnTo>
                    <a:pt x="203825" y="208774"/>
                  </a:lnTo>
                  <a:lnTo>
                    <a:pt x="229231" y="188747"/>
                  </a:lnTo>
                  <a:lnTo>
                    <a:pt x="247890" y="161568"/>
                  </a:lnTo>
                  <a:lnTo>
                    <a:pt x="262357" y="124430"/>
                  </a:lnTo>
                  <a:lnTo>
                    <a:pt x="268838" y="85518"/>
                  </a:lnTo>
                  <a:lnTo>
                    <a:pt x="270758" y="40435"/>
                  </a:lnTo>
                  <a:lnTo>
                    <a:pt x="265563" y="19195"/>
                  </a:lnTo>
                  <a:lnTo>
                    <a:pt x="256904" y="6462"/>
                  </a:lnTo>
                  <a:lnTo>
                    <a:pt x="248352" y="803"/>
                  </a:lnTo>
                  <a:lnTo>
                    <a:pt x="244096" y="0"/>
                  </a:lnTo>
                  <a:lnTo>
                    <a:pt x="235604" y="988"/>
                  </a:lnTo>
                  <a:lnTo>
                    <a:pt x="232069" y="4356"/>
                  </a:lnTo>
                  <a:lnTo>
                    <a:pt x="223724" y="23286"/>
                  </a:lnTo>
                  <a:lnTo>
                    <a:pt x="219024" y="41206"/>
                  </a:lnTo>
                  <a:lnTo>
                    <a:pt x="223990" y="60930"/>
                  </a:lnTo>
                  <a:lnTo>
                    <a:pt x="246803" y="95595"/>
                  </a:lnTo>
                  <a:lnTo>
                    <a:pt x="262912" y="103918"/>
                  </a:lnTo>
                  <a:lnTo>
                    <a:pt x="281125" y="106911"/>
                  </a:lnTo>
                  <a:lnTo>
                    <a:pt x="316017" y="104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213">
              <a:extLst>
                <a:ext uri="{FF2B5EF4-FFF2-40B4-BE49-F238E27FC236}">
                  <a16:creationId xmlns:a16="http://schemas.microsoft.com/office/drawing/2014/main" xmlns="" id="{5E26744A-BA03-470F-8D4B-A66836B0B0E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772400" y="2508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252">
            <a:extLst>
              <a:ext uri="{FF2B5EF4-FFF2-40B4-BE49-F238E27FC236}">
                <a16:creationId xmlns:a16="http://schemas.microsoft.com/office/drawing/2014/main" xmlns="" id="{6047F719-E33F-4EAF-B685-C716584E92C0}"/>
              </a:ext>
            </a:extLst>
          </p:cNvPr>
          <p:cNvGrpSpPr/>
          <p:nvPr/>
        </p:nvGrpSpPr>
        <p:grpSpPr>
          <a:xfrm>
            <a:off x="8134350" y="2305050"/>
            <a:ext cx="1099078" cy="570167"/>
            <a:chOff x="8134350" y="2305050"/>
            <a:chExt cx="1099078" cy="570167"/>
          </a:xfrm>
        </p:grpSpPr>
        <p:sp>
          <p:nvSpPr>
            <p:cNvPr id="74" name="SMARTInkShape-1214">
              <a:extLst>
                <a:ext uri="{FF2B5EF4-FFF2-40B4-BE49-F238E27FC236}">
                  <a16:creationId xmlns:a16="http://schemas.microsoft.com/office/drawing/2014/main" xmlns="" id="{AB1D3940-06A9-476C-B922-0C6DA44FD26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343900" y="2581079"/>
              <a:ext cx="101601" cy="111322"/>
            </a:xfrm>
            <a:custGeom>
              <a:avLst/>
              <a:gdLst/>
              <a:ahLst/>
              <a:cxnLst/>
              <a:rect l="0" t="0" r="0" b="0"/>
              <a:pathLst>
                <a:path w="101601" h="1113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7578" y="2108"/>
                  </a:lnTo>
                  <a:lnTo>
                    <a:pt x="24419" y="4646"/>
                  </a:lnTo>
                  <a:lnTo>
                    <a:pt x="37664" y="16873"/>
                  </a:lnTo>
                  <a:lnTo>
                    <a:pt x="73451" y="58510"/>
                  </a:lnTo>
                  <a:lnTo>
                    <a:pt x="101600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15">
              <a:extLst>
                <a:ext uri="{FF2B5EF4-FFF2-40B4-BE49-F238E27FC236}">
                  <a16:creationId xmlns:a16="http://schemas.microsoft.com/office/drawing/2014/main" xmlns="" id="{5754DED3-7873-45C4-8B2C-8F21A010785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350250" y="2561698"/>
              <a:ext cx="146051" cy="149753"/>
            </a:xfrm>
            <a:custGeom>
              <a:avLst/>
              <a:gdLst/>
              <a:ahLst/>
              <a:cxnLst/>
              <a:rect l="0" t="0" r="0" b="0"/>
              <a:pathLst>
                <a:path w="146051" h="149753">
                  <a:moveTo>
                    <a:pt x="146050" y="16402"/>
                  </a:moveTo>
                  <a:lnTo>
                    <a:pt x="146050" y="16402"/>
                  </a:lnTo>
                  <a:lnTo>
                    <a:pt x="146050" y="0"/>
                  </a:lnTo>
                  <a:lnTo>
                    <a:pt x="135937" y="8249"/>
                  </a:lnTo>
                  <a:lnTo>
                    <a:pt x="101810" y="51747"/>
                  </a:lnTo>
                  <a:lnTo>
                    <a:pt x="66149" y="85435"/>
                  </a:lnTo>
                  <a:lnTo>
                    <a:pt x="19965" y="125053"/>
                  </a:lnTo>
                  <a:lnTo>
                    <a:pt x="0" y="14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16">
              <a:extLst>
                <a:ext uri="{FF2B5EF4-FFF2-40B4-BE49-F238E27FC236}">
                  <a16:creationId xmlns:a16="http://schemas.microsoft.com/office/drawing/2014/main" xmlns="" id="{D1CCD052-16A7-4466-B87D-325744CBCA7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680005" y="2319156"/>
              <a:ext cx="89084" cy="309745"/>
            </a:xfrm>
            <a:custGeom>
              <a:avLst/>
              <a:gdLst/>
              <a:ahLst/>
              <a:cxnLst/>
              <a:rect l="0" t="0" r="0" b="0"/>
              <a:pathLst>
                <a:path w="89084" h="309745">
                  <a:moveTo>
                    <a:pt x="82995" y="17644"/>
                  </a:moveTo>
                  <a:lnTo>
                    <a:pt x="82995" y="17644"/>
                  </a:lnTo>
                  <a:lnTo>
                    <a:pt x="88020" y="5711"/>
                  </a:lnTo>
                  <a:lnTo>
                    <a:pt x="89083" y="0"/>
                  </a:lnTo>
                  <a:lnTo>
                    <a:pt x="88464" y="237"/>
                  </a:lnTo>
                  <a:lnTo>
                    <a:pt x="85896" y="2381"/>
                  </a:lnTo>
                  <a:lnTo>
                    <a:pt x="57629" y="47933"/>
                  </a:lnTo>
                  <a:lnTo>
                    <a:pt x="38554" y="92705"/>
                  </a:lnTo>
                  <a:lnTo>
                    <a:pt x="25848" y="127910"/>
                  </a:lnTo>
                  <a:lnTo>
                    <a:pt x="13146" y="164723"/>
                  </a:lnTo>
                  <a:lnTo>
                    <a:pt x="4208" y="202252"/>
                  </a:lnTo>
                  <a:lnTo>
                    <a:pt x="0" y="237981"/>
                  </a:lnTo>
                  <a:lnTo>
                    <a:pt x="2835" y="267972"/>
                  </a:lnTo>
                  <a:lnTo>
                    <a:pt x="7683" y="279073"/>
                  </a:lnTo>
                  <a:lnTo>
                    <a:pt x="22476" y="295172"/>
                  </a:lnTo>
                  <a:lnTo>
                    <a:pt x="40812" y="303268"/>
                  </a:lnTo>
                  <a:lnTo>
                    <a:pt x="70295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17">
              <a:extLst>
                <a:ext uri="{FF2B5EF4-FFF2-40B4-BE49-F238E27FC236}">
                  <a16:creationId xmlns:a16="http://schemas.microsoft.com/office/drawing/2014/main" xmlns="" id="{F31F695F-EF8C-4413-8B1E-81436F5D723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856831" y="2380481"/>
              <a:ext cx="261770" cy="158280"/>
            </a:xfrm>
            <a:custGeom>
              <a:avLst/>
              <a:gdLst/>
              <a:ahLst/>
              <a:cxnLst/>
              <a:rect l="0" t="0" r="0" b="0"/>
              <a:pathLst>
                <a:path w="261770" h="158280">
                  <a:moveTo>
                    <a:pt x="26819" y="32519"/>
                  </a:moveTo>
                  <a:lnTo>
                    <a:pt x="26819" y="32519"/>
                  </a:lnTo>
                  <a:lnTo>
                    <a:pt x="20077" y="35890"/>
                  </a:lnTo>
                  <a:lnTo>
                    <a:pt x="9142" y="48099"/>
                  </a:lnTo>
                  <a:lnTo>
                    <a:pt x="335" y="71864"/>
                  </a:lnTo>
                  <a:lnTo>
                    <a:pt x="0" y="101249"/>
                  </a:lnTo>
                  <a:lnTo>
                    <a:pt x="4369" y="128926"/>
                  </a:lnTo>
                  <a:lnTo>
                    <a:pt x="11902" y="144511"/>
                  </a:lnTo>
                  <a:lnTo>
                    <a:pt x="16874" y="151630"/>
                  </a:lnTo>
                  <a:lnTo>
                    <a:pt x="22306" y="155671"/>
                  </a:lnTo>
                  <a:lnTo>
                    <a:pt x="28043" y="157659"/>
                  </a:lnTo>
                  <a:lnTo>
                    <a:pt x="33985" y="158279"/>
                  </a:lnTo>
                  <a:lnTo>
                    <a:pt x="46232" y="155205"/>
                  </a:lnTo>
                  <a:lnTo>
                    <a:pt x="52460" y="152410"/>
                  </a:lnTo>
                  <a:lnTo>
                    <a:pt x="63145" y="141778"/>
                  </a:lnTo>
                  <a:lnTo>
                    <a:pt x="82240" y="111676"/>
                  </a:lnTo>
                  <a:lnTo>
                    <a:pt x="82816" y="111396"/>
                  </a:lnTo>
                  <a:lnTo>
                    <a:pt x="83200" y="111915"/>
                  </a:lnTo>
                  <a:lnTo>
                    <a:pt x="92762" y="138028"/>
                  </a:lnTo>
                  <a:lnTo>
                    <a:pt x="102253" y="150956"/>
                  </a:lnTo>
                  <a:lnTo>
                    <a:pt x="109969" y="155714"/>
                  </a:lnTo>
                  <a:lnTo>
                    <a:pt x="114003" y="156982"/>
                  </a:lnTo>
                  <a:lnTo>
                    <a:pt x="129791" y="155396"/>
                  </a:lnTo>
                  <a:lnTo>
                    <a:pt x="139848" y="148515"/>
                  </a:lnTo>
                  <a:lnTo>
                    <a:pt x="179515" y="105076"/>
                  </a:lnTo>
                  <a:lnTo>
                    <a:pt x="191614" y="77379"/>
                  </a:lnTo>
                  <a:lnTo>
                    <a:pt x="200613" y="37121"/>
                  </a:lnTo>
                  <a:lnTo>
                    <a:pt x="198717" y="2743"/>
                  </a:lnTo>
                  <a:lnTo>
                    <a:pt x="197157" y="673"/>
                  </a:lnTo>
                  <a:lnTo>
                    <a:pt x="194705" y="0"/>
                  </a:lnTo>
                  <a:lnTo>
                    <a:pt x="191659" y="256"/>
                  </a:lnTo>
                  <a:lnTo>
                    <a:pt x="188924" y="1838"/>
                  </a:lnTo>
                  <a:lnTo>
                    <a:pt x="184002" y="7359"/>
                  </a:lnTo>
                  <a:lnTo>
                    <a:pt x="183114" y="10807"/>
                  </a:lnTo>
                  <a:lnTo>
                    <a:pt x="184008" y="18400"/>
                  </a:lnTo>
                  <a:lnTo>
                    <a:pt x="191848" y="37351"/>
                  </a:lnTo>
                  <a:lnTo>
                    <a:pt x="201060" y="47131"/>
                  </a:lnTo>
                  <a:lnTo>
                    <a:pt x="212208" y="53124"/>
                  </a:lnTo>
                  <a:lnTo>
                    <a:pt x="224219" y="55788"/>
                  </a:lnTo>
                  <a:lnTo>
                    <a:pt x="238495" y="53209"/>
                  </a:lnTo>
                  <a:lnTo>
                    <a:pt x="261769" y="45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18">
              <a:extLst>
                <a:ext uri="{FF2B5EF4-FFF2-40B4-BE49-F238E27FC236}">
                  <a16:creationId xmlns:a16="http://schemas.microsoft.com/office/drawing/2014/main" xmlns="" id="{7C05E90C-65C1-4703-BBEC-D3E7F0EC6AD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048750" y="2305050"/>
              <a:ext cx="184678" cy="342901"/>
            </a:xfrm>
            <a:custGeom>
              <a:avLst/>
              <a:gdLst/>
              <a:ahLst/>
              <a:cxnLst/>
              <a:rect l="0" t="0" r="0" b="0"/>
              <a:pathLst>
                <a:path w="184678" h="342901">
                  <a:moveTo>
                    <a:pt x="152400" y="0"/>
                  </a:moveTo>
                  <a:lnTo>
                    <a:pt x="152400" y="0"/>
                  </a:lnTo>
                  <a:lnTo>
                    <a:pt x="167980" y="18951"/>
                  </a:lnTo>
                  <a:lnTo>
                    <a:pt x="181632" y="51555"/>
                  </a:lnTo>
                  <a:lnTo>
                    <a:pt x="184677" y="84061"/>
                  </a:lnTo>
                  <a:lnTo>
                    <a:pt x="181562" y="122733"/>
                  </a:lnTo>
                  <a:lnTo>
                    <a:pt x="170769" y="165790"/>
                  </a:lnTo>
                  <a:lnTo>
                    <a:pt x="149040" y="210798"/>
                  </a:lnTo>
                  <a:lnTo>
                    <a:pt x="119862" y="253143"/>
                  </a:lnTo>
                  <a:lnTo>
                    <a:pt x="85727" y="286075"/>
                  </a:lnTo>
                  <a:lnTo>
                    <a:pt x="51271" y="31105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219">
              <a:extLst>
                <a:ext uri="{FF2B5EF4-FFF2-40B4-BE49-F238E27FC236}">
                  <a16:creationId xmlns:a16="http://schemas.microsoft.com/office/drawing/2014/main" xmlns="" id="{67DE344C-310C-4F84-BBAE-3CE2A828B32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134350" y="2320310"/>
              <a:ext cx="179678" cy="554907"/>
            </a:xfrm>
            <a:custGeom>
              <a:avLst/>
              <a:gdLst/>
              <a:ahLst/>
              <a:cxnLst/>
              <a:rect l="0" t="0" r="0" b="0"/>
              <a:pathLst>
                <a:path w="179678" h="554907">
                  <a:moveTo>
                    <a:pt x="0" y="257790"/>
                  </a:moveTo>
                  <a:lnTo>
                    <a:pt x="0" y="257790"/>
                  </a:lnTo>
                  <a:lnTo>
                    <a:pt x="3370" y="261161"/>
                  </a:lnTo>
                  <a:lnTo>
                    <a:pt x="5467" y="276741"/>
                  </a:lnTo>
                  <a:lnTo>
                    <a:pt x="6088" y="312716"/>
                  </a:lnTo>
                  <a:lnTo>
                    <a:pt x="13014" y="355752"/>
                  </a:lnTo>
                  <a:lnTo>
                    <a:pt x="18248" y="388818"/>
                  </a:lnTo>
                  <a:lnTo>
                    <a:pt x="21515" y="423974"/>
                  </a:lnTo>
                  <a:lnTo>
                    <a:pt x="20616" y="458415"/>
                  </a:lnTo>
                  <a:lnTo>
                    <a:pt x="19745" y="490654"/>
                  </a:lnTo>
                  <a:lnTo>
                    <a:pt x="15815" y="538110"/>
                  </a:lnTo>
                  <a:lnTo>
                    <a:pt x="13622" y="554239"/>
                  </a:lnTo>
                  <a:lnTo>
                    <a:pt x="13315" y="554906"/>
                  </a:lnTo>
                  <a:lnTo>
                    <a:pt x="12754" y="511577"/>
                  </a:lnTo>
                  <a:lnTo>
                    <a:pt x="12724" y="477593"/>
                  </a:lnTo>
                  <a:lnTo>
                    <a:pt x="12011" y="455125"/>
                  </a:lnTo>
                  <a:lnTo>
                    <a:pt x="10830" y="429564"/>
                  </a:lnTo>
                  <a:lnTo>
                    <a:pt x="9336" y="401939"/>
                  </a:lnTo>
                  <a:lnTo>
                    <a:pt x="9046" y="371528"/>
                  </a:lnTo>
                  <a:lnTo>
                    <a:pt x="9558" y="339260"/>
                  </a:lnTo>
                  <a:lnTo>
                    <a:pt x="10605" y="305753"/>
                  </a:lnTo>
                  <a:lnTo>
                    <a:pt x="12009" y="273538"/>
                  </a:lnTo>
                  <a:lnTo>
                    <a:pt x="13650" y="242183"/>
                  </a:lnTo>
                  <a:lnTo>
                    <a:pt x="15450" y="211402"/>
                  </a:lnTo>
                  <a:lnTo>
                    <a:pt x="18766" y="183120"/>
                  </a:lnTo>
                  <a:lnTo>
                    <a:pt x="23094" y="156505"/>
                  </a:lnTo>
                  <a:lnTo>
                    <a:pt x="28096" y="131000"/>
                  </a:lnTo>
                  <a:lnTo>
                    <a:pt x="39298" y="85727"/>
                  </a:lnTo>
                  <a:lnTo>
                    <a:pt x="52039" y="47968"/>
                  </a:lnTo>
                  <a:lnTo>
                    <a:pt x="67108" y="21778"/>
                  </a:lnTo>
                  <a:lnTo>
                    <a:pt x="85094" y="6376"/>
                  </a:lnTo>
                  <a:lnTo>
                    <a:pt x="94829" y="1280"/>
                  </a:lnTo>
                  <a:lnTo>
                    <a:pt x="104142" y="0"/>
                  </a:lnTo>
                  <a:lnTo>
                    <a:pt x="122015" y="4222"/>
                  </a:lnTo>
                  <a:lnTo>
                    <a:pt x="151314" y="31983"/>
                  </a:lnTo>
                  <a:lnTo>
                    <a:pt x="172226" y="74859"/>
                  </a:lnTo>
                  <a:lnTo>
                    <a:pt x="178850" y="106873"/>
                  </a:lnTo>
                  <a:lnTo>
                    <a:pt x="179677" y="138505"/>
                  </a:lnTo>
                  <a:lnTo>
                    <a:pt x="172990" y="166674"/>
                  </a:lnTo>
                  <a:lnTo>
                    <a:pt x="155436" y="191424"/>
                  </a:lnTo>
                  <a:lnTo>
                    <a:pt x="131171" y="212066"/>
                  </a:lnTo>
                  <a:lnTo>
                    <a:pt x="103924" y="225944"/>
                  </a:lnTo>
                  <a:lnTo>
                    <a:pt x="79114" y="231171"/>
                  </a:lnTo>
                  <a:lnTo>
                    <a:pt x="50957" y="230147"/>
                  </a:lnTo>
                  <a:lnTo>
                    <a:pt x="39322" y="227257"/>
                  </a:lnTo>
                  <a:lnTo>
                    <a:pt x="38100" y="226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1220">
            <a:extLst>
              <a:ext uri="{FF2B5EF4-FFF2-40B4-BE49-F238E27FC236}">
                <a16:creationId xmlns:a16="http://schemas.microsoft.com/office/drawing/2014/main" xmlns="" id="{D0BC87E7-8F22-4547-A8C2-FE3ACEC2C5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29050" y="3177996"/>
            <a:ext cx="1409701" cy="146147"/>
          </a:xfrm>
          <a:custGeom>
            <a:avLst/>
            <a:gdLst/>
            <a:ahLst/>
            <a:cxnLst/>
            <a:rect l="0" t="0" r="0" b="0"/>
            <a:pathLst>
              <a:path w="1409701" h="146147">
                <a:moveTo>
                  <a:pt x="0" y="41454"/>
                </a:moveTo>
                <a:lnTo>
                  <a:pt x="0" y="41454"/>
                </a:lnTo>
                <a:lnTo>
                  <a:pt x="3371" y="38083"/>
                </a:lnTo>
                <a:lnTo>
                  <a:pt x="5775" y="37796"/>
                </a:lnTo>
                <a:lnTo>
                  <a:pt x="12209" y="39358"/>
                </a:lnTo>
                <a:lnTo>
                  <a:pt x="19772" y="48048"/>
                </a:lnTo>
                <a:lnTo>
                  <a:pt x="57637" y="94795"/>
                </a:lnTo>
                <a:lnTo>
                  <a:pt x="85353" y="118783"/>
                </a:lnTo>
                <a:lnTo>
                  <a:pt x="125894" y="136030"/>
                </a:lnTo>
                <a:lnTo>
                  <a:pt x="149546" y="142605"/>
                </a:lnTo>
                <a:lnTo>
                  <a:pt x="176603" y="145577"/>
                </a:lnTo>
                <a:lnTo>
                  <a:pt x="205930" y="146146"/>
                </a:lnTo>
                <a:lnTo>
                  <a:pt x="236769" y="145116"/>
                </a:lnTo>
                <a:lnTo>
                  <a:pt x="269324" y="140901"/>
                </a:lnTo>
                <a:lnTo>
                  <a:pt x="303022" y="134563"/>
                </a:lnTo>
                <a:lnTo>
                  <a:pt x="337481" y="126809"/>
                </a:lnTo>
                <a:lnTo>
                  <a:pt x="369626" y="118113"/>
                </a:lnTo>
                <a:lnTo>
                  <a:pt x="400229" y="108788"/>
                </a:lnTo>
                <a:lnTo>
                  <a:pt x="429802" y="99044"/>
                </a:lnTo>
                <a:lnTo>
                  <a:pt x="455868" y="89725"/>
                </a:lnTo>
                <a:lnTo>
                  <a:pt x="501764" y="71845"/>
                </a:lnTo>
                <a:lnTo>
                  <a:pt x="541447" y="54491"/>
                </a:lnTo>
                <a:lnTo>
                  <a:pt x="579310" y="38076"/>
                </a:lnTo>
                <a:lnTo>
                  <a:pt x="619656" y="23725"/>
                </a:lnTo>
                <a:lnTo>
                  <a:pt x="662988" y="12173"/>
                </a:lnTo>
                <a:lnTo>
                  <a:pt x="708822" y="3745"/>
                </a:lnTo>
                <a:lnTo>
                  <a:pt x="732898" y="1498"/>
                </a:lnTo>
                <a:lnTo>
                  <a:pt x="757415" y="0"/>
                </a:lnTo>
                <a:lnTo>
                  <a:pt x="781521" y="413"/>
                </a:lnTo>
                <a:lnTo>
                  <a:pt x="829002" y="4634"/>
                </a:lnTo>
                <a:lnTo>
                  <a:pt x="872212" y="14976"/>
                </a:lnTo>
                <a:lnTo>
                  <a:pt x="911172" y="28275"/>
                </a:lnTo>
                <a:lnTo>
                  <a:pt x="944950" y="41241"/>
                </a:lnTo>
                <a:lnTo>
                  <a:pt x="982071" y="52178"/>
                </a:lnTo>
                <a:lnTo>
                  <a:pt x="1022087" y="61742"/>
                </a:lnTo>
                <a:lnTo>
                  <a:pt x="1063391" y="70697"/>
                </a:lnTo>
                <a:lnTo>
                  <a:pt x="1109029" y="75618"/>
                </a:lnTo>
                <a:lnTo>
                  <a:pt x="1133053" y="76930"/>
                </a:lnTo>
                <a:lnTo>
                  <a:pt x="1158241" y="76393"/>
                </a:lnTo>
                <a:lnTo>
                  <a:pt x="1184205" y="74625"/>
                </a:lnTo>
                <a:lnTo>
                  <a:pt x="1210687" y="72035"/>
                </a:lnTo>
                <a:lnTo>
                  <a:pt x="1236102" y="68191"/>
                </a:lnTo>
                <a:lnTo>
                  <a:pt x="1260807" y="63512"/>
                </a:lnTo>
                <a:lnTo>
                  <a:pt x="1306837" y="53374"/>
                </a:lnTo>
                <a:lnTo>
                  <a:pt x="1346109" y="44165"/>
                </a:lnTo>
                <a:lnTo>
                  <a:pt x="1386468" y="34418"/>
                </a:lnTo>
                <a:lnTo>
                  <a:pt x="1409700" y="287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254">
            <a:extLst>
              <a:ext uri="{FF2B5EF4-FFF2-40B4-BE49-F238E27FC236}">
                <a16:creationId xmlns:a16="http://schemas.microsoft.com/office/drawing/2014/main" xmlns="" id="{51A7E2DA-0FE7-4D28-BC8A-74A66DBF4CC6}"/>
              </a:ext>
            </a:extLst>
          </p:cNvPr>
          <p:cNvGrpSpPr/>
          <p:nvPr/>
        </p:nvGrpSpPr>
        <p:grpSpPr>
          <a:xfrm>
            <a:off x="3797300" y="3648856"/>
            <a:ext cx="2298701" cy="997354"/>
            <a:chOff x="3797300" y="3648856"/>
            <a:chExt cx="2298701" cy="997354"/>
          </a:xfrm>
        </p:grpSpPr>
        <p:sp>
          <p:nvSpPr>
            <p:cNvPr id="82" name="SMARTInkShape-1221">
              <a:extLst>
                <a:ext uri="{FF2B5EF4-FFF2-40B4-BE49-F238E27FC236}">
                  <a16:creationId xmlns:a16="http://schemas.microsoft.com/office/drawing/2014/main" xmlns="" id="{C7025570-88E0-455B-95A9-BFD563F1795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797300" y="3721278"/>
              <a:ext cx="234951" cy="195842"/>
            </a:xfrm>
            <a:custGeom>
              <a:avLst/>
              <a:gdLst/>
              <a:ahLst/>
              <a:cxnLst/>
              <a:rect l="0" t="0" r="0" b="0"/>
              <a:pathLst>
                <a:path w="234951" h="195842">
                  <a:moveTo>
                    <a:pt x="0" y="50622"/>
                  </a:moveTo>
                  <a:lnTo>
                    <a:pt x="0" y="50622"/>
                  </a:lnTo>
                  <a:lnTo>
                    <a:pt x="0" y="39067"/>
                  </a:lnTo>
                  <a:lnTo>
                    <a:pt x="705" y="38685"/>
                  </a:lnTo>
                  <a:lnTo>
                    <a:pt x="3371" y="38261"/>
                  </a:lnTo>
                  <a:lnTo>
                    <a:pt x="12209" y="54877"/>
                  </a:lnTo>
                  <a:lnTo>
                    <a:pt x="23474" y="102236"/>
                  </a:lnTo>
                  <a:lnTo>
                    <a:pt x="33844" y="143213"/>
                  </a:lnTo>
                  <a:lnTo>
                    <a:pt x="42914" y="190163"/>
                  </a:lnTo>
                  <a:lnTo>
                    <a:pt x="43767" y="195426"/>
                  </a:lnTo>
                  <a:lnTo>
                    <a:pt x="43995" y="195841"/>
                  </a:lnTo>
                  <a:lnTo>
                    <a:pt x="44390" y="156381"/>
                  </a:lnTo>
                  <a:lnTo>
                    <a:pt x="46313" y="111592"/>
                  </a:lnTo>
                  <a:lnTo>
                    <a:pt x="51352" y="64454"/>
                  </a:lnTo>
                  <a:lnTo>
                    <a:pt x="55984" y="38425"/>
                  </a:lnTo>
                  <a:lnTo>
                    <a:pt x="62747" y="24505"/>
                  </a:lnTo>
                  <a:lnTo>
                    <a:pt x="66526" y="21921"/>
                  </a:lnTo>
                  <a:lnTo>
                    <a:pt x="70456" y="21611"/>
                  </a:lnTo>
                  <a:lnTo>
                    <a:pt x="74487" y="22814"/>
                  </a:lnTo>
                  <a:lnTo>
                    <a:pt x="82729" y="31678"/>
                  </a:lnTo>
                  <a:lnTo>
                    <a:pt x="103035" y="72769"/>
                  </a:lnTo>
                  <a:lnTo>
                    <a:pt x="113579" y="113646"/>
                  </a:lnTo>
                  <a:lnTo>
                    <a:pt x="113819" y="113805"/>
                  </a:lnTo>
                  <a:lnTo>
                    <a:pt x="126467" y="75370"/>
                  </a:lnTo>
                  <a:lnTo>
                    <a:pt x="147905" y="32306"/>
                  </a:lnTo>
                  <a:lnTo>
                    <a:pt x="162632" y="15670"/>
                  </a:lnTo>
                  <a:lnTo>
                    <a:pt x="186789" y="1147"/>
                  </a:lnTo>
                  <a:lnTo>
                    <a:pt x="193671" y="0"/>
                  </a:lnTo>
                  <a:lnTo>
                    <a:pt x="205079" y="2488"/>
                  </a:lnTo>
                  <a:lnTo>
                    <a:pt x="209392" y="6538"/>
                  </a:lnTo>
                  <a:lnTo>
                    <a:pt x="216065" y="18564"/>
                  </a:lnTo>
                  <a:lnTo>
                    <a:pt x="228343" y="64397"/>
                  </a:lnTo>
                  <a:lnTo>
                    <a:pt x="234950" y="95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22">
              <a:extLst>
                <a:ext uri="{FF2B5EF4-FFF2-40B4-BE49-F238E27FC236}">
                  <a16:creationId xmlns:a16="http://schemas.microsoft.com/office/drawing/2014/main" xmlns="" id="{EA39B655-509D-427A-B561-12223BE30FB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114800" y="3678681"/>
              <a:ext cx="95251" cy="156720"/>
            </a:xfrm>
            <a:custGeom>
              <a:avLst/>
              <a:gdLst/>
              <a:ahLst/>
              <a:cxnLst/>
              <a:rect l="0" t="0" r="0" b="0"/>
              <a:pathLst>
                <a:path w="95251" h="156720">
                  <a:moveTo>
                    <a:pt x="0" y="61469"/>
                  </a:moveTo>
                  <a:lnTo>
                    <a:pt x="0" y="61469"/>
                  </a:lnTo>
                  <a:lnTo>
                    <a:pt x="0" y="64840"/>
                  </a:lnTo>
                  <a:lnTo>
                    <a:pt x="705" y="65833"/>
                  </a:lnTo>
                  <a:lnTo>
                    <a:pt x="1881" y="66495"/>
                  </a:lnTo>
                  <a:lnTo>
                    <a:pt x="20970" y="71303"/>
                  </a:lnTo>
                  <a:lnTo>
                    <a:pt x="54423" y="65046"/>
                  </a:lnTo>
                  <a:lnTo>
                    <a:pt x="72021" y="55787"/>
                  </a:lnTo>
                  <a:lnTo>
                    <a:pt x="89543" y="37364"/>
                  </a:lnTo>
                  <a:lnTo>
                    <a:pt x="92857" y="30583"/>
                  </a:lnTo>
                  <a:lnTo>
                    <a:pt x="94657" y="17403"/>
                  </a:lnTo>
                  <a:lnTo>
                    <a:pt x="93443" y="12336"/>
                  </a:lnTo>
                  <a:lnTo>
                    <a:pt x="88332" y="4824"/>
                  </a:lnTo>
                  <a:lnTo>
                    <a:pt x="79475" y="1016"/>
                  </a:lnTo>
                  <a:lnTo>
                    <a:pt x="74150" y="0"/>
                  </a:lnTo>
                  <a:lnTo>
                    <a:pt x="60707" y="6398"/>
                  </a:lnTo>
                  <a:lnTo>
                    <a:pt x="46737" y="19354"/>
                  </a:lnTo>
                  <a:lnTo>
                    <a:pt x="35823" y="36871"/>
                  </a:lnTo>
                  <a:lnTo>
                    <a:pt x="28488" y="63196"/>
                  </a:lnTo>
                  <a:lnTo>
                    <a:pt x="26315" y="88870"/>
                  </a:lnTo>
                  <a:lnTo>
                    <a:pt x="31451" y="105867"/>
                  </a:lnTo>
                  <a:lnTo>
                    <a:pt x="41495" y="122124"/>
                  </a:lnTo>
                  <a:lnTo>
                    <a:pt x="63016" y="141765"/>
                  </a:lnTo>
                  <a:lnTo>
                    <a:pt x="95250" y="156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23">
              <a:extLst>
                <a:ext uri="{FF2B5EF4-FFF2-40B4-BE49-F238E27FC236}">
                  <a16:creationId xmlns:a16="http://schemas.microsoft.com/office/drawing/2014/main" xmlns="" id="{4E5978A0-6AD4-4772-9B1B-F23CAAEBBD7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299170" y="3648856"/>
              <a:ext cx="268273" cy="166669"/>
            </a:xfrm>
            <a:custGeom>
              <a:avLst/>
              <a:gdLst/>
              <a:ahLst/>
              <a:cxnLst/>
              <a:rect l="0" t="0" r="0" b="0"/>
              <a:pathLst>
                <a:path w="268273" h="166669">
                  <a:moveTo>
                    <a:pt x="82330" y="59544"/>
                  </a:moveTo>
                  <a:lnTo>
                    <a:pt x="82330" y="59544"/>
                  </a:lnTo>
                  <a:lnTo>
                    <a:pt x="82330" y="52802"/>
                  </a:lnTo>
                  <a:lnTo>
                    <a:pt x="84211" y="47610"/>
                  </a:lnTo>
                  <a:lnTo>
                    <a:pt x="85701" y="45238"/>
                  </a:lnTo>
                  <a:lnTo>
                    <a:pt x="87797" y="35158"/>
                  </a:lnTo>
                  <a:lnTo>
                    <a:pt x="85047" y="23234"/>
                  </a:lnTo>
                  <a:lnTo>
                    <a:pt x="79764" y="14135"/>
                  </a:lnTo>
                  <a:lnTo>
                    <a:pt x="76386" y="13043"/>
                  </a:lnTo>
                  <a:lnTo>
                    <a:pt x="66988" y="13712"/>
                  </a:lnTo>
                  <a:lnTo>
                    <a:pt x="46426" y="28168"/>
                  </a:lnTo>
                  <a:lnTo>
                    <a:pt x="22460" y="60439"/>
                  </a:lnTo>
                  <a:lnTo>
                    <a:pt x="4226" y="101280"/>
                  </a:lnTo>
                  <a:lnTo>
                    <a:pt x="0" y="137919"/>
                  </a:lnTo>
                  <a:lnTo>
                    <a:pt x="5522" y="154584"/>
                  </a:lnTo>
                  <a:lnTo>
                    <a:pt x="9958" y="161004"/>
                  </a:lnTo>
                  <a:lnTo>
                    <a:pt x="15032" y="164579"/>
                  </a:lnTo>
                  <a:lnTo>
                    <a:pt x="20531" y="166256"/>
                  </a:lnTo>
                  <a:lnTo>
                    <a:pt x="26314" y="166668"/>
                  </a:lnTo>
                  <a:lnTo>
                    <a:pt x="38384" y="161482"/>
                  </a:lnTo>
                  <a:lnTo>
                    <a:pt x="57079" y="144781"/>
                  </a:lnTo>
                  <a:lnTo>
                    <a:pt x="68991" y="127766"/>
                  </a:lnTo>
                  <a:lnTo>
                    <a:pt x="84373" y="84125"/>
                  </a:lnTo>
                  <a:lnTo>
                    <a:pt x="88113" y="59828"/>
                  </a:lnTo>
                  <a:lnTo>
                    <a:pt x="88302" y="60439"/>
                  </a:lnTo>
                  <a:lnTo>
                    <a:pt x="89371" y="103230"/>
                  </a:lnTo>
                  <a:lnTo>
                    <a:pt x="97516" y="126898"/>
                  </a:lnTo>
                  <a:lnTo>
                    <a:pt x="100215" y="129141"/>
                  </a:lnTo>
                  <a:lnTo>
                    <a:pt x="103426" y="129931"/>
                  </a:lnTo>
                  <a:lnTo>
                    <a:pt x="106977" y="129752"/>
                  </a:lnTo>
                  <a:lnTo>
                    <a:pt x="114686" y="122027"/>
                  </a:lnTo>
                  <a:lnTo>
                    <a:pt x="142677" y="79829"/>
                  </a:lnTo>
                  <a:lnTo>
                    <a:pt x="157091" y="49796"/>
                  </a:lnTo>
                  <a:lnTo>
                    <a:pt x="158104" y="61202"/>
                  </a:lnTo>
                  <a:lnTo>
                    <a:pt x="153448" y="100301"/>
                  </a:lnTo>
                  <a:lnTo>
                    <a:pt x="153052" y="137949"/>
                  </a:lnTo>
                  <a:lnTo>
                    <a:pt x="154173" y="140036"/>
                  </a:lnTo>
                  <a:lnTo>
                    <a:pt x="155626" y="140722"/>
                  </a:lnTo>
                  <a:lnTo>
                    <a:pt x="161002" y="135840"/>
                  </a:lnTo>
                  <a:lnTo>
                    <a:pt x="168095" y="124497"/>
                  </a:lnTo>
                  <a:lnTo>
                    <a:pt x="186028" y="82722"/>
                  </a:lnTo>
                  <a:lnTo>
                    <a:pt x="203602" y="46186"/>
                  </a:lnTo>
                  <a:lnTo>
                    <a:pt x="225132" y="9397"/>
                  </a:lnTo>
                  <a:lnTo>
                    <a:pt x="236109" y="1979"/>
                  </a:lnTo>
                  <a:lnTo>
                    <a:pt x="241999" y="0"/>
                  </a:lnTo>
                  <a:lnTo>
                    <a:pt x="247337" y="798"/>
                  </a:lnTo>
                  <a:lnTo>
                    <a:pt x="257031" y="7329"/>
                  </a:lnTo>
                  <a:lnTo>
                    <a:pt x="264162" y="21050"/>
                  </a:lnTo>
                  <a:lnTo>
                    <a:pt x="268272" y="41025"/>
                  </a:lnTo>
                  <a:lnTo>
                    <a:pt x="266619" y="82593"/>
                  </a:lnTo>
                  <a:lnTo>
                    <a:pt x="260130" y="13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24">
              <a:extLst>
                <a:ext uri="{FF2B5EF4-FFF2-40B4-BE49-F238E27FC236}">
                  <a16:creationId xmlns:a16="http://schemas.microsoft.com/office/drawing/2014/main" xmlns="" id="{FCF9352C-F65F-4430-9D30-2DEB0446FEF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964026" y="4098534"/>
              <a:ext cx="284125" cy="123693"/>
            </a:xfrm>
            <a:custGeom>
              <a:avLst/>
              <a:gdLst/>
              <a:ahLst/>
              <a:cxnLst/>
              <a:rect l="0" t="0" r="0" b="0"/>
              <a:pathLst>
                <a:path w="284125" h="123693">
                  <a:moveTo>
                    <a:pt x="74574" y="54366"/>
                  </a:moveTo>
                  <a:lnTo>
                    <a:pt x="74574" y="54366"/>
                  </a:lnTo>
                  <a:lnTo>
                    <a:pt x="34385" y="26127"/>
                  </a:lnTo>
                  <a:lnTo>
                    <a:pt x="25903" y="24176"/>
                  </a:lnTo>
                  <a:lnTo>
                    <a:pt x="17429" y="25191"/>
                  </a:lnTo>
                  <a:lnTo>
                    <a:pt x="13194" y="26449"/>
                  </a:lnTo>
                  <a:lnTo>
                    <a:pt x="9665" y="29405"/>
                  </a:lnTo>
                  <a:lnTo>
                    <a:pt x="3862" y="38333"/>
                  </a:lnTo>
                  <a:lnTo>
                    <a:pt x="0" y="62002"/>
                  </a:lnTo>
                  <a:lnTo>
                    <a:pt x="2227" y="87986"/>
                  </a:lnTo>
                  <a:lnTo>
                    <a:pt x="9258" y="103175"/>
                  </a:lnTo>
                  <a:lnTo>
                    <a:pt x="23236" y="119863"/>
                  </a:lnTo>
                  <a:lnTo>
                    <a:pt x="27649" y="123431"/>
                  </a:lnTo>
                  <a:lnTo>
                    <a:pt x="33413" y="123692"/>
                  </a:lnTo>
                  <a:lnTo>
                    <a:pt x="47343" y="118338"/>
                  </a:lnTo>
                  <a:lnTo>
                    <a:pt x="59178" y="107022"/>
                  </a:lnTo>
                  <a:lnTo>
                    <a:pt x="64310" y="100054"/>
                  </a:lnTo>
                  <a:lnTo>
                    <a:pt x="70012" y="82903"/>
                  </a:lnTo>
                  <a:lnTo>
                    <a:pt x="76055" y="39912"/>
                  </a:lnTo>
                  <a:lnTo>
                    <a:pt x="78760" y="34536"/>
                  </a:lnTo>
                  <a:lnTo>
                    <a:pt x="79481" y="34090"/>
                  </a:lnTo>
                  <a:lnTo>
                    <a:pt x="79962" y="34499"/>
                  </a:lnTo>
                  <a:lnTo>
                    <a:pt x="114124" y="80075"/>
                  </a:lnTo>
                  <a:lnTo>
                    <a:pt x="128782" y="95536"/>
                  </a:lnTo>
                  <a:lnTo>
                    <a:pt x="139589" y="100886"/>
                  </a:lnTo>
                  <a:lnTo>
                    <a:pt x="145434" y="102313"/>
                  </a:lnTo>
                  <a:lnTo>
                    <a:pt x="157572" y="100135"/>
                  </a:lnTo>
                  <a:lnTo>
                    <a:pt x="163773" y="97578"/>
                  </a:lnTo>
                  <a:lnTo>
                    <a:pt x="172544" y="89094"/>
                  </a:lnTo>
                  <a:lnTo>
                    <a:pt x="175871" y="83868"/>
                  </a:lnTo>
                  <a:lnTo>
                    <a:pt x="180552" y="63029"/>
                  </a:lnTo>
                  <a:lnTo>
                    <a:pt x="182351" y="38399"/>
                  </a:lnTo>
                  <a:lnTo>
                    <a:pt x="184329" y="42331"/>
                  </a:lnTo>
                  <a:lnTo>
                    <a:pt x="188265" y="50428"/>
                  </a:lnTo>
                  <a:lnTo>
                    <a:pt x="199120" y="62920"/>
                  </a:lnTo>
                  <a:lnTo>
                    <a:pt x="214722" y="74147"/>
                  </a:lnTo>
                  <a:lnTo>
                    <a:pt x="224116" y="77269"/>
                  </a:lnTo>
                  <a:lnTo>
                    <a:pt x="232995" y="76775"/>
                  </a:lnTo>
                  <a:lnTo>
                    <a:pt x="237337" y="75655"/>
                  </a:lnTo>
                  <a:lnTo>
                    <a:pt x="245926" y="68767"/>
                  </a:lnTo>
                  <a:lnTo>
                    <a:pt x="262938" y="47097"/>
                  </a:lnTo>
                  <a:lnTo>
                    <a:pt x="272281" y="25322"/>
                  </a:lnTo>
                  <a:lnTo>
                    <a:pt x="273451" y="13000"/>
                  </a:lnTo>
                  <a:lnTo>
                    <a:pt x="273030" y="4231"/>
                  </a:lnTo>
                  <a:lnTo>
                    <a:pt x="273906" y="1892"/>
                  </a:lnTo>
                  <a:lnTo>
                    <a:pt x="275195" y="334"/>
                  </a:lnTo>
                  <a:lnTo>
                    <a:pt x="276760" y="0"/>
                  </a:lnTo>
                  <a:lnTo>
                    <a:pt x="278509" y="483"/>
                  </a:lnTo>
                  <a:lnTo>
                    <a:pt x="284124" y="3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25">
              <a:extLst>
                <a:ext uri="{FF2B5EF4-FFF2-40B4-BE49-F238E27FC236}">
                  <a16:creationId xmlns:a16="http://schemas.microsoft.com/office/drawing/2014/main" xmlns="" id="{7FC1A720-C566-4EE3-B030-1B590E273CC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305300" y="4051093"/>
              <a:ext cx="95251" cy="84485"/>
            </a:xfrm>
            <a:custGeom>
              <a:avLst/>
              <a:gdLst/>
              <a:ahLst/>
              <a:cxnLst/>
              <a:rect l="0" t="0" r="0" b="0"/>
              <a:pathLst>
                <a:path w="95251" h="84485">
                  <a:moveTo>
                    <a:pt x="0" y="63707"/>
                  </a:moveTo>
                  <a:lnTo>
                    <a:pt x="0" y="63707"/>
                  </a:lnTo>
                  <a:lnTo>
                    <a:pt x="0" y="67078"/>
                  </a:lnTo>
                  <a:lnTo>
                    <a:pt x="1411" y="68071"/>
                  </a:lnTo>
                  <a:lnTo>
                    <a:pt x="6742" y="69174"/>
                  </a:lnTo>
                  <a:lnTo>
                    <a:pt x="13815" y="65901"/>
                  </a:lnTo>
                  <a:lnTo>
                    <a:pt x="45770" y="36810"/>
                  </a:lnTo>
                  <a:lnTo>
                    <a:pt x="52092" y="24942"/>
                  </a:lnTo>
                  <a:lnTo>
                    <a:pt x="56151" y="3447"/>
                  </a:lnTo>
                  <a:lnTo>
                    <a:pt x="55073" y="955"/>
                  </a:lnTo>
                  <a:lnTo>
                    <a:pt x="52943" y="0"/>
                  </a:lnTo>
                  <a:lnTo>
                    <a:pt x="50112" y="69"/>
                  </a:lnTo>
                  <a:lnTo>
                    <a:pt x="36014" y="10279"/>
                  </a:lnTo>
                  <a:lnTo>
                    <a:pt x="28236" y="22792"/>
                  </a:lnTo>
                  <a:lnTo>
                    <a:pt x="25174" y="30081"/>
                  </a:lnTo>
                  <a:lnTo>
                    <a:pt x="23653" y="45705"/>
                  </a:lnTo>
                  <a:lnTo>
                    <a:pt x="26764" y="66604"/>
                  </a:lnTo>
                  <a:lnTo>
                    <a:pt x="28426" y="71989"/>
                  </a:lnTo>
                  <a:lnTo>
                    <a:pt x="31650" y="76284"/>
                  </a:lnTo>
                  <a:lnTo>
                    <a:pt x="40878" y="82937"/>
                  </a:lnTo>
                  <a:lnTo>
                    <a:pt x="52034" y="84484"/>
                  </a:lnTo>
                  <a:lnTo>
                    <a:pt x="64754" y="82113"/>
                  </a:lnTo>
                  <a:lnTo>
                    <a:pt x="95250" y="70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26">
              <a:extLst>
                <a:ext uri="{FF2B5EF4-FFF2-40B4-BE49-F238E27FC236}">
                  <a16:creationId xmlns:a16="http://schemas.microsoft.com/office/drawing/2014/main" xmlns="" id="{2CB784BD-5341-4025-8D53-8188AC077C7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425950" y="4019550"/>
              <a:ext cx="69851" cy="122295"/>
            </a:xfrm>
            <a:custGeom>
              <a:avLst/>
              <a:gdLst/>
              <a:ahLst/>
              <a:cxnLst/>
              <a:rect l="0" t="0" r="0" b="0"/>
              <a:pathLst>
                <a:path w="69851" h="122295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38071" y="43697"/>
                  </a:lnTo>
                  <a:lnTo>
                    <a:pt x="53770" y="62180"/>
                  </a:lnTo>
                  <a:lnTo>
                    <a:pt x="57294" y="77494"/>
                  </a:lnTo>
                  <a:lnTo>
                    <a:pt x="51691" y="122058"/>
                  </a:lnTo>
                  <a:lnTo>
                    <a:pt x="49983" y="122294"/>
                  </a:lnTo>
                  <a:lnTo>
                    <a:pt x="44322" y="118794"/>
                  </a:lnTo>
                  <a:lnTo>
                    <a:pt x="40865" y="106890"/>
                  </a:lnTo>
                  <a:lnTo>
                    <a:pt x="40740" y="87723"/>
                  </a:lnTo>
                  <a:lnTo>
                    <a:pt x="49309" y="4731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27">
              <a:extLst>
                <a:ext uri="{FF2B5EF4-FFF2-40B4-BE49-F238E27FC236}">
                  <a16:creationId xmlns:a16="http://schemas.microsoft.com/office/drawing/2014/main" xmlns="" id="{170180B7-1E71-4396-AE57-4228639CA8F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535322" y="4004730"/>
              <a:ext cx="182729" cy="88548"/>
            </a:xfrm>
            <a:custGeom>
              <a:avLst/>
              <a:gdLst/>
              <a:ahLst/>
              <a:cxnLst/>
              <a:rect l="0" t="0" r="0" b="0"/>
              <a:pathLst>
                <a:path w="182729" h="88548">
                  <a:moveTo>
                    <a:pt x="81128" y="52920"/>
                  </a:moveTo>
                  <a:lnTo>
                    <a:pt x="81128" y="52920"/>
                  </a:lnTo>
                  <a:lnTo>
                    <a:pt x="80422" y="27599"/>
                  </a:lnTo>
                  <a:lnTo>
                    <a:pt x="72289" y="9901"/>
                  </a:lnTo>
                  <a:lnTo>
                    <a:pt x="64500" y="3696"/>
                  </a:lnTo>
                  <a:lnTo>
                    <a:pt x="59459" y="1054"/>
                  </a:lnTo>
                  <a:lnTo>
                    <a:pt x="50095" y="0"/>
                  </a:lnTo>
                  <a:lnTo>
                    <a:pt x="45623" y="707"/>
                  </a:lnTo>
                  <a:lnTo>
                    <a:pt x="25844" y="15185"/>
                  </a:lnTo>
                  <a:lnTo>
                    <a:pt x="5481" y="40720"/>
                  </a:lnTo>
                  <a:lnTo>
                    <a:pt x="0" y="58551"/>
                  </a:lnTo>
                  <a:lnTo>
                    <a:pt x="621" y="74473"/>
                  </a:lnTo>
                  <a:lnTo>
                    <a:pt x="5601" y="86252"/>
                  </a:lnTo>
                  <a:lnTo>
                    <a:pt x="11021" y="88547"/>
                  </a:lnTo>
                  <a:lnTo>
                    <a:pt x="26450" y="87334"/>
                  </a:lnTo>
                  <a:lnTo>
                    <a:pt x="54971" y="71975"/>
                  </a:lnTo>
                  <a:lnTo>
                    <a:pt x="99736" y="31841"/>
                  </a:lnTo>
                  <a:lnTo>
                    <a:pt x="104116" y="30400"/>
                  </a:lnTo>
                  <a:lnTo>
                    <a:pt x="107742" y="32262"/>
                  </a:lnTo>
                  <a:lnTo>
                    <a:pt x="136415" y="75093"/>
                  </a:lnTo>
                  <a:lnTo>
                    <a:pt x="152307" y="85203"/>
                  </a:lnTo>
                  <a:lnTo>
                    <a:pt x="158214" y="85731"/>
                  </a:lnTo>
                  <a:lnTo>
                    <a:pt x="182728" y="78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28">
              <a:extLst>
                <a:ext uri="{FF2B5EF4-FFF2-40B4-BE49-F238E27FC236}">
                  <a16:creationId xmlns:a16="http://schemas.microsoft.com/office/drawing/2014/main" xmlns="" id="{C1D50AC5-940E-4888-AA37-A9F37F21BF4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24434" y="3983165"/>
              <a:ext cx="78236" cy="248440"/>
            </a:xfrm>
            <a:custGeom>
              <a:avLst/>
              <a:gdLst/>
              <a:ahLst/>
              <a:cxnLst/>
              <a:rect l="0" t="0" r="0" b="0"/>
              <a:pathLst>
                <a:path w="78236" h="248440">
                  <a:moveTo>
                    <a:pt x="44416" y="42735"/>
                  </a:moveTo>
                  <a:lnTo>
                    <a:pt x="44416" y="42735"/>
                  </a:lnTo>
                  <a:lnTo>
                    <a:pt x="54529" y="29251"/>
                  </a:lnTo>
                  <a:lnTo>
                    <a:pt x="56802" y="23868"/>
                  </a:lnTo>
                  <a:lnTo>
                    <a:pt x="57447" y="14124"/>
                  </a:lnTo>
                  <a:lnTo>
                    <a:pt x="55925" y="10255"/>
                  </a:lnTo>
                  <a:lnTo>
                    <a:pt x="50472" y="4075"/>
                  </a:lnTo>
                  <a:lnTo>
                    <a:pt x="43345" y="858"/>
                  </a:lnTo>
                  <a:lnTo>
                    <a:pt x="39468" y="0"/>
                  </a:lnTo>
                  <a:lnTo>
                    <a:pt x="27635" y="6573"/>
                  </a:lnTo>
                  <a:lnTo>
                    <a:pt x="3785" y="30418"/>
                  </a:lnTo>
                  <a:lnTo>
                    <a:pt x="1101" y="36640"/>
                  </a:lnTo>
                  <a:lnTo>
                    <a:pt x="0" y="49199"/>
                  </a:lnTo>
                  <a:lnTo>
                    <a:pt x="1400" y="54099"/>
                  </a:lnTo>
                  <a:lnTo>
                    <a:pt x="6718" y="61426"/>
                  </a:lnTo>
                  <a:lnTo>
                    <a:pt x="10818" y="62252"/>
                  </a:lnTo>
                  <a:lnTo>
                    <a:pt x="21016" y="59405"/>
                  </a:lnTo>
                  <a:lnTo>
                    <a:pt x="28842" y="53436"/>
                  </a:lnTo>
                  <a:lnTo>
                    <a:pt x="34672" y="47491"/>
                  </a:lnTo>
                  <a:lnTo>
                    <a:pt x="42994" y="43361"/>
                  </a:lnTo>
                  <a:lnTo>
                    <a:pt x="56500" y="76047"/>
                  </a:lnTo>
                  <a:lnTo>
                    <a:pt x="67160" y="116134"/>
                  </a:lnTo>
                  <a:lnTo>
                    <a:pt x="73889" y="152442"/>
                  </a:lnTo>
                  <a:lnTo>
                    <a:pt x="78235" y="192050"/>
                  </a:lnTo>
                  <a:lnTo>
                    <a:pt x="74499" y="213049"/>
                  </a:lnTo>
                  <a:lnTo>
                    <a:pt x="64371" y="229908"/>
                  </a:lnTo>
                  <a:lnTo>
                    <a:pt x="51168" y="242339"/>
                  </a:lnTo>
                  <a:lnTo>
                    <a:pt x="38245" y="247865"/>
                  </a:lnTo>
                  <a:lnTo>
                    <a:pt x="27327" y="248439"/>
                  </a:lnTo>
                  <a:lnTo>
                    <a:pt x="22440" y="247604"/>
                  </a:lnTo>
                  <a:lnTo>
                    <a:pt x="19888" y="243520"/>
                  </a:lnTo>
                  <a:lnTo>
                    <a:pt x="19016" y="214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29">
              <a:extLst>
                <a:ext uri="{FF2B5EF4-FFF2-40B4-BE49-F238E27FC236}">
                  <a16:creationId xmlns:a16="http://schemas.microsoft.com/office/drawing/2014/main" xmlns="" id="{B4EC5159-6D7F-414A-8D67-9D5A653B8D5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890557" y="3954832"/>
              <a:ext cx="81494" cy="103561"/>
            </a:xfrm>
            <a:custGeom>
              <a:avLst/>
              <a:gdLst/>
              <a:ahLst/>
              <a:cxnLst/>
              <a:rect l="0" t="0" r="0" b="0"/>
              <a:pathLst>
                <a:path w="81494" h="103561">
                  <a:moveTo>
                    <a:pt x="5293" y="39318"/>
                  </a:moveTo>
                  <a:lnTo>
                    <a:pt x="5293" y="39318"/>
                  </a:lnTo>
                  <a:lnTo>
                    <a:pt x="1922" y="42689"/>
                  </a:lnTo>
                  <a:lnTo>
                    <a:pt x="1634" y="45093"/>
                  </a:lnTo>
                  <a:lnTo>
                    <a:pt x="3197" y="51527"/>
                  </a:lnTo>
                  <a:lnTo>
                    <a:pt x="4601" y="53807"/>
                  </a:lnTo>
                  <a:lnTo>
                    <a:pt x="6243" y="55327"/>
                  </a:lnTo>
                  <a:lnTo>
                    <a:pt x="9949" y="57017"/>
                  </a:lnTo>
                  <a:lnTo>
                    <a:pt x="13948" y="57767"/>
                  </a:lnTo>
                  <a:lnTo>
                    <a:pt x="26907" y="48077"/>
                  </a:lnTo>
                  <a:lnTo>
                    <a:pt x="40782" y="31800"/>
                  </a:lnTo>
                  <a:lnTo>
                    <a:pt x="45760" y="19749"/>
                  </a:lnTo>
                  <a:lnTo>
                    <a:pt x="47088" y="13572"/>
                  </a:lnTo>
                  <a:lnTo>
                    <a:pt x="46561" y="8748"/>
                  </a:lnTo>
                  <a:lnTo>
                    <a:pt x="44800" y="4827"/>
                  </a:lnTo>
                  <a:lnTo>
                    <a:pt x="42214" y="1507"/>
                  </a:lnTo>
                  <a:lnTo>
                    <a:pt x="38374" y="0"/>
                  </a:lnTo>
                  <a:lnTo>
                    <a:pt x="28463" y="206"/>
                  </a:lnTo>
                  <a:lnTo>
                    <a:pt x="17002" y="10176"/>
                  </a:lnTo>
                  <a:lnTo>
                    <a:pt x="10981" y="17773"/>
                  </a:lnTo>
                  <a:lnTo>
                    <a:pt x="4293" y="35622"/>
                  </a:lnTo>
                  <a:lnTo>
                    <a:pt x="0" y="72455"/>
                  </a:lnTo>
                  <a:lnTo>
                    <a:pt x="3176" y="86030"/>
                  </a:lnTo>
                  <a:lnTo>
                    <a:pt x="5998" y="91626"/>
                  </a:lnTo>
                  <a:lnTo>
                    <a:pt x="14778" y="99725"/>
                  </a:lnTo>
                  <a:lnTo>
                    <a:pt x="20083" y="102873"/>
                  </a:lnTo>
                  <a:lnTo>
                    <a:pt x="26442" y="103560"/>
                  </a:lnTo>
                  <a:lnTo>
                    <a:pt x="48876" y="97785"/>
                  </a:lnTo>
                  <a:lnTo>
                    <a:pt x="81493" y="8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30">
              <a:extLst>
                <a:ext uri="{FF2B5EF4-FFF2-40B4-BE49-F238E27FC236}">
                  <a16:creationId xmlns:a16="http://schemas.microsoft.com/office/drawing/2014/main" xmlns="" id="{FBB3FD3A-77B8-4429-A759-C2F07D0AD25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064103" y="4403061"/>
              <a:ext cx="203098" cy="125888"/>
            </a:xfrm>
            <a:custGeom>
              <a:avLst/>
              <a:gdLst/>
              <a:ahLst/>
              <a:cxnLst/>
              <a:rect l="0" t="0" r="0" b="0"/>
              <a:pathLst>
                <a:path w="203098" h="125888">
                  <a:moveTo>
                    <a:pt x="18947" y="54639"/>
                  </a:moveTo>
                  <a:lnTo>
                    <a:pt x="18947" y="54639"/>
                  </a:lnTo>
                  <a:lnTo>
                    <a:pt x="15576" y="54639"/>
                  </a:lnTo>
                  <a:lnTo>
                    <a:pt x="14583" y="55344"/>
                  </a:lnTo>
                  <a:lnTo>
                    <a:pt x="13921" y="56520"/>
                  </a:lnTo>
                  <a:lnTo>
                    <a:pt x="13480" y="58010"/>
                  </a:lnTo>
                  <a:lnTo>
                    <a:pt x="12480" y="59003"/>
                  </a:lnTo>
                  <a:lnTo>
                    <a:pt x="9487" y="60106"/>
                  </a:lnTo>
                  <a:lnTo>
                    <a:pt x="243" y="60966"/>
                  </a:lnTo>
                  <a:lnTo>
                    <a:pt x="0" y="64353"/>
                  </a:lnTo>
                  <a:lnTo>
                    <a:pt x="671" y="65348"/>
                  </a:lnTo>
                  <a:lnTo>
                    <a:pt x="1824" y="66012"/>
                  </a:lnTo>
                  <a:lnTo>
                    <a:pt x="23665" y="72729"/>
                  </a:lnTo>
                  <a:lnTo>
                    <a:pt x="53200" y="71681"/>
                  </a:lnTo>
                  <a:lnTo>
                    <a:pt x="68743" y="67152"/>
                  </a:lnTo>
                  <a:lnTo>
                    <a:pt x="112047" y="40085"/>
                  </a:lnTo>
                  <a:lnTo>
                    <a:pt x="119827" y="31472"/>
                  </a:lnTo>
                  <a:lnTo>
                    <a:pt x="123755" y="22941"/>
                  </a:lnTo>
                  <a:lnTo>
                    <a:pt x="124802" y="18690"/>
                  </a:lnTo>
                  <a:lnTo>
                    <a:pt x="124084" y="10205"/>
                  </a:lnTo>
                  <a:lnTo>
                    <a:pt x="122905" y="5966"/>
                  </a:lnTo>
                  <a:lnTo>
                    <a:pt x="120002" y="3140"/>
                  </a:lnTo>
                  <a:lnTo>
                    <a:pt x="111133" y="0"/>
                  </a:lnTo>
                  <a:lnTo>
                    <a:pt x="94239" y="1604"/>
                  </a:lnTo>
                  <a:lnTo>
                    <a:pt x="72457" y="13289"/>
                  </a:lnTo>
                  <a:lnTo>
                    <a:pt x="48129" y="33529"/>
                  </a:lnTo>
                  <a:lnTo>
                    <a:pt x="26417" y="64142"/>
                  </a:lnTo>
                  <a:lnTo>
                    <a:pt x="20621" y="84027"/>
                  </a:lnTo>
                  <a:lnTo>
                    <a:pt x="20063" y="93281"/>
                  </a:lnTo>
                  <a:lnTo>
                    <a:pt x="21808" y="100862"/>
                  </a:lnTo>
                  <a:lnTo>
                    <a:pt x="29390" y="113047"/>
                  </a:lnTo>
                  <a:lnTo>
                    <a:pt x="45461" y="121285"/>
                  </a:lnTo>
                  <a:lnTo>
                    <a:pt x="68125" y="125887"/>
                  </a:lnTo>
                  <a:lnTo>
                    <a:pt x="111913" y="123805"/>
                  </a:lnTo>
                  <a:lnTo>
                    <a:pt x="155070" y="114565"/>
                  </a:lnTo>
                  <a:lnTo>
                    <a:pt x="203097" y="9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31">
              <a:extLst>
                <a:ext uri="{FF2B5EF4-FFF2-40B4-BE49-F238E27FC236}">
                  <a16:creationId xmlns:a16="http://schemas.microsoft.com/office/drawing/2014/main" xmlns="" id="{1E07B741-F40E-4EB6-89BD-42D185D6E97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295292" y="4384192"/>
              <a:ext cx="105259" cy="130659"/>
            </a:xfrm>
            <a:custGeom>
              <a:avLst/>
              <a:gdLst/>
              <a:ahLst/>
              <a:cxnLst/>
              <a:rect l="0" t="0" r="0" b="0"/>
              <a:pathLst>
                <a:path w="105259" h="1306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41804" y="36042"/>
                  </a:lnTo>
                  <a:lnTo>
                    <a:pt x="78822" y="74470"/>
                  </a:lnTo>
                  <a:lnTo>
                    <a:pt x="93509" y="94396"/>
                  </a:lnTo>
                  <a:lnTo>
                    <a:pt x="105258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32">
              <a:extLst>
                <a:ext uri="{FF2B5EF4-FFF2-40B4-BE49-F238E27FC236}">
                  <a16:creationId xmlns:a16="http://schemas.microsoft.com/office/drawing/2014/main" xmlns="" id="{31ADD578-E92E-4F18-AD1D-31BC55E624A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349750" y="4344377"/>
              <a:ext cx="76201" cy="233974"/>
            </a:xfrm>
            <a:custGeom>
              <a:avLst/>
              <a:gdLst/>
              <a:ahLst/>
              <a:cxnLst/>
              <a:rect l="0" t="0" r="0" b="0"/>
              <a:pathLst>
                <a:path w="76201" h="233974">
                  <a:moveTo>
                    <a:pt x="76200" y="43473"/>
                  </a:moveTo>
                  <a:lnTo>
                    <a:pt x="76200" y="43473"/>
                  </a:lnTo>
                  <a:lnTo>
                    <a:pt x="67361" y="6023"/>
                  </a:lnTo>
                  <a:lnTo>
                    <a:pt x="65368" y="2279"/>
                  </a:lnTo>
                  <a:lnTo>
                    <a:pt x="63335" y="488"/>
                  </a:lnTo>
                  <a:lnTo>
                    <a:pt x="61273" y="0"/>
                  </a:lnTo>
                  <a:lnTo>
                    <a:pt x="55219" y="8865"/>
                  </a:lnTo>
                  <a:lnTo>
                    <a:pt x="43878" y="41215"/>
                  </a:lnTo>
                  <a:lnTo>
                    <a:pt x="35023" y="73514"/>
                  </a:lnTo>
                  <a:lnTo>
                    <a:pt x="24033" y="109035"/>
                  </a:lnTo>
                  <a:lnTo>
                    <a:pt x="13974" y="144108"/>
                  </a:lnTo>
                  <a:lnTo>
                    <a:pt x="6210" y="177099"/>
                  </a:lnTo>
                  <a:lnTo>
                    <a:pt x="0" y="233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33">
              <a:extLst>
                <a:ext uri="{FF2B5EF4-FFF2-40B4-BE49-F238E27FC236}">
                  <a16:creationId xmlns:a16="http://schemas.microsoft.com/office/drawing/2014/main" xmlns="" id="{587A1E27-8A10-4A98-836B-875E1802235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483100" y="4344037"/>
              <a:ext cx="94350" cy="302173"/>
            </a:xfrm>
            <a:custGeom>
              <a:avLst/>
              <a:gdLst/>
              <a:ahLst/>
              <a:cxnLst/>
              <a:rect l="0" t="0" r="0" b="0"/>
              <a:pathLst>
                <a:path w="94350" h="302173">
                  <a:moveTo>
                    <a:pt x="0" y="100963"/>
                  </a:moveTo>
                  <a:lnTo>
                    <a:pt x="0" y="100963"/>
                  </a:lnTo>
                  <a:lnTo>
                    <a:pt x="0" y="97305"/>
                  </a:lnTo>
                  <a:lnTo>
                    <a:pt x="1881" y="107558"/>
                  </a:lnTo>
                  <a:lnTo>
                    <a:pt x="15195" y="155009"/>
                  </a:lnTo>
                  <a:lnTo>
                    <a:pt x="23474" y="195686"/>
                  </a:lnTo>
                  <a:lnTo>
                    <a:pt x="33139" y="238311"/>
                  </a:lnTo>
                  <a:lnTo>
                    <a:pt x="37120" y="285354"/>
                  </a:lnTo>
                  <a:lnTo>
                    <a:pt x="37906" y="302172"/>
                  </a:lnTo>
                  <a:lnTo>
                    <a:pt x="29244" y="255151"/>
                  </a:lnTo>
                  <a:lnTo>
                    <a:pt x="23346" y="219350"/>
                  </a:lnTo>
                  <a:lnTo>
                    <a:pt x="16020" y="176863"/>
                  </a:lnTo>
                  <a:lnTo>
                    <a:pt x="8061" y="129757"/>
                  </a:lnTo>
                  <a:lnTo>
                    <a:pt x="5464" y="86243"/>
                  </a:lnTo>
                  <a:lnTo>
                    <a:pt x="7367" y="49971"/>
                  </a:lnTo>
                  <a:lnTo>
                    <a:pt x="16372" y="18356"/>
                  </a:lnTo>
                  <a:lnTo>
                    <a:pt x="23975" y="5217"/>
                  </a:lnTo>
                  <a:lnTo>
                    <a:pt x="30094" y="1854"/>
                  </a:lnTo>
                  <a:lnTo>
                    <a:pt x="46301" y="0"/>
                  </a:lnTo>
                  <a:lnTo>
                    <a:pt x="54151" y="4021"/>
                  </a:lnTo>
                  <a:lnTo>
                    <a:pt x="81957" y="39010"/>
                  </a:lnTo>
                  <a:lnTo>
                    <a:pt x="88505" y="49077"/>
                  </a:lnTo>
                  <a:lnTo>
                    <a:pt x="93899" y="69671"/>
                  </a:lnTo>
                  <a:lnTo>
                    <a:pt x="94349" y="80102"/>
                  </a:lnTo>
                  <a:lnTo>
                    <a:pt x="89205" y="99217"/>
                  </a:lnTo>
                  <a:lnTo>
                    <a:pt x="84870" y="108266"/>
                  </a:lnTo>
                  <a:lnTo>
                    <a:pt x="70646" y="122082"/>
                  </a:lnTo>
                  <a:lnTo>
                    <a:pt x="48449" y="134032"/>
                  </a:lnTo>
                  <a:lnTo>
                    <a:pt x="42882" y="135709"/>
                  </a:lnTo>
                  <a:lnTo>
                    <a:pt x="39877" y="134710"/>
                  </a:lnTo>
                  <a:lnTo>
                    <a:pt x="38579" y="131928"/>
                  </a:lnTo>
                  <a:lnTo>
                    <a:pt x="38100" y="120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34">
              <a:extLst>
                <a:ext uri="{FF2B5EF4-FFF2-40B4-BE49-F238E27FC236}">
                  <a16:creationId xmlns:a16="http://schemas.microsoft.com/office/drawing/2014/main" xmlns="" id="{AE177BA7-B855-4F6F-9ED3-DEA5945AE9C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641850" y="4337242"/>
              <a:ext cx="95251" cy="120750"/>
            </a:xfrm>
            <a:custGeom>
              <a:avLst/>
              <a:gdLst/>
              <a:ahLst/>
              <a:cxnLst/>
              <a:rect l="0" t="0" r="0" b="0"/>
              <a:pathLst>
                <a:path w="95251" h="120750">
                  <a:moveTo>
                    <a:pt x="0" y="50608"/>
                  </a:moveTo>
                  <a:lnTo>
                    <a:pt x="0" y="50608"/>
                  </a:lnTo>
                  <a:lnTo>
                    <a:pt x="0" y="57350"/>
                  </a:lnTo>
                  <a:lnTo>
                    <a:pt x="1882" y="62542"/>
                  </a:lnTo>
                  <a:lnTo>
                    <a:pt x="3371" y="64914"/>
                  </a:lnTo>
                  <a:lnTo>
                    <a:pt x="12209" y="71623"/>
                  </a:lnTo>
                  <a:lnTo>
                    <a:pt x="15901" y="72379"/>
                  </a:lnTo>
                  <a:lnTo>
                    <a:pt x="23765" y="71338"/>
                  </a:lnTo>
                  <a:lnTo>
                    <a:pt x="39497" y="63414"/>
                  </a:lnTo>
                  <a:lnTo>
                    <a:pt x="54193" y="45387"/>
                  </a:lnTo>
                  <a:lnTo>
                    <a:pt x="59363" y="30178"/>
                  </a:lnTo>
                  <a:lnTo>
                    <a:pt x="60742" y="22171"/>
                  </a:lnTo>
                  <a:lnTo>
                    <a:pt x="58512" y="9512"/>
                  </a:lnTo>
                  <a:lnTo>
                    <a:pt x="55941" y="4160"/>
                  </a:lnTo>
                  <a:lnTo>
                    <a:pt x="52817" y="1299"/>
                  </a:lnTo>
                  <a:lnTo>
                    <a:pt x="49322" y="96"/>
                  </a:lnTo>
                  <a:lnTo>
                    <a:pt x="45581" y="0"/>
                  </a:lnTo>
                  <a:lnTo>
                    <a:pt x="41676" y="2758"/>
                  </a:lnTo>
                  <a:lnTo>
                    <a:pt x="29439" y="20829"/>
                  </a:lnTo>
                  <a:lnTo>
                    <a:pt x="21080" y="38549"/>
                  </a:lnTo>
                  <a:lnTo>
                    <a:pt x="18306" y="58184"/>
                  </a:lnTo>
                  <a:lnTo>
                    <a:pt x="20130" y="77258"/>
                  </a:lnTo>
                  <a:lnTo>
                    <a:pt x="25645" y="92791"/>
                  </a:lnTo>
                  <a:lnTo>
                    <a:pt x="34681" y="104869"/>
                  </a:lnTo>
                  <a:lnTo>
                    <a:pt x="45753" y="114235"/>
                  </a:lnTo>
                  <a:lnTo>
                    <a:pt x="57729" y="120749"/>
                  </a:lnTo>
                  <a:lnTo>
                    <a:pt x="71989" y="120352"/>
                  </a:lnTo>
                  <a:lnTo>
                    <a:pt x="95250" y="114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35">
              <a:extLst>
                <a:ext uri="{FF2B5EF4-FFF2-40B4-BE49-F238E27FC236}">
                  <a16:creationId xmlns:a16="http://schemas.microsoft.com/office/drawing/2014/main" xmlns="" id="{6B2A13F5-4633-4645-89A4-F851F222AB5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784537" y="4306183"/>
              <a:ext cx="73214" cy="144961"/>
            </a:xfrm>
            <a:custGeom>
              <a:avLst/>
              <a:gdLst/>
              <a:ahLst/>
              <a:cxnLst/>
              <a:rect l="0" t="0" r="0" b="0"/>
              <a:pathLst>
                <a:path w="73214" h="144961">
                  <a:moveTo>
                    <a:pt x="47813" y="5467"/>
                  </a:moveTo>
                  <a:lnTo>
                    <a:pt x="47813" y="5467"/>
                  </a:lnTo>
                  <a:lnTo>
                    <a:pt x="47813" y="2096"/>
                  </a:lnTo>
                  <a:lnTo>
                    <a:pt x="46402" y="1103"/>
                  </a:lnTo>
                  <a:lnTo>
                    <a:pt x="41071" y="0"/>
                  </a:lnTo>
                  <a:lnTo>
                    <a:pt x="37674" y="1822"/>
                  </a:lnTo>
                  <a:lnTo>
                    <a:pt x="30136" y="9492"/>
                  </a:lnTo>
                  <a:lnTo>
                    <a:pt x="9615" y="48417"/>
                  </a:lnTo>
                  <a:lnTo>
                    <a:pt x="746" y="83104"/>
                  </a:lnTo>
                  <a:lnTo>
                    <a:pt x="0" y="114548"/>
                  </a:lnTo>
                  <a:lnTo>
                    <a:pt x="3279" y="129442"/>
                  </a:lnTo>
                  <a:lnTo>
                    <a:pt x="9440" y="140765"/>
                  </a:lnTo>
                  <a:lnTo>
                    <a:pt x="14470" y="143644"/>
                  </a:lnTo>
                  <a:lnTo>
                    <a:pt x="27584" y="144960"/>
                  </a:lnTo>
                  <a:lnTo>
                    <a:pt x="73213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36">
              <a:extLst>
                <a:ext uri="{FF2B5EF4-FFF2-40B4-BE49-F238E27FC236}">
                  <a16:creationId xmlns:a16="http://schemas.microsoft.com/office/drawing/2014/main" xmlns="" id="{F8EC3D3B-079F-4E9A-9D38-AE231F994A5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935884" y="4212742"/>
              <a:ext cx="93317" cy="230963"/>
            </a:xfrm>
            <a:custGeom>
              <a:avLst/>
              <a:gdLst/>
              <a:ahLst/>
              <a:cxnLst/>
              <a:rect l="0" t="0" r="0" b="0"/>
              <a:pathLst>
                <a:path w="93317" h="230963">
                  <a:moveTo>
                    <a:pt x="17116" y="3658"/>
                  </a:moveTo>
                  <a:lnTo>
                    <a:pt x="17116" y="3658"/>
                  </a:lnTo>
                  <a:lnTo>
                    <a:pt x="13745" y="287"/>
                  </a:lnTo>
                  <a:lnTo>
                    <a:pt x="12752" y="0"/>
                  </a:lnTo>
                  <a:lnTo>
                    <a:pt x="12090" y="514"/>
                  </a:lnTo>
                  <a:lnTo>
                    <a:pt x="2212" y="25638"/>
                  </a:lnTo>
                  <a:lnTo>
                    <a:pt x="0" y="62068"/>
                  </a:lnTo>
                  <a:lnTo>
                    <a:pt x="4204" y="104847"/>
                  </a:lnTo>
                  <a:lnTo>
                    <a:pt x="13369" y="152252"/>
                  </a:lnTo>
                  <a:lnTo>
                    <a:pt x="22277" y="195068"/>
                  </a:lnTo>
                  <a:lnTo>
                    <a:pt x="36990" y="221004"/>
                  </a:lnTo>
                  <a:lnTo>
                    <a:pt x="46175" y="230314"/>
                  </a:lnTo>
                  <a:lnTo>
                    <a:pt x="52011" y="230962"/>
                  </a:lnTo>
                  <a:lnTo>
                    <a:pt x="66021" y="226037"/>
                  </a:lnTo>
                  <a:lnTo>
                    <a:pt x="93316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37">
              <a:extLst>
                <a:ext uri="{FF2B5EF4-FFF2-40B4-BE49-F238E27FC236}">
                  <a16:creationId xmlns:a16="http://schemas.microsoft.com/office/drawing/2014/main" xmlns="" id="{11EA0E0A-98F6-482E-B15E-04187A66C88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36421" y="4318000"/>
              <a:ext cx="124530" cy="19051"/>
            </a:xfrm>
            <a:custGeom>
              <a:avLst/>
              <a:gdLst/>
              <a:ahLst/>
              <a:cxnLst/>
              <a:rect l="0" t="0" r="0" b="0"/>
              <a:pathLst>
                <a:path w="124530" h="19051">
                  <a:moveTo>
                    <a:pt x="16579" y="0"/>
                  </a:moveTo>
                  <a:lnTo>
                    <a:pt x="16579" y="0"/>
                  </a:lnTo>
                  <a:lnTo>
                    <a:pt x="6466" y="0"/>
                  </a:lnTo>
                  <a:lnTo>
                    <a:pt x="3487" y="705"/>
                  </a:lnTo>
                  <a:lnTo>
                    <a:pt x="1501" y="1882"/>
                  </a:lnTo>
                  <a:lnTo>
                    <a:pt x="177" y="3371"/>
                  </a:lnTo>
                  <a:lnTo>
                    <a:pt x="0" y="5069"/>
                  </a:lnTo>
                  <a:lnTo>
                    <a:pt x="1685" y="8838"/>
                  </a:lnTo>
                  <a:lnTo>
                    <a:pt x="20083" y="14927"/>
                  </a:lnTo>
                  <a:lnTo>
                    <a:pt x="54620" y="17828"/>
                  </a:lnTo>
                  <a:lnTo>
                    <a:pt x="96132" y="18688"/>
                  </a:lnTo>
                  <a:lnTo>
                    <a:pt x="12452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38">
              <a:extLst>
                <a:ext uri="{FF2B5EF4-FFF2-40B4-BE49-F238E27FC236}">
                  <a16:creationId xmlns:a16="http://schemas.microsoft.com/office/drawing/2014/main" xmlns="" id="{40861457-D227-44DC-95C3-2AD853D7BDF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098791" y="4132455"/>
              <a:ext cx="185661" cy="262271"/>
            </a:xfrm>
            <a:custGeom>
              <a:avLst/>
              <a:gdLst/>
              <a:ahLst/>
              <a:cxnLst/>
              <a:rect l="0" t="0" r="0" b="0"/>
              <a:pathLst>
                <a:path w="185661" h="262271">
                  <a:moveTo>
                    <a:pt x="12959" y="172845"/>
                  </a:moveTo>
                  <a:lnTo>
                    <a:pt x="12959" y="172845"/>
                  </a:lnTo>
                  <a:lnTo>
                    <a:pt x="2833" y="183676"/>
                  </a:lnTo>
                  <a:lnTo>
                    <a:pt x="1403" y="187772"/>
                  </a:lnTo>
                  <a:lnTo>
                    <a:pt x="1727" y="189146"/>
                  </a:lnTo>
                  <a:lnTo>
                    <a:pt x="2649" y="190063"/>
                  </a:lnTo>
                  <a:lnTo>
                    <a:pt x="3969" y="190673"/>
                  </a:lnTo>
                  <a:lnTo>
                    <a:pt x="12568" y="191533"/>
                  </a:lnTo>
                  <a:lnTo>
                    <a:pt x="27425" y="188417"/>
                  </a:lnTo>
                  <a:lnTo>
                    <a:pt x="35381" y="183058"/>
                  </a:lnTo>
                  <a:lnTo>
                    <a:pt x="49608" y="168120"/>
                  </a:lnTo>
                  <a:lnTo>
                    <a:pt x="51503" y="164051"/>
                  </a:lnTo>
                  <a:lnTo>
                    <a:pt x="51726" y="155766"/>
                  </a:lnTo>
                  <a:lnTo>
                    <a:pt x="49474" y="149262"/>
                  </a:lnTo>
                  <a:lnTo>
                    <a:pt x="47886" y="146540"/>
                  </a:lnTo>
                  <a:lnTo>
                    <a:pt x="44710" y="146136"/>
                  </a:lnTo>
                  <a:lnTo>
                    <a:pt x="35537" y="149450"/>
                  </a:lnTo>
                  <a:lnTo>
                    <a:pt x="18473" y="162620"/>
                  </a:lnTo>
                  <a:lnTo>
                    <a:pt x="3382" y="186671"/>
                  </a:lnTo>
                  <a:lnTo>
                    <a:pt x="0" y="206036"/>
                  </a:lnTo>
                  <a:lnTo>
                    <a:pt x="1555" y="225696"/>
                  </a:lnTo>
                  <a:lnTo>
                    <a:pt x="6950" y="243842"/>
                  </a:lnTo>
                  <a:lnTo>
                    <a:pt x="15933" y="255669"/>
                  </a:lnTo>
                  <a:lnTo>
                    <a:pt x="21292" y="259811"/>
                  </a:lnTo>
                  <a:lnTo>
                    <a:pt x="26981" y="261867"/>
                  </a:lnTo>
                  <a:lnTo>
                    <a:pt x="38947" y="262270"/>
                  </a:lnTo>
                  <a:lnTo>
                    <a:pt x="64325" y="251787"/>
                  </a:lnTo>
                  <a:lnTo>
                    <a:pt x="99436" y="223507"/>
                  </a:lnTo>
                  <a:lnTo>
                    <a:pt x="122934" y="195539"/>
                  </a:lnTo>
                  <a:lnTo>
                    <a:pt x="134601" y="170475"/>
                  </a:lnTo>
                  <a:lnTo>
                    <a:pt x="137578" y="158621"/>
                  </a:lnTo>
                  <a:lnTo>
                    <a:pt x="137666" y="155601"/>
                  </a:lnTo>
                  <a:lnTo>
                    <a:pt x="137019" y="154294"/>
                  </a:lnTo>
                  <a:lnTo>
                    <a:pt x="135883" y="154128"/>
                  </a:lnTo>
                  <a:lnTo>
                    <a:pt x="120799" y="160635"/>
                  </a:lnTo>
                  <a:lnTo>
                    <a:pt x="101826" y="178242"/>
                  </a:lnTo>
                  <a:lnTo>
                    <a:pt x="89541" y="204705"/>
                  </a:lnTo>
                  <a:lnTo>
                    <a:pt x="84803" y="231517"/>
                  </a:lnTo>
                  <a:lnTo>
                    <a:pt x="86771" y="250593"/>
                  </a:lnTo>
                  <a:lnTo>
                    <a:pt x="88978" y="254311"/>
                  </a:lnTo>
                  <a:lnTo>
                    <a:pt x="91861" y="256789"/>
                  </a:lnTo>
                  <a:lnTo>
                    <a:pt x="95194" y="258441"/>
                  </a:lnTo>
                  <a:lnTo>
                    <a:pt x="99532" y="258130"/>
                  </a:lnTo>
                  <a:lnTo>
                    <a:pt x="109997" y="254024"/>
                  </a:lnTo>
                  <a:lnTo>
                    <a:pt x="119822" y="243732"/>
                  </a:lnTo>
                  <a:lnTo>
                    <a:pt x="140998" y="204016"/>
                  </a:lnTo>
                  <a:lnTo>
                    <a:pt x="159317" y="159581"/>
                  </a:lnTo>
                  <a:lnTo>
                    <a:pt x="169965" y="119678"/>
                  </a:lnTo>
                  <a:lnTo>
                    <a:pt x="178695" y="76543"/>
                  </a:lnTo>
                  <a:lnTo>
                    <a:pt x="184926" y="38557"/>
                  </a:lnTo>
                  <a:lnTo>
                    <a:pt x="185660" y="5664"/>
                  </a:lnTo>
                  <a:lnTo>
                    <a:pt x="183832" y="1419"/>
                  </a:lnTo>
                  <a:lnTo>
                    <a:pt x="181202" y="0"/>
                  </a:lnTo>
                  <a:lnTo>
                    <a:pt x="178037" y="465"/>
                  </a:lnTo>
                  <a:lnTo>
                    <a:pt x="172640" y="12270"/>
                  </a:lnTo>
                  <a:lnTo>
                    <a:pt x="165634" y="48362"/>
                  </a:lnTo>
                  <a:lnTo>
                    <a:pt x="161248" y="81535"/>
                  </a:lnTo>
                  <a:lnTo>
                    <a:pt x="156947" y="117446"/>
                  </a:lnTo>
                  <a:lnTo>
                    <a:pt x="154565" y="150810"/>
                  </a:lnTo>
                  <a:lnTo>
                    <a:pt x="155105" y="189835"/>
                  </a:lnTo>
                  <a:lnTo>
                    <a:pt x="159009" y="217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39">
              <a:extLst>
                <a:ext uri="{FF2B5EF4-FFF2-40B4-BE49-F238E27FC236}">
                  <a16:creationId xmlns:a16="http://schemas.microsoft.com/office/drawing/2014/main" xmlns="" id="{377BE297-78B7-4D76-92C3-643B36F8F00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486400" y="4246318"/>
              <a:ext cx="146051" cy="126901"/>
            </a:xfrm>
            <a:custGeom>
              <a:avLst/>
              <a:gdLst/>
              <a:ahLst/>
              <a:cxnLst/>
              <a:rect l="0" t="0" r="0" b="0"/>
              <a:pathLst>
                <a:path w="146051" h="126901">
                  <a:moveTo>
                    <a:pt x="0" y="33582"/>
                  </a:moveTo>
                  <a:lnTo>
                    <a:pt x="0" y="33582"/>
                  </a:lnTo>
                  <a:lnTo>
                    <a:pt x="0" y="30211"/>
                  </a:lnTo>
                  <a:lnTo>
                    <a:pt x="3763" y="26675"/>
                  </a:lnTo>
                  <a:lnTo>
                    <a:pt x="6742" y="24744"/>
                  </a:lnTo>
                  <a:lnTo>
                    <a:pt x="8728" y="26279"/>
                  </a:lnTo>
                  <a:lnTo>
                    <a:pt x="14346" y="41923"/>
                  </a:lnTo>
                  <a:lnTo>
                    <a:pt x="44527" y="84061"/>
                  </a:lnTo>
                  <a:lnTo>
                    <a:pt x="76210" y="119722"/>
                  </a:lnTo>
                  <a:lnTo>
                    <a:pt x="82557" y="124876"/>
                  </a:lnTo>
                  <a:lnTo>
                    <a:pt x="88904" y="126900"/>
                  </a:lnTo>
                  <a:lnTo>
                    <a:pt x="101602" y="125386"/>
                  </a:lnTo>
                  <a:lnTo>
                    <a:pt x="106540" y="122301"/>
                  </a:lnTo>
                  <a:lnTo>
                    <a:pt x="113909" y="113229"/>
                  </a:lnTo>
                  <a:lnTo>
                    <a:pt x="122023" y="82738"/>
                  </a:lnTo>
                  <a:lnTo>
                    <a:pt x="122155" y="45794"/>
                  </a:lnTo>
                  <a:lnTo>
                    <a:pt x="126250" y="1200"/>
                  </a:lnTo>
                  <a:lnTo>
                    <a:pt x="128617" y="0"/>
                  </a:lnTo>
                  <a:lnTo>
                    <a:pt x="146050" y="1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40">
              <a:extLst>
                <a:ext uri="{FF2B5EF4-FFF2-40B4-BE49-F238E27FC236}">
                  <a16:creationId xmlns:a16="http://schemas.microsoft.com/office/drawing/2014/main" xmlns="" id="{7970498A-60C3-4353-8C63-674331296CE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688516" y="4066345"/>
              <a:ext cx="175755" cy="283350"/>
            </a:xfrm>
            <a:custGeom>
              <a:avLst/>
              <a:gdLst/>
              <a:ahLst/>
              <a:cxnLst/>
              <a:rect l="0" t="0" r="0" b="0"/>
              <a:pathLst>
                <a:path w="175755" h="283350">
                  <a:moveTo>
                    <a:pt x="39184" y="232605"/>
                  </a:moveTo>
                  <a:lnTo>
                    <a:pt x="39184" y="232605"/>
                  </a:lnTo>
                  <a:lnTo>
                    <a:pt x="44253" y="226830"/>
                  </a:lnTo>
                  <a:lnTo>
                    <a:pt x="54111" y="205469"/>
                  </a:lnTo>
                  <a:lnTo>
                    <a:pt x="57012" y="187640"/>
                  </a:lnTo>
                  <a:lnTo>
                    <a:pt x="54501" y="172323"/>
                  </a:lnTo>
                  <a:lnTo>
                    <a:pt x="51512" y="169839"/>
                  </a:lnTo>
                  <a:lnTo>
                    <a:pt x="47402" y="168889"/>
                  </a:lnTo>
                  <a:lnTo>
                    <a:pt x="42546" y="168961"/>
                  </a:lnTo>
                  <a:lnTo>
                    <a:pt x="31506" y="176567"/>
                  </a:lnTo>
                  <a:lnTo>
                    <a:pt x="20249" y="190766"/>
                  </a:lnTo>
                  <a:lnTo>
                    <a:pt x="3406" y="232494"/>
                  </a:lnTo>
                  <a:lnTo>
                    <a:pt x="0" y="252311"/>
                  </a:lnTo>
                  <a:lnTo>
                    <a:pt x="3189" y="268174"/>
                  </a:lnTo>
                  <a:lnTo>
                    <a:pt x="9311" y="278517"/>
                  </a:lnTo>
                  <a:lnTo>
                    <a:pt x="12918" y="282263"/>
                  </a:lnTo>
                  <a:lnTo>
                    <a:pt x="16735" y="283349"/>
                  </a:lnTo>
                  <a:lnTo>
                    <a:pt x="20690" y="282662"/>
                  </a:lnTo>
                  <a:lnTo>
                    <a:pt x="24738" y="280793"/>
                  </a:lnTo>
                  <a:lnTo>
                    <a:pt x="37177" y="264679"/>
                  </a:lnTo>
                  <a:lnTo>
                    <a:pt x="53639" y="238492"/>
                  </a:lnTo>
                  <a:lnTo>
                    <a:pt x="55876" y="237235"/>
                  </a:lnTo>
                  <a:lnTo>
                    <a:pt x="58073" y="237103"/>
                  </a:lnTo>
                  <a:lnTo>
                    <a:pt x="60244" y="237720"/>
                  </a:lnTo>
                  <a:lnTo>
                    <a:pt x="70039" y="245331"/>
                  </a:lnTo>
                  <a:lnTo>
                    <a:pt x="80923" y="258428"/>
                  </a:lnTo>
                  <a:lnTo>
                    <a:pt x="83237" y="258993"/>
                  </a:lnTo>
                  <a:lnTo>
                    <a:pt x="85486" y="258663"/>
                  </a:lnTo>
                  <a:lnTo>
                    <a:pt x="95393" y="251458"/>
                  </a:lnTo>
                  <a:lnTo>
                    <a:pt x="110636" y="233644"/>
                  </a:lnTo>
                  <a:lnTo>
                    <a:pt x="128558" y="193637"/>
                  </a:lnTo>
                  <a:lnTo>
                    <a:pt x="142876" y="155784"/>
                  </a:lnTo>
                  <a:lnTo>
                    <a:pt x="157236" y="113795"/>
                  </a:lnTo>
                  <a:lnTo>
                    <a:pt x="168322" y="71616"/>
                  </a:lnTo>
                  <a:lnTo>
                    <a:pt x="175754" y="25057"/>
                  </a:lnTo>
                  <a:lnTo>
                    <a:pt x="174586" y="2403"/>
                  </a:lnTo>
                  <a:lnTo>
                    <a:pt x="173196" y="115"/>
                  </a:lnTo>
                  <a:lnTo>
                    <a:pt x="171565" y="0"/>
                  </a:lnTo>
                  <a:lnTo>
                    <a:pt x="169771" y="1335"/>
                  </a:lnTo>
                  <a:lnTo>
                    <a:pt x="161823" y="44740"/>
                  </a:lnTo>
                  <a:lnTo>
                    <a:pt x="157661" y="77848"/>
                  </a:lnTo>
                  <a:lnTo>
                    <a:pt x="155340" y="113730"/>
                  </a:lnTo>
                  <a:lnTo>
                    <a:pt x="153603" y="149433"/>
                  </a:lnTo>
                  <a:lnTo>
                    <a:pt x="149365" y="196594"/>
                  </a:lnTo>
                  <a:lnTo>
                    <a:pt x="148500" y="235576"/>
                  </a:lnTo>
                  <a:lnTo>
                    <a:pt x="153484" y="270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41">
              <a:extLst>
                <a:ext uri="{FF2B5EF4-FFF2-40B4-BE49-F238E27FC236}">
                  <a16:creationId xmlns:a16="http://schemas.microsoft.com/office/drawing/2014/main" xmlns="" id="{3533EEF4-05A2-4149-AC0C-2ED04E5FAAE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900030" y="4205437"/>
              <a:ext cx="195971" cy="112500"/>
            </a:xfrm>
            <a:custGeom>
              <a:avLst/>
              <a:gdLst/>
              <a:ahLst/>
              <a:cxnLst/>
              <a:rect l="0" t="0" r="0" b="0"/>
              <a:pathLst>
                <a:path w="195971" h="112500">
                  <a:moveTo>
                    <a:pt x="5470" y="17313"/>
                  </a:moveTo>
                  <a:lnTo>
                    <a:pt x="5470" y="17313"/>
                  </a:lnTo>
                  <a:lnTo>
                    <a:pt x="444" y="58740"/>
                  </a:lnTo>
                  <a:lnTo>
                    <a:pt x="0" y="97923"/>
                  </a:lnTo>
                  <a:lnTo>
                    <a:pt x="2569" y="108643"/>
                  </a:lnTo>
                  <a:lnTo>
                    <a:pt x="4241" y="111361"/>
                  </a:lnTo>
                  <a:lnTo>
                    <a:pt x="6062" y="112467"/>
                  </a:lnTo>
                  <a:lnTo>
                    <a:pt x="7981" y="112499"/>
                  </a:lnTo>
                  <a:lnTo>
                    <a:pt x="20795" y="105802"/>
                  </a:lnTo>
                  <a:lnTo>
                    <a:pt x="28274" y="94976"/>
                  </a:lnTo>
                  <a:lnTo>
                    <a:pt x="49242" y="51086"/>
                  </a:lnTo>
                  <a:lnTo>
                    <a:pt x="49618" y="53725"/>
                  </a:lnTo>
                  <a:lnTo>
                    <a:pt x="50492" y="59602"/>
                  </a:lnTo>
                  <a:lnTo>
                    <a:pt x="62111" y="82340"/>
                  </a:lnTo>
                  <a:lnTo>
                    <a:pt x="69685" y="88547"/>
                  </a:lnTo>
                  <a:lnTo>
                    <a:pt x="73680" y="90202"/>
                  </a:lnTo>
                  <a:lnTo>
                    <a:pt x="78460" y="89895"/>
                  </a:lnTo>
                  <a:lnTo>
                    <a:pt x="89416" y="85790"/>
                  </a:lnTo>
                  <a:lnTo>
                    <a:pt x="126242" y="49267"/>
                  </a:lnTo>
                  <a:lnTo>
                    <a:pt x="146554" y="14352"/>
                  </a:lnTo>
                  <a:lnTo>
                    <a:pt x="150048" y="4127"/>
                  </a:lnTo>
                  <a:lnTo>
                    <a:pt x="149833" y="2173"/>
                  </a:lnTo>
                  <a:lnTo>
                    <a:pt x="148984" y="869"/>
                  </a:lnTo>
                  <a:lnTo>
                    <a:pt x="147712" y="0"/>
                  </a:lnTo>
                  <a:lnTo>
                    <a:pt x="146159" y="127"/>
                  </a:lnTo>
                  <a:lnTo>
                    <a:pt x="142552" y="2149"/>
                  </a:lnTo>
                  <a:lnTo>
                    <a:pt x="130123" y="19335"/>
                  </a:lnTo>
                  <a:lnTo>
                    <a:pt x="117902" y="52700"/>
                  </a:lnTo>
                  <a:lnTo>
                    <a:pt x="114748" y="73659"/>
                  </a:lnTo>
                  <a:lnTo>
                    <a:pt x="117185" y="89904"/>
                  </a:lnTo>
                  <a:lnTo>
                    <a:pt x="120163" y="92518"/>
                  </a:lnTo>
                  <a:lnTo>
                    <a:pt x="124265" y="93555"/>
                  </a:lnTo>
                  <a:lnTo>
                    <a:pt x="170199" y="86609"/>
                  </a:lnTo>
                  <a:lnTo>
                    <a:pt x="195970" y="80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55">
            <a:extLst>
              <a:ext uri="{FF2B5EF4-FFF2-40B4-BE49-F238E27FC236}">
                <a16:creationId xmlns:a16="http://schemas.microsoft.com/office/drawing/2014/main" xmlns="" id="{FCE173A1-98DB-4DDB-B1FF-4AA4891DDEA9}"/>
              </a:ext>
            </a:extLst>
          </p:cNvPr>
          <p:cNvGrpSpPr/>
          <p:nvPr/>
        </p:nvGrpSpPr>
        <p:grpSpPr>
          <a:xfrm>
            <a:off x="8287011" y="3707904"/>
            <a:ext cx="520440" cy="432297"/>
            <a:chOff x="8287011" y="3707904"/>
            <a:chExt cx="520440" cy="432297"/>
          </a:xfrm>
        </p:grpSpPr>
        <p:sp>
          <p:nvSpPr>
            <p:cNvPr id="104" name="SMARTInkShape-1242">
              <a:extLst>
                <a:ext uri="{FF2B5EF4-FFF2-40B4-BE49-F238E27FC236}">
                  <a16:creationId xmlns:a16="http://schemas.microsoft.com/office/drawing/2014/main" xmlns="" id="{5F1A70B0-4FE7-4DA0-84B0-AC9D2CD54BA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287011" y="3748265"/>
              <a:ext cx="247390" cy="366536"/>
            </a:xfrm>
            <a:custGeom>
              <a:avLst/>
              <a:gdLst/>
              <a:ahLst/>
              <a:cxnLst/>
              <a:rect l="0" t="0" r="0" b="0"/>
              <a:pathLst>
                <a:path w="247390" h="366536">
                  <a:moveTo>
                    <a:pt x="6089" y="10935"/>
                  </a:moveTo>
                  <a:lnTo>
                    <a:pt x="6089" y="10935"/>
                  </a:lnTo>
                  <a:lnTo>
                    <a:pt x="621" y="0"/>
                  </a:lnTo>
                  <a:lnTo>
                    <a:pt x="327" y="117"/>
                  </a:lnTo>
                  <a:lnTo>
                    <a:pt x="0" y="2129"/>
                  </a:lnTo>
                  <a:lnTo>
                    <a:pt x="17115" y="36634"/>
                  </a:lnTo>
                  <a:lnTo>
                    <a:pt x="36390" y="67513"/>
                  </a:lnTo>
                  <a:lnTo>
                    <a:pt x="62830" y="106166"/>
                  </a:lnTo>
                  <a:lnTo>
                    <a:pt x="94807" y="149215"/>
                  </a:lnTo>
                  <a:lnTo>
                    <a:pt x="132538" y="194219"/>
                  </a:lnTo>
                  <a:lnTo>
                    <a:pt x="167181" y="236328"/>
                  </a:lnTo>
                  <a:lnTo>
                    <a:pt x="196924" y="274093"/>
                  </a:lnTo>
                  <a:lnTo>
                    <a:pt x="227419" y="318448"/>
                  </a:lnTo>
                  <a:lnTo>
                    <a:pt x="247389" y="3665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43">
              <a:extLst>
                <a:ext uri="{FF2B5EF4-FFF2-40B4-BE49-F238E27FC236}">
                  <a16:creationId xmlns:a16="http://schemas.microsoft.com/office/drawing/2014/main" xmlns="" id="{901F7EF4-04EB-4A61-BBDA-C0E16A6E265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388350" y="3707904"/>
              <a:ext cx="209551" cy="432297"/>
            </a:xfrm>
            <a:custGeom>
              <a:avLst/>
              <a:gdLst/>
              <a:ahLst/>
              <a:cxnLst/>
              <a:rect l="0" t="0" r="0" b="0"/>
              <a:pathLst>
                <a:path w="209551" h="432297">
                  <a:moveTo>
                    <a:pt x="209550" y="13196"/>
                  </a:moveTo>
                  <a:lnTo>
                    <a:pt x="209550" y="13196"/>
                  </a:lnTo>
                  <a:lnTo>
                    <a:pt x="206179" y="3083"/>
                  </a:lnTo>
                  <a:lnTo>
                    <a:pt x="204481" y="810"/>
                  </a:lnTo>
                  <a:lnTo>
                    <a:pt x="202642" y="0"/>
                  </a:lnTo>
                  <a:lnTo>
                    <a:pt x="200711" y="165"/>
                  </a:lnTo>
                  <a:lnTo>
                    <a:pt x="191252" y="13882"/>
                  </a:lnTo>
                  <a:lnTo>
                    <a:pt x="169400" y="59417"/>
                  </a:lnTo>
                  <a:lnTo>
                    <a:pt x="152429" y="104059"/>
                  </a:lnTo>
                  <a:lnTo>
                    <a:pt x="143952" y="128805"/>
                  </a:lnTo>
                  <a:lnTo>
                    <a:pt x="132657" y="155885"/>
                  </a:lnTo>
                  <a:lnTo>
                    <a:pt x="119482" y="184522"/>
                  </a:lnTo>
                  <a:lnTo>
                    <a:pt x="105055" y="214197"/>
                  </a:lnTo>
                  <a:lnTo>
                    <a:pt x="90498" y="242446"/>
                  </a:lnTo>
                  <a:lnTo>
                    <a:pt x="75854" y="269746"/>
                  </a:lnTo>
                  <a:lnTo>
                    <a:pt x="61152" y="296413"/>
                  </a:lnTo>
                  <a:lnTo>
                    <a:pt x="37292" y="342975"/>
                  </a:lnTo>
                  <a:lnTo>
                    <a:pt x="19396" y="381309"/>
                  </a:lnTo>
                  <a:lnTo>
                    <a:pt x="0" y="4322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44">
              <a:extLst>
                <a:ext uri="{FF2B5EF4-FFF2-40B4-BE49-F238E27FC236}">
                  <a16:creationId xmlns:a16="http://schemas.microsoft.com/office/drawing/2014/main" xmlns="" id="{78B8A296-3D37-47C2-A21A-D1FCEC07FF8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801100" y="3816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211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45">
              <a:extLst>
                <a:ext uri="{FF2B5EF4-FFF2-40B4-BE49-F238E27FC236}">
                  <a16:creationId xmlns:a16="http://schemas.microsoft.com/office/drawing/2014/main" xmlns="" id="{6FB03281-8839-480C-ABE0-A218B6F09A0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794749" y="4006850"/>
              <a:ext cx="6352" cy="6351"/>
            </a:xfrm>
            <a:custGeom>
              <a:avLst/>
              <a:gdLst/>
              <a:ahLst/>
              <a:cxnLst/>
              <a:rect l="0" t="0" r="0" b="0"/>
              <a:pathLst>
                <a:path w="6352" h="63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6351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56">
            <a:extLst>
              <a:ext uri="{FF2B5EF4-FFF2-40B4-BE49-F238E27FC236}">
                <a16:creationId xmlns:a16="http://schemas.microsoft.com/office/drawing/2014/main" xmlns="" id="{2ED09F37-038B-4FCB-98FE-42D3DCFC427E}"/>
              </a:ext>
            </a:extLst>
          </p:cNvPr>
          <p:cNvGrpSpPr/>
          <p:nvPr/>
        </p:nvGrpSpPr>
        <p:grpSpPr>
          <a:xfrm>
            <a:off x="9284510" y="3379867"/>
            <a:ext cx="293882" cy="272859"/>
            <a:chOff x="9284510" y="3379867"/>
            <a:chExt cx="293882" cy="272859"/>
          </a:xfrm>
        </p:grpSpPr>
        <p:sp>
          <p:nvSpPr>
            <p:cNvPr id="109" name="SMARTInkShape-1246">
              <a:extLst>
                <a:ext uri="{FF2B5EF4-FFF2-40B4-BE49-F238E27FC236}">
                  <a16:creationId xmlns:a16="http://schemas.microsoft.com/office/drawing/2014/main" xmlns="" id="{C3D01141-BB1D-4A12-8663-2EE41C311B8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284510" y="3392306"/>
              <a:ext cx="176991" cy="260420"/>
            </a:xfrm>
            <a:custGeom>
              <a:avLst/>
              <a:gdLst/>
              <a:ahLst/>
              <a:cxnLst/>
              <a:rect l="0" t="0" r="0" b="0"/>
              <a:pathLst>
                <a:path w="176991" h="260420">
                  <a:moveTo>
                    <a:pt x="49990" y="17644"/>
                  </a:moveTo>
                  <a:lnTo>
                    <a:pt x="49990" y="17644"/>
                  </a:lnTo>
                  <a:lnTo>
                    <a:pt x="49990" y="10902"/>
                  </a:lnTo>
                  <a:lnTo>
                    <a:pt x="51871" y="5711"/>
                  </a:lnTo>
                  <a:lnTo>
                    <a:pt x="55457" y="0"/>
                  </a:lnTo>
                  <a:lnTo>
                    <a:pt x="55948" y="2981"/>
                  </a:lnTo>
                  <a:lnTo>
                    <a:pt x="49399" y="46983"/>
                  </a:lnTo>
                  <a:lnTo>
                    <a:pt x="41584" y="87955"/>
                  </a:lnTo>
                  <a:lnTo>
                    <a:pt x="33554" y="121566"/>
                  </a:lnTo>
                  <a:lnTo>
                    <a:pt x="22929" y="155318"/>
                  </a:lnTo>
                  <a:lnTo>
                    <a:pt x="8418" y="199312"/>
                  </a:lnTo>
                  <a:lnTo>
                    <a:pt x="405" y="242363"/>
                  </a:lnTo>
                  <a:lnTo>
                    <a:pt x="0" y="247890"/>
                  </a:lnTo>
                  <a:lnTo>
                    <a:pt x="1141" y="252280"/>
                  </a:lnTo>
                  <a:lnTo>
                    <a:pt x="6172" y="259040"/>
                  </a:lnTo>
                  <a:lnTo>
                    <a:pt x="10899" y="260419"/>
                  </a:lnTo>
                  <a:lnTo>
                    <a:pt x="53483" y="255907"/>
                  </a:lnTo>
                  <a:lnTo>
                    <a:pt x="95866" y="250204"/>
                  </a:lnTo>
                  <a:lnTo>
                    <a:pt x="137431" y="244046"/>
                  </a:lnTo>
                  <a:lnTo>
                    <a:pt x="176990" y="233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47">
              <a:extLst>
                <a:ext uri="{FF2B5EF4-FFF2-40B4-BE49-F238E27FC236}">
                  <a16:creationId xmlns:a16="http://schemas.microsoft.com/office/drawing/2014/main" xmlns="" id="{CEF7A910-133A-4629-9D55-E9597BA3F8F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550400" y="3379867"/>
              <a:ext cx="27992" cy="245984"/>
            </a:xfrm>
            <a:custGeom>
              <a:avLst/>
              <a:gdLst/>
              <a:ahLst/>
              <a:cxnLst/>
              <a:rect l="0" t="0" r="0" b="0"/>
              <a:pathLst>
                <a:path w="27992" h="245984">
                  <a:moveTo>
                    <a:pt x="0" y="23733"/>
                  </a:moveTo>
                  <a:lnTo>
                    <a:pt x="0" y="23733"/>
                  </a:lnTo>
                  <a:lnTo>
                    <a:pt x="705" y="9935"/>
                  </a:lnTo>
                  <a:lnTo>
                    <a:pt x="3370" y="3960"/>
                  </a:lnTo>
                  <a:lnTo>
                    <a:pt x="5069" y="2084"/>
                  </a:lnTo>
                  <a:lnTo>
                    <a:pt x="8837" y="0"/>
                  </a:lnTo>
                  <a:lnTo>
                    <a:pt x="12865" y="10363"/>
                  </a:lnTo>
                  <a:lnTo>
                    <a:pt x="19098" y="45642"/>
                  </a:lnTo>
                  <a:lnTo>
                    <a:pt x="23305" y="78625"/>
                  </a:lnTo>
                  <a:lnTo>
                    <a:pt x="27526" y="114452"/>
                  </a:lnTo>
                  <a:lnTo>
                    <a:pt x="27991" y="151541"/>
                  </a:lnTo>
                  <a:lnTo>
                    <a:pt x="26552" y="187075"/>
                  </a:lnTo>
                  <a:lnTo>
                    <a:pt x="25400" y="2459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1248">
            <a:extLst>
              <a:ext uri="{FF2B5EF4-FFF2-40B4-BE49-F238E27FC236}">
                <a16:creationId xmlns:a16="http://schemas.microsoft.com/office/drawing/2014/main" xmlns="" id="{19210B6A-243F-4F8E-85B2-DAD76332366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14833" y="3425375"/>
            <a:ext cx="328176" cy="187776"/>
          </a:xfrm>
          <a:custGeom>
            <a:avLst/>
            <a:gdLst/>
            <a:ahLst/>
            <a:cxnLst/>
            <a:rect l="0" t="0" r="0" b="0"/>
            <a:pathLst>
              <a:path w="328176" h="187776">
                <a:moveTo>
                  <a:pt x="5467" y="105225"/>
                </a:moveTo>
                <a:lnTo>
                  <a:pt x="5467" y="105225"/>
                </a:lnTo>
                <a:lnTo>
                  <a:pt x="2096" y="105225"/>
                </a:lnTo>
                <a:lnTo>
                  <a:pt x="1103" y="105930"/>
                </a:lnTo>
                <a:lnTo>
                  <a:pt x="440" y="107106"/>
                </a:lnTo>
                <a:lnTo>
                  <a:pt x="0" y="108596"/>
                </a:lnTo>
                <a:lnTo>
                  <a:pt x="2528" y="109589"/>
                </a:lnTo>
                <a:lnTo>
                  <a:pt x="36270" y="111182"/>
                </a:lnTo>
                <a:lnTo>
                  <a:pt x="69957" y="111401"/>
                </a:lnTo>
                <a:lnTo>
                  <a:pt x="113152" y="111497"/>
                </a:lnTo>
                <a:lnTo>
                  <a:pt x="160571" y="109659"/>
                </a:lnTo>
                <a:lnTo>
                  <a:pt x="207752" y="106490"/>
                </a:lnTo>
                <a:lnTo>
                  <a:pt x="249888" y="102730"/>
                </a:lnTo>
                <a:lnTo>
                  <a:pt x="292455" y="89904"/>
                </a:lnTo>
                <a:lnTo>
                  <a:pt x="305877" y="78660"/>
                </a:lnTo>
                <a:lnTo>
                  <a:pt x="309458" y="72698"/>
                </a:lnTo>
                <a:lnTo>
                  <a:pt x="309672" y="56667"/>
                </a:lnTo>
                <a:lnTo>
                  <a:pt x="307753" y="47453"/>
                </a:lnTo>
                <a:lnTo>
                  <a:pt x="298096" y="31571"/>
                </a:lnTo>
                <a:lnTo>
                  <a:pt x="272272" y="7498"/>
                </a:lnTo>
                <a:lnTo>
                  <a:pt x="261394" y="1819"/>
                </a:lnTo>
                <a:lnTo>
                  <a:pt x="253268" y="0"/>
                </a:lnTo>
                <a:lnTo>
                  <a:pt x="251101" y="503"/>
                </a:lnTo>
                <a:lnTo>
                  <a:pt x="249655" y="1543"/>
                </a:lnTo>
                <a:lnTo>
                  <a:pt x="250103" y="3648"/>
                </a:lnTo>
                <a:lnTo>
                  <a:pt x="254364" y="9750"/>
                </a:lnTo>
                <a:lnTo>
                  <a:pt x="299840" y="45634"/>
                </a:lnTo>
                <a:lnTo>
                  <a:pt x="321758" y="73144"/>
                </a:lnTo>
                <a:lnTo>
                  <a:pt x="327604" y="93318"/>
                </a:lnTo>
                <a:lnTo>
                  <a:pt x="328175" y="103638"/>
                </a:lnTo>
                <a:lnTo>
                  <a:pt x="321285" y="126392"/>
                </a:lnTo>
                <a:lnTo>
                  <a:pt x="297235" y="168751"/>
                </a:lnTo>
                <a:lnTo>
                  <a:pt x="284867" y="18777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258">
            <a:extLst>
              <a:ext uri="{FF2B5EF4-FFF2-40B4-BE49-F238E27FC236}">
                <a16:creationId xmlns:a16="http://schemas.microsoft.com/office/drawing/2014/main" xmlns="" id="{99F83EA0-27F6-44BF-B6D0-6D7055E0AF52}"/>
              </a:ext>
            </a:extLst>
          </p:cNvPr>
          <p:cNvGrpSpPr/>
          <p:nvPr/>
        </p:nvGrpSpPr>
        <p:grpSpPr>
          <a:xfrm>
            <a:off x="10722992" y="3389079"/>
            <a:ext cx="599999" cy="217722"/>
            <a:chOff x="10722992" y="3389079"/>
            <a:chExt cx="599999" cy="217722"/>
          </a:xfrm>
        </p:grpSpPr>
        <p:sp>
          <p:nvSpPr>
            <p:cNvPr id="113" name="SMARTInkShape-1249">
              <a:extLst>
                <a:ext uri="{FF2B5EF4-FFF2-40B4-BE49-F238E27FC236}">
                  <a16:creationId xmlns:a16="http://schemas.microsoft.com/office/drawing/2014/main" xmlns="" id="{C25765BA-5716-4A4F-BE6C-F09305CDC7B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722992" y="3417084"/>
              <a:ext cx="86310" cy="178163"/>
            </a:xfrm>
            <a:custGeom>
              <a:avLst/>
              <a:gdLst/>
              <a:ahLst/>
              <a:cxnLst/>
              <a:rect l="0" t="0" r="0" b="0"/>
              <a:pathLst>
                <a:path w="86310" h="178163">
                  <a:moveTo>
                    <a:pt x="78358" y="18266"/>
                  </a:moveTo>
                  <a:lnTo>
                    <a:pt x="78358" y="18266"/>
                  </a:lnTo>
                  <a:lnTo>
                    <a:pt x="68245" y="8153"/>
                  </a:lnTo>
                  <a:lnTo>
                    <a:pt x="57636" y="3188"/>
                  </a:lnTo>
                  <a:lnTo>
                    <a:pt x="36949" y="0"/>
                  </a:lnTo>
                  <a:lnTo>
                    <a:pt x="31703" y="3267"/>
                  </a:lnTo>
                  <a:lnTo>
                    <a:pt x="20227" y="16304"/>
                  </a:lnTo>
                  <a:lnTo>
                    <a:pt x="5238" y="56961"/>
                  </a:lnTo>
                  <a:lnTo>
                    <a:pt x="0" y="89321"/>
                  </a:lnTo>
                  <a:lnTo>
                    <a:pt x="814" y="135510"/>
                  </a:lnTo>
                  <a:lnTo>
                    <a:pt x="3377" y="149345"/>
                  </a:lnTo>
                  <a:lnTo>
                    <a:pt x="8617" y="159980"/>
                  </a:lnTo>
                  <a:lnTo>
                    <a:pt x="23843" y="175559"/>
                  </a:lnTo>
                  <a:lnTo>
                    <a:pt x="32136" y="178162"/>
                  </a:lnTo>
                  <a:lnTo>
                    <a:pt x="40488" y="177780"/>
                  </a:lnTo>
                  <a:lnTo>
                    <a:pt x="48878" y="175408"/>
                  </a:lnTo>
                  <a:lnTo>
                    <a:pt x="65726" y="161485"/>
                  </a:lnTo>
                  <a:lnTo>
                    <a:pt x="74170" y="151845"/>
                  </a:lnTo>
                  <a:lnTo>
                    <a:pt x="83551" y="126082"/>
                  </a:lnTo>
                  <a:lnTo>
                    <a:pt x="86309" y="95818"/>
                  </a:lnTo>
                  <a:lnTo>
                    <a:pt x="79225" y="50573"/>
                  </a:lnTo>
                  <a:lnTo>
                    <a:pt x="69571" y="30508"/>
                  </a:lnTo>
                  <a:lnTo>
                    <a:pt x="60106" y="20179"/>
                  </a:lnTo>
                  <a:lnTo>
                    <a:pt x="55607" y="17425"/>
                  </a:lnTo>
                  <a:lnTo>
                    <a:pt x="52607" y="17705"/>
                  </a:lnTo>
                  <a:lnTo>
                    <a:pt x="50607" y="20009"/>
                  </a:lnTo>
                  <a:lnTo>
                    <a:pt x="46608" y="309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50">
              <a:extLst>
                <a:ext uri="{FF2B5EF4-FFF2-40B4-BE49-F238E27FC236}">
                  <a16:creationId xmlns:a16="http://schemas.microsoft.com/office/drawing/2014/main" xmlns="" id="{CAD96BA3-8DDE-40A6-84CC-635B091D885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909300" y="35369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51">
              <a:extLst>
                <a:ext uri="{FF2B5EF4-FFF2-40B4-BE49-F238E27FC236}">
                  <a16:creationId xmlns:a16="http://schemas.microsoft.com/office/drawing/2014/main" xmlns="" id="{101EDCE2-1A0B-4949-98FD-E51B8311514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017372" y="3389079"/>
              <a:ext cx="18929" cy="198672"/>
            </a:xfrm>
            <a:custGeom>
              <a:avLst/>
              <a:gdLst/>
              <a:ahLst/>
              <a:cxnLst/>
              <a:rect l="0" t="0" r="0" b="0"/>
              <a:pathLst>
                <a:path w="18929" h="198672">
                  <a:moveTo>
                    <a:pt x="18928" y="8171"/>
                  </a:moveTo>
                  <a:lnTo>
                    <a:pt x="18928" y="8171"/>
                  </a:lnTo>
                  <a:lnTo>
                    <a:pt x="12186" y="1429"/>
                  </a:lnTo>
                  <a:lnTo>
                    <a:pt x="9494" y="148"/>
                  </a:lnTo>
                  <a:lnTo>
                    <a:pt x="6995" y="0"/>
                  </a:lnTo>
                  <a:lnTo>
                    <a:pt x="4623" y="607"/>
                  </a:lnTo>
                  <a:lnTo>
                    <a:pt x="3041" y="3834"/>
                  </a:lnTo>
                  <a:lnTo>
                    <a:pt x="502" y="38699"/>
                  </a:lnTo>
                  <a:lnTo>
                    <a:pt x="156" y="71127"/>
                  </a:lnTo>
                  <a:lnTo>
                    <a:pt x="0" y="109059"/>
                  </a:lnTo>
                  <a:lnTo>
                    <a:pt x="1814" y="145673"/>
                  </a:lnTo>
                  <a:lnTo>
                    <a:pt x="6228" y="198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52">
              <a:extLst>
                <a:ext uri="{FF2B5EF4-FFF2-40B4-BE49-F238E27FC236}">
                  <a16:creationId xmlns:a16="http://schemas.microsoft.com/office/drawing/2014/main" xmlns="" id="{3FF88CFB-F7CA-4FDC-89CD-1577139CC37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113022" y="3488841"/>
              <a:ext cx="126479" cy="97656"/>
            </a:xfrm>
            <a:custGeom>
              <a:avLst/>
              <a:gdLst/>
              <a:ahLst/>
              <a:cxnLst/>
              <a:rect l="0" t="0" r="0" b="0"/>
              <a:pathLst>
                <a:path w="126479" h="97656">
                  <a:moveTo>
                    <a:pt x="12178" y="3659"/>
                  </a:moveTo>
                  <a:lnTo>
                    <a:pt x="12178" y="3659"/>
                  </a:lnTo>
                  <a:lnTo>
                    <a:pt x="5435" y="288"/>
                  </a:lnTo>
                  <a:lnTo>
                    <a:pt x="3451" y="0"/>
                  </a:lnTo>
                  <a:lnTo>
                    <a:pt x="2126" y="515"/>
                  </a:lnTo>
                  <a:lnTo>
                    <a:pt x="1244" y="1563"/>
                  </a:lnTo>
                  <a:lnTo>
                    <a:pt x="0" y="13151"/>
                  </a:lnTo>
                  <a:lnTo>
                    <a:pt x="11479" y="59132"/>
                  </a:lnTo>
                  <a:lnTo>
                    <a:pt x="18115" y="97655"/>
                  </a:lnTo>
                  <a:lnTo>
                    <a:pt x="27300" y="52407"/>
                  </a:lnTo>
                  <a:lnTo>
                    <a:pt x="34421" y="35202"/>
                  </a:lnTo>
                  <a:lnTo>
                    <a:pt x="42290" y="25205"/>
                  </a:lnTo>
                  <a:lnTo>
                    <a:pt x="45658" y="22961"/>
                  </a:lnTo>
                  <a:lnTo>
                    <a:pt x="48609" y="22171"/>
                  </a:lnTo>
                  <a:lnTo>
                    <a:pt x="51283" y="22350"/>
                  </a:lnTo>
                  <a:lnTo>
                    <a:pt x="52359" y="24586"/>
                  </a:lnTo>
                  <a:lnTo>
                    <a:pt x="51672" y="32715"/>
                  </a:lnTo>
                  <a:lnTo>
                    <a:pt x="46190" y="47995"/>
                  </a:lnTo>
                  <a:lnTo>
                    <a:pt x="45436" y="48738"/>
                  </a:lnTo>
                  <a:lnTo>
                    <a:pt x="44933" y="48528"/>
                  </a:lnTo>
                  <a:lnTo>
                    <a:pt x="73808" y="12799"/>
                  </a:lnTo>
                  <a:lnTo>
                    <a:pt x="80256" y="7721"/>
                  </a:lnTo>
                  <a:lnTo>
                    <a:pt x="82963" y="6367"/>
                  </a:lnTo>
                  <a:lnTo>
                    <a:pt x="89735" y="6744"/>
                  </a:lnTo>
                  <a:lnTo>
                    <a:pt x="93516" y="7832"/>
                  </a:lnTo>
                  <a:lnTo>
                    <a:pt x="101480" y="16567"/>
                  </a:lnTo>
                  <a:lnTo>
                    <a:pt x="108312" y="29152"/>
                  </a:lnTo>
                  <a:lnTo>
                    <a:pt x="118368" y="61392"/>
                  </a:lnTo>
                  <a:lnTo>
                    <a:pt x="126478" y="735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253">
              <a:extLst>
                <a:ext uri="{FF2B5EF4-FFF2-40B4-BE49-F238E27FC236}">
                  <a16:creationId xmlns:a16="http://schemas.microsoft.com/office/drawing/2014/main" xmlns="" id="{F7A395B9-0765-426E-A6A0-A920B39ADD8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283950" y="3460060"/>
              <a:ext cx="39041" cy="146741"/>
            </a:xfrm>
            <a:custGeom>
              <a:avLst/>
              <a:gdLst/>
              <a:ahLst/>
              <a:cxnLst/>
              <a:rect l="0" t="0" r="0" b="0"/>
              <a:pathLst>
                <a:path w="39041" h="146741">
                  <a:moveTo>
                    <a:pt x="25400" y="19740"/>
                  </a:moveTo>
                  <a:lnTo>
                    <a:pt x="25400" y="19740"/>
                  </a:lnTo>
                  <a:lnTo>
                    <a:pt x="28771" y="12998"/>
                  </a:lnTo>
                  <a:lnTo>
                    <a:pt x="28544" y="5925"/>
                  </a:lnTo>
                  <a:lnTo>
                    <a:pt x="27495" y="2063"/>
                  </a:lnTo>
                  <a:lnTo>
                    <a:pt x="24681" y="194"/>
                  </a:lnTo>
                  <a:lnTo>
                    <a:pt x="15908" y="0"/>
                  </a:lnTo>
                  <a:lnTo>
                    <a:pt x="12016" y="1641"/>
                  </a:lnTo>
                  <a:lnTo>
                    <a:pt x="5810" y="7227"/>
                  </a:lnTo>
                  <a:lnTo>
                    <a:pt x="2582" y="16295"/>
                  </a:lnTo>
                  <a:lnTo>
                    <a:pt x="1722" y="21677"/>
                  </a:lnTo>
                  <a:lnTo>
                    <a:pt x="2559" y="26676"/>
                  </a:lnTo>
                  <a:lnTo>
                    <a:pt x="29897" y="70852"/>
                  </a:lnTo>
                  <a:lnTo>
                    <a:pt x="39040" y="93053"/>
                  </a:lnTo>
                  <a:lnTo>
                    <a:pt x="38283" y="107357"/>
                  </a:lnTo>
                  <a:lnTo>
                    <a:pt x="36106" y="114135"/>
                  </a:lnTo>
                  <a:lnTo>
                    <a:pt x="24277" y="127310"/>
                  </a:lnTo>
                  <a:lnTo>
                    <a:pt x="0" y="1467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59">
            <a:extLst>
              <a:ext uri="{FF2B5EF4-FFF2-40B4-BE49-F238E27FC236}">
                <a16:creationId xmlns:a16="http://schemas.microsoft.com/office/drawing/2014/main" xmlns="" id="{264B8DB4-DBBC-47A1-9638-ADE456A048A8}"/>
              </a:ext>
            </a:extLst>
          </p:cNvPr>
          <p:cNvGrpSpPr/>
          <p:nvPr/>
        </p:nvGrpSpPr>
        <p:grpSpPr>
          <a:xfrm>
            <a:off x="11645900" y="3314700"/>
            <a:ext cx="297500" cy="387351"/>
            <a:chOff x="11645900" y="3314700"/>
            <a:chExt cx="297500" cy="387351"/>
          </a:xfrm>
        </p:grpSpPr>
        <p:sp>
          <p:nvSpPr>
            <p:cNvPr id="119" name="SMARTInkShape-1254">
              <a:extLst>
                <a:ext uri="{FF2B5EF4-FFF2-40B4-BE49-F238E27FC236}">
                  <a16:creationId xmlns:a16="http://schemas.microsoft.com/office/drawing/2014/main" xmlns="" id="{13BEDE88-7609-4B48-8702-905538A6745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645900" y="3314700"/>
              <a:ext cx="19051" cy="170488"/>
            </a:xfrm>
            <a:custGeom>
              <a:avLst/>
              <a:gdLst/>
              <a:ahLst/>
              <a:cxnLst/>
              <a:rect l="0" t="0" r="0" b="0"/>
              <a:pathLst>
                <a:path w="19051" h="170488">
                  <a:moveTo>
                    <a:pt x="0" y="0"/>
                  </a:moveTo>
                  <a:lnTo>
                    <a:pt x="0" y="0"/>
                  </a:lnTo>
                  <a:lnTo>
                    <a:pt x="12209" y="12209"/>
                  </a:lnTo>
                  <a:lnTo>
                    <a:pt x="16008" y="27298"/>
                  </a:lnTo>
                  <a:lnTo>
                    <a:pt x="18149" y="63357"/>
                  </a:lnTo>
                  <a:lnTo>
                    <a:pt x="16901" y="106026"/>
                  </a:lnTo>
                  <a:lnTo>
                    <a:pt x="10159" y="151628"/>
                  </a:lnTo>
                  <a:lnTo>
                    <a:pt x="7477" y="168948"/>
                  </a:lnTo>
                  <a:lnTo>
                    <a:pt x="8512" y="170487"/>
                  </a:lnTo>
                  <a:lnTo>
                    <a:pt x="10615" y="170102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55">
              <a:extLst>
                <a:ext uri="{FF2B5EF4-FFF2-40B4-BE49-F238E27FC236}">
                  <a16:creationId xmlns:a16="http://schemas.microsoft.com/office/drawing/2014/main" xmlns="" id="{C081E3DC-BB9A-4C2C-B3BE-4B6A2F62838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684000" y="3372733"/>
              <a:ext cx="127001" cy="284868"/>
            </a:xfrm>
            <a:custGeom>
              <a:avLst/>
              <a:gdLst/>
              <a:ahLst/>
              <a:cxnLst/>
              <a:rect l="0" t="0" r="0" b="0"/>
              <a:pathLst>
                <a:path w="127001" h="284868">
                  <a:moveTo>
                    <a:pt x="127000" y="5467"/>
                  </a:moveTo>
                  <a:lnTo>
                    <a:pt x="127000" y="5467"/>
                  </a:lnTo>
                  <a:lnTo>
                    <a:pt x="127000" y="0"/>
                  </a:lnTo>
                  <a:lnTo>
                    <a:pt x="104679" y="42564"/>
                  </a:lnTo>
                  <a:lnTo>
                    <a:pt x="86505" y="76047"/>
                  </a:lnTo>
                  <a:lnTo>
                    <a:pt x="67373" y="114447"/>
                  </a:lnTo>
                  <a:lnTo>
                    <a:pt x="49464" y="155032"/>
                  </a:lnTo>
                  <a:lnTo>
                    <a:pt x="32099" y="194707"/>
                  </a:lnTo>
                  <a:lnTo>
                    <a:pt x="17087" y="230685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56">
              <a:extLst>
                <a:ext uri="{FF2B5EF4-FFF2-40B4-BE49-F238E27FC236}">
                  <a16:creationId xmlns:a16="http://schemas.microsoft.com/office/drawing/2014/main" xmlns="" id="{5115B6E7-C9D0-4D57-95A6-974C10B1BDA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791950" y="355600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38100" y="0"/>
                  </a:moveTo>
                  <a:lnTo>
                    <a:pt x="38100" y="0"/>
                  </a:lnTo>
                  <a:lnTo>
                    <a:pt x="34730" y="3371"/>
                  </a:lnTo>
                  <a:lnTo>
                    <a:pt x="18328" y="42376"/>
                  </a:lnTo>
                  <a:lnTo>
                    <a:pt x="5344" y="8974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57">
              <a:extLst>
                <a:ext uri="{FF2B5EF4-FFF2-40B4-BE49-F238E27FC236}">
                  <a16:creationId xmlns:a16="http://schemas.microsoft.com/office/drawing/2014/main" xmlns="" id="{280A64C0-DEBF-4AFE-823D-DA067E17DB0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880524" y="3543300"/>
              <a:ext cx="62876" cy="146733"/>
            </a:xfrm>
            <a:custGeom>
              <a:avLst/>
              <a:gdLst/>
              <a:ahLst/>
              <a:cxnLst/>
              <a:rect l="0" t="0" r="0" b="0"/>
              <a:pathLst>
                <a:path w="62876" h="146733">
                  <a:moveTo>
                    <a:pt x="57476" y="25400"/>
                  </a:moveTo>
                  <a:lnTo>
                    <a:pt x="57476" y="25400"/>
                  </a:lnTo>
                  <a:lnTo>
                    <a:pt x="47364" y="25400"/>
                  </a:lnTo>
                  <a:lnTo>
                    <a:pt x="34874" y="32926"/>
                  </a:lnTo>
                  <a:lnTo>
                    <a:pt x="27590" y="38884"/>
                  </a:lnTo>
                  <a:lnTo>
                    <a:pt x="10599" y="67495"/>
                  </a:lnTo>
                  <a:lnTo>
                    <a:pt x="0" y="102784"/>
                  </a:lnTo>
                  <a:lnTo>
                    <a:pt x="417" y="121882"/>
                  </a:lnTo>
                  <a:lnTo>
                    <a:pt x="5305" y="136014"/>
                  </a:lnTo>
                  <a:lnTo>
                    <a:pt x="12183" y="144647"/>
                  </a:lnTo>
                  <a:lnTo>
                    <a:pt x="15992" y="146526"/>
                  </a:lnTo>
                  <a:lnTo>
                    <a:pt x="23987" y="146732"/>
                  </a:lnTo>
                  <a:lnTo>
                    <a:pt x="43162" y="132768"/>
                  </a:lnTo>
                  <a:lnTo>
                    <a:pt x="52996" y="116629"/>
                  </a:lnTo>
                  <a:lnTo>
                    <a:pt x="59012" y="96991"/>
                  </a:lnTo>
                  <a:lnTo>
                    <a:pt x="62875" y="49889"/>
                  </a:lnTo>
                  <a:lnTo>
                    <a:pt x="61287" y="27817"/>
                  </a:lnTo>
                  <a:lnTo>
                    <a:pt x="4477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60">
            <a:extLst>
              <a:ext uri="{FF2B5EF4-FFF2-40B4-BE49-F238E27FC236}">
                <a16:creationId xmlns:a16="http://schemas.microsoft.com/office/drawing/2014/main" xmlns="" id="{91507BDC-00A9-49E1-BC4C-6FEC8EB69192}"/>
              </a:ext>
            </a:extLst>
          </p:cNvPr>
          <p:cNvGrpSpPr/>
          <p:nvPr/>
        </p:nvGrpSpPr>
        <p:grpSpPr>
          <a:xfrm>
            <a:off x="9309983" y="3945105"/>
            <a:ext cx="1117551" cy="268804"/>
            <a:chOff x="9309983" y="3945105"/>
            <a:chExt cx="1117551" cy="268804"/>
          </a:xfrm>
        </p:grpSpPr>
        <p:sp>
          <p:nvSpPr>
            <p:cNvPr id="124" name="SMARTInkShape-1258">
              <a:extLst>
                <a:ext uri="{FF2B5EF4-FFF2-40B4-BE49-F238E27FC236}">
                  <a16:creationId xmlns:a16="http://schemas.microsoft.com/office/drawing/2014/main" xmlns="" id="{3ED11249-38F3-41D6-8EA7-027F59C2EC7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309983" y="3945105"/>
              <a:ext cx="134400" cy="268804"/>
            </a:xfrm>
            <a:custGeom>
              <a:avLst/>
              <a:gdLst/>
              <a:ahLst/>
              <a:cxnLst/>
              <a:rect l="0" t="0" r="0" b="0"/>
              <a:pathLst>
                <a:path w="134400" h="268804">
                  <a:moveTo>
                    <a:pt x="5467" y="74445"/>
                  </a:moveTo>
                  <a:lnTo>
                    <a:pt x="5467" y="74445"/>
                  </a:lnTo>
                  <a:lnTo>
                    <a:pt x="0" y="68978"/>
                  </a:lnTo>
                  <a:lnTo>
                    <a:pt x="4259" y="108393"/>
                  </a:lnTo>
                  <a:lnTo>
                    <a:pt x="4930" y="138922"/>
                  </a:lnTo>
                  <a:lnTo>
                    <a:pt x="5228" y="176009"/>
                  </a:lnTo>
                  <a:lnTo>
                    <a:pt x="5360" y="210366"/>
                  </a:lnTo>
                  <a:lnTo>
                    <a:pt x="5434" y="249949"/>
                  </a:lnTo>
                  <a:lnTo>
                    <a:pt x="5460" y="268803"/>
                  </a:lnTo>
                  <a:lnTo>
                    <a:pt x="10492" y="228903"/>
                  </a:lnTo>
                  <a:lnTo>
                    <a:pt x="12639" y="194599"/>
                  </a:lnTo>
                  <a:lnTo>
                    <a:pt x="18296" y="151130"/>
                  </a:lnTo>
                  <a:lnTo>
                    <a:pt x="21075" y="126979"/>
                  </a:lnTo>
                  <a:lnTo>
                    <a:pt x="23633" y="101707"/>
                  </a:lnTo>
                  <a:lnTo>
                    <a:pt x="30473" y="54811"/>
                  </a:lnTo>
                  <a:lnTo>
                    <a:pt x="48781" y="12105"/>
                  </a:lnTo>
                  <a:lnTo>
                    <a:pt x="59054" y="877"/>
                  </a:lnTo>
                  <a:lnTo>
                    <a:pt x="65887" y="0"/>
                  </a:lnTo>
                  <a:lnTo>
                    <a:pt x="82885" y="4669"/>
                  </a:lnTo>
                  <a:lnTo>
                    <a:pt x="100318" y="21326"/>
                  </a:lnTo>
                  <a:lnTo>
                    <a:pt x="124117" y="62234"/>
                  </a:lnTo>
                  <a:lnTo>
                    <a:pt x="134399" y="97240"/>
                  </a:lnTo>
                  <a:lnTo>
                    <a:pt x="134266" y="136317"/>
                  </a:lnTo>
                  <a:lnTo>
                    <a:pt x="121978" y="173440"/>
                  </a:lnTo>
                  <a:lnTo>
                    <a:pt x="100994" y="206637"/>
                  </a:lnTo>
                  <a:lnTo>
                    <a:pt x="59563" y="242338"/>
                  </a:lnTo>
                  <a:lnTo>
                    <a:pt x="35389" y="254427"/>
                  </a:lnTo>
                  <a:lnTo>
                    <a:pt x="26826" y="256522"/>
                  </a:lnTo>
                  <a:lnTo>
                    <a:pt x="20412" y="256507"/>
                  </a:lnTo>
                  <a:lnTo>
                    <a:pt x="5467" y="2522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59">
              <a:extLst>
                <a:ext uri="{FF2B5EF4-FFF2-40B4-BE49-F238E27FC236}">
                  <a16:creationId xmlns:a16="http://schemas.microsoft.com/office/drawing/2014/main" xmlns="" id="{8DCFA06E-03EB-43F5-9051-C771C050EAE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519933" y="3964985"/>
              <a:ext cx="119368" cy="222241"/>
            </a:xfrm>
            <a:custGeom>
              <a:avLst/>
              <a:gdLst/>
              <a:ahLst/>
              <a:cxnLst/>
              <a:rect l="0" t="0" r="0" b="0"/>
              <a:pathLst>
                <a:path w="119368" h="222241">
                  <a:moveTo>
                    <a:pt x="43167" y="54565"/>
                  </a:moveTo>
                  <a:lnTo>
                    <a:pt x="43167" y="54565"/>
                  </a:lnTo>
                  <a:lnTo>
                    <a:pt x="46537" y="61307"/>
                  </a:lnTo>
                  <a:lnTo>
                    <a:pt x="45262" y="85726"/>
                  </a:lnTo>
                  <a:lnTo>
                    <a:pt x="37046" y="123143"/>
                  </a:lnTo>
                  <a:lnTo>
                    <a:pt x="25674" y="165509"/>
                  </a:lnTo>
                  <a:lnTo>
                    <a:pt x="14259" y="207452"/>
                  </a:lnTo>
                  <a:lnTo>
                    <a:pt x="9623" y="220352"/>
                  </a:lnTo>
                  <a:lnTo>
                    <a:pt x="7399" y="222240"/>
                  </a:lnTo>
                  <a:lnTo>
                    <a:pt x="5210" y="221382"/>
                  </a:lnTo>
                  <a:lnTo>
                    <a:pt x="3046" y="218693"/>
                  </a:lnTo>
                  <a:lnTo>
                    <a:pt x="0" y="198053"/>
                  </a:lnTo>
                  <a:lnTo>
                    <a:pt x="5839" y="156111"/>
                  </a:lnTo>
                  <a:lnTo>
                    <a:pt x="14583" y="114043"/>
                  </a:lnTo>
                  <a:lnTo>
                    <a:pt x="27641" y="68299"/>
                  </a:lnTo>
                  <a:lnTo>
                    <a:pt x="47555" y="29154"/>
                  </a:lnTo>
                  <a:lnTo>
                    <a:pt x="66754" y="7993"/>
                  </a:lnTo>
                  <a:lnTo>
                    <a:pt x="75825" y="2350"/>
                  </a:lnTo>
                  <a:lnTo>
                    <a:pt x="83989" y="0"/>
                  </a:lnTo>
                  <a:lnTo>
                    <a:pt x="98705" y="1151"/>
                  </a:lnTo>
                  <a:lnTo>
                    <a:pt x="103475" y="6255"/>
                  </a:lnTo>
                  <a:lnTo>
                    <a:pt x="108776" y="23216"/>
                  </a:lnTo>
                  <a:lnTo>
                    <a:pt x="105487" y="42984"/>
                  </a:lnTo>
                  <a:lnTo>
                    <a:pt x="89855" y="73946"/>
                  </a:lnTo>
                  <a:lnTo>
                    <a:pt x="59288" y="109272"/>
                  </a:lnTo>
                  <a:lnTo>
                    <a:pt x="23826" y="132974"/>
                  </a:lnTo>
                  <a:lnTo>
                    <a:pt x="13874" y="147504"/>
                  </a:lnTo>
                  <a:lnTo>
                    <a:pt x="10863" y="161488"/>
                  </a:lnTo>
                  <a:lnTo>
                    <a:pt x="11047" y="168180"/>
                  </a:lnTo>
                  <a:lnTo>
                    <a:pt x="16897" y="181261"/>
                  </a:lnTo>
                  <a:lnTo>
                    <a:pt x="27964" y="194130"/>
                  </a:lnTo>
                  <a:lnTo>
                    <a:pt x="54028" y="211864"/>
                  </a:lnTo>
                  <a:lnTo>
                    <a:pt x="73864" y="219255"/>
                  </a:lnTo>
                  <a:lnTo>
                    <a:pt x="119367" y="2196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60">
              <a:extLst>
                <a:ext uri="{FF2B5EF4-FFF2-40B4-BE49-F238E27FC236}">
                  <a16:creationId xmlns:a16="http://schemas.microsoft.com/office/drawing/2014/main" xmlns="" id="{3737325B-D5C9-4F45-BE1B-7FFBC275442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691437" y="3961129"/>
              <a:ext cx="114433" cy="202902"/>
            </a:xfrm>
            <a:custGeom>
              <a:avLst/>
              <a:gdLst/>
              <a:ahLst/>
              <a:cxnLst/>
              <a:rect l="0" t="0" r="0" b="0"/>
              <a:pathLst>
                <a:path w="114433" h="202902">
                  <a:moveTo>
                    <a:pt x="49463" y="77471"/>
                  </a:moveTo>
                  <a:lnTo>
                    <a:pt x="49463" y="77471"/>
                  </a:lnTo>
                  <a:lnTo>
                    <a:pt x="46092" y="77471"/>
                  </a:lnTo>
                  <a:lnTo>
                    <a:pt x="37253" y="84213"/>
                  </a:lnTo>
                  <a:lnTo>
                    <a:pt x="22524" y="125805"/>
                  </a:lnTo>
                  <a:lnTo>
                    <a:pt x="10196" y="170117"/>
                  </a:lnTo>
                  <a:lnTo>
                    <a:pt x="669" y="202116"/>
                  </a:lnTo>
                  <a:lnTo>
                    <a:pt x="0" y="202901"/>
                  </a:lnTo>
                  <a:lnTo>
                    <a:pt x="14536" y="164082"/>
                  </a:lnTo>
                  <a:lnTo>
                    <a:pt x="26884" y="133604"/>
                  </a:lnTo>
                  <a:lnTo>
                    <a:pt x="44132" y="96540"/>
                  </a:lnTo>
                  <a:lnTo>
                    <a:pt x="61675" y="58429"/>
                  </a:lnTo>
                  <a:lnTo>
                    <a:pt x="85537" y="14443"/>
                  </a:lnTo>
                  <a:lnTo>
                    <a:pt x="97952" y="1481"/>
                  </a:lnTo>
                  <a:lnTo>
                    <a:pt x="102249" y="0"/>
                  </a:lnTo>
                  <a:lnTo>
                    <a:pt x="105821" y="423"/>
                  </a:lnTo>
                  <a:lnTo>
                    <a:pt x="108907" y="4234"/>
                  </a:lnTo>
                  <a:lnTo>
                    <a:pt x="114218" y="17875"/>
                  </a:lnTo>
                  <a:lnTo>
                    <a:pt x="114432" y="62243"/>
                  </a:lnTo>
                  <a:lnTo>
                    <a:pt x="111734" y="96338"/>
                  </a:lnTo>
                  <a:lnTo>
                    <a:pt x="108889" y="129600"/>
                  </a:lnTo>
                  <a:lnTo>
                    <a:pt x="107287" y="171155"/>
                  </a:lnTo>
                  <a:lnTo>
                    <a:pt x="106613" y="191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61">
              <a:extLst>
                <a:ext uri="{FF2B5EF4-FFF2-40B4-BE49-F238E27FC236}">
                  <a16:creationId xmlns:a16="http://schemas.microsoft.com/office/drawing/2014/main" xmlns="" id="{B6CD865E-A929-4A9F-B889-FD334BF9B80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760832" y="4070350"/>
              <a:ext cx="94369" cy="44451"/>
            </a:xfrm>
            <a:custGeom>
              <a:avLst/>
              <a:gdLst/>
              <a:ahLst/>
              <a:cxnLst/>
              <a:rect l="0" t="0" r="0" b="0"/>
              <a:pathLst>
                <a:path w="94369" h="44451">
                  <a:moveTo>
                    <a:pt x="5468" y="44450"/>
                  </a:moveTo>
                  <a:lnTo>
                    <a:pt x="5468" y="44450"/>
                  </a:lnTo>
                  <a:lnTo>
                    <a:pt x="0" y="33515"/>
                  </a:lnTo>
                  <a:lnTo>
                    <a:pt x="1117" y="32221"/>
                  </a:lnTo>
                  <a:lnTo>
                    <a:pt x="6121" y="28902"/>
                  </a:lnTo>
                  <a:lnTo>
                    <a:pt x="52139" y="16869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62">
              <a:extLst>
                <a:ext uri="{FF2B5EF4-FFF2-40B4-BE49-F238E27FC236}">
                  <a16:creationId xmlns:a16="http://schemas.microsoft.com/office/drawing/2014/main" xmlns="" id="{49C2ECBC-AAD0-48A6-A0DB-3E8D7FE62E0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856813" y="3965825"/>
              <a:ext cx="154540" cy="176177"/>
            </a:xfrm>
            <a:custGeom>
              <a:avLst/>
              <a:gdLst/>
              <a:ahLst/>
              <a:cxnLst/>
              <a:rect l="0" t="0" r="0" b="0"/>
              <a:pathLst>
                <a:path w="154540" h="176177">
                  <a:moveTo>
                    <a:pt x="49187" y="47375"/>
                  </a:moveTo>
                  <a:lnTo>
                    <a:pt x="49187" y="47375"/>
                  </a:lnTo>
                  <a:lnTo>
                    <a:pt x="33286" y="84951"/>
                  </a:lnTo>
                  <a:lnTo>
                    <a:pt x="17222" y="129194"/>
                  </a:lnTo>
                  <a:lnTo>
                    <a:pt x="0" y="176176"/>
                  </a:lnTo>
                  <a:lnTo>
                    <a:pt x="2236" y="165893"/>
                  </a:lnTo>
                  <a:lnTo>
                    <a:pt x="20157" y="125584"/>
                  </a:lnTo>
                  <a:lnTo>
                    <a:pt x="41448" y="80818"/>
                  </a:lnTo>
                  <a:lnTo>
                    <a:pt x="60770" y="34627"/>
                  </a:lnTo>
                  <a:lnTo>
                    <a:pt x="75040" y="5341"/>
                  </a:lnTo>
                  <a:lnTo>
                    <a:pt x="78416" y="1713"/>
                  </a:lnTo>
                  <a:lnTo>
                    <a:pt x="81373" y="0"/>
                  </a:lnTo>
                  <a:lnTo>
                    <a:pt x="82638" y="1681"/>
                  </a:lnTo>
                  <a:lnTo>
                    <a:pt x="82980" y="47551"/>
                  </a:lnTo>
                  <a:lnTo>
                    <a:pt x="86078" y="54509"/>
                  </a:lnTo>
                  <a:lnTo>
                    <a:pt x="89806" y="57601"/>
                  </a:lnTo>
                  <a:lnTo>
                    <a:pt x="97579" y="55213"/>
                  </a:lnTo>
                  <a:lnTo>
                    <a:pt x="130201" y="34248"/>
                  </a:lnTo>
                  <a:lnTo>
                    <a:pt x="134947" y="30157"/>
                  </a:lnTo>
                  <a:lnTo>
                    <a:pt x="139521" y="28135"/>
                  </a:lnTo>
                  <a:lnTo>
                    <a:pt x="148367" y="27770"/>
                  </a:lnTo>
                  <a:lnTo>
                    <a:pt x="151290" y="30778"/>
                  </a:lnTo>
                  <a:lnTo>
                    <a:pt x="154539" y="41644"/>
                  </a:lnTo>
                  <a:lnTo>
                    <a:pt x="144860" y="88553"/>
                  </a:lnTo>
                  <a:lnTo>
                    <a:pt x="138087" y="123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63">
              <a:extLst>
                <a:ext uri="{FF2B5EF4-FFF2-40B4-BE49-F238E27FC236}">
                  <a16:creationId xmlns:a16="http://schemas.microsoft.com/office/drawing/2014/main" xmlns="" id="{EDAA37BD-826E-44FC-9271-46DF5CCBCE6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191750" y="404495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39998" y="3862"/>
                  </a:lnTo>
                  <a:lnTo>
                    <a:pt x="73751" y="1716"/>
                  </a:lnTo>
                  <a:lnTo>
                    <a:pt x="114623" y="763"/>
                  </a:lnTo>
                  <a:lnTo>
                    <a:pt x="158659" y="33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64">
              <a:extLst>
                <a:ext uri="{FF2B5EF4-FFF2-40B4-BE49-F238E27FC236}">
                  <a16:creationId xmlns:a16="http://schemas.microsoft.com/office/drawing/2014/main" xmlns="" id="{7C764074-023F-4BC5-A36C-B86E0E42E92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375649" y="3976865"/>
              <a:ext cx="51885" cy="131586"/>
            </a:xfrm>
            <a:custGeom>
              <a:avLst/>
              <a:gdLst/>
              <a:ahLst/>
              <a:cxnLst/>
              <a:rect l="0" t="0" r="0" b="0"/>
              <a:pathLst>
                <a:path w="51885" h="131586">
                  <a:moveTo>
                    <a:pt x="32001" y="10935"/>
                  </a:moveTo>
                  <a:lnTo>
                    <a:pt x="32001" y="10935"/>
                  </a:lnTo>
                  <a:lnTo>
                    <a:pt x="8134" y="883"/>
                  </a:lnTo>
                  <a:lnTo>
                    <a:pt x="3390" y="0"/>
                  </a:lnTo>
                  <a:lnTo>
                    <a:pt x="932" y="117"/>
                  </a:lnTo>
                  <a:lnTo>
                    <a:pt x="0" y="901"/>
                  </a:lnTo>
                  <a:lnTo>
                    <a:pt x="84" y="2129"/>
                  </a:lnTo>
                  <a:lnTo>
                    <a:pt x="10313" y="13970"/>
                  </a:lnTo>
                  <a:lnTo>
                    <a:pt x="40050" y="38345"/>
                  </a:lnTo>
                  <a:lnTo>
                    <a:pt x="49219" y="56043"/>
                  </a:lnTo>
                  <a:lnTo>
                    <a:pt x="51884" y="73787"/>
                  </a:lnTo>
                  <a:lnTo>
                    <a:pt x="50010" y="90375"/>
                  </a:lnTo>
                  <a:lnTo>
                    <a:pt x="44474" y="104803"/>
                  </a:lnTo>
                  <a:lnTo>
                    <a:pt x="30052" y="121454"/>
                  </a:lnTo>
                  <a:lnTo>
                    <a:pt x="20316" y="127082"/>
                  </a:lnTo>
                  <a:lnTo>
                    <a:pt x="6601" y="131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261">
            <a:extLst>
              <a:ext uri="{FF2B5EF4-FFF2-40B4-BE49-F238E27FC236}">
                <a16:creationId xmlns:a16="http://schemas.microsoft.com/office/drawing/2014/main" xmlns="" id="{A3A3D639-2821-4517-B730-F5573ADA2B3C}"/>
              </a:ext>
            </a:extLst>
          </p:cNvPr>
          <p:cNvGrpSpPr/>
          <p:nvPr/>
        </p:nvGrpSpPr>
        <p:grpSpPr>
          <a:xfrm>
            <a:off x="10721492" y="3937000"/>
            <a:ext cx="472447" cy="177801"/>
            <a:chOff x="10721492" y="3937000"/>
            <a:chExt cx="472447" cy="177801"/>
          </a:xfrm>
        </p:grpSpPr>
        <p:sp>
          <p:nvSpPr>
            <p:cNvPr id="132" name="SMARTInkShape-1265">
              <a:extLst>
                <a:ext uri="{FF2B5EF4-FFF2-40B4-BE49-F238E27FC236}">
                  <a16:creationId xmlns:a16="http://schemas.microsoft.com/office/drawing/2014/main" xmlns="" id="{0A1E7EEB-7D94-4496-8F13-F026D1AEDF7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721492" y="3937000"/>
              <a:ext cx="22709" cy="177801"/>
            </a:xfrm>
            <a:custGeom>
              <a:avLst/>
              <a:gdLst/>
              <a:ahLst/>
              <a:cxnLst/>
              <a:rect l="0" t="0" r="0" b="0"/>
              <a:pathLst>
                <a:path w="22709" h="1778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3949" y="39693"/>
                  </a:lnTo>
                  <a:lnTo>
                    <a:pt x="8605" y="85374"/>
                  </a:lnTo>
                  <a:lnTo>
                    <a:pt x="14453" y="129405"/>
                  </a:lnTo>
                  <a:lnTo>
                    <a:pt x="22708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66">
              <a:extLst>
                <a:ext uri="{FF2B5EF4-FFF2-40B4-BE49-F238E27FC236}">
                  <a16:creationId xmlns:a16="http://schemas.microsoft.com/office/drawing/2014/main" xmlns="" id="{7E7336E0-CE1F-4E95-8BF3-8E7B775EA21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815048" y="3965379"/>
              <a:ext cx="98023" cy="143133"/>
            </a:xfrm>
            <a:custGeom>
              <a:avLst/>
              <a:gdLst/>
              <a:ahLst/>
              <a:cxnLst/>
              <a:rect l="0" t="0" r="0" b="0"/>
              <a:pathLst>
                <a:path w="98023" h="143133">
                  <a:moveTo>
                    <a:pt x="62502" y="3371"/>
                  </a:moveTo>
                  <a:lnTo>
                    <a:pt x="62502" y="3371"/>
                  </a:lnTo>
                  <a:lnTo>
                    <a:pt x="52389" y="0"/>
                  </a:lnTo>
                  <a:lnTo>
                    <a:pt x="19133" y="31614"/>
                  </a:lnTo>
                  <a:lnTo>
                    <a:pt x="4420" y="72133"/>
                  </a:lnTo>
                  <a:lnTo>
                    <a:pt x="0" y="112954"/>
                  </a:lnTo>
                  <a:lnTo>
                    <a:pt x="5090" y="135801"/>
                  </a:lnTo>
                  <a:lnTo>
                    <a:pt x="11527" y="141046"/>
                  </a:lnTo>
                  <a:lnTo>
                    <a:pt x="20052" y="143132"/>
                  </a:lnTo>
                  <a:lnTo>
                    <a:pt x="29969" y="143112"/>
                  </a:lnTo>
                  <a:lnTo>
                    <a:pt x="52275" y="133681"/>
                  </a:lnTo>
                  <a:lnTo>
                    <a:pt x="74185" y="116320"/>
                  </a:lnTo>
                  <a:lnTo>
                    <a:pt x="90977" y="92141"/>
                  </a:lnTo>
                  <a:lnTo>
                    <a:pt x="97970" y="64932"/>
                  </a:lnTo>
                  <a:lnTo>
                    <a:pt x="98022" y="38492"/>
                  </a:lnTo>
                  <a:lnTo>
                    <a:pt x="93340" y="17334"/>
                  </a:lnTo>
                  <a:lnTo>
                    <a:pt x="89410" y="11269"/>
                  </a:lnTo>
                  <a:lnTo>
                    <a:pt x="84674" y="7931"/>
                  </a:lnTo>
                  <a:lnTo>
                    <a:pt x="68852" y="3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267">
              <a:extLst>
                <a:ext uri="{FF2B5EF4-FFF2-40B4-BE49-F238E27FC236}">
                  <a16:creationId xmlns:a16="http://schemas.microsoft.com/office/drawing/2014/main" xmlns="" id="{39B788B9-A125-41B8-8884-61B5FD25B0F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982130" y="3999829"/>
              <a:ext cx="130371" cy="91953"/>
            </a:xfrm>
            <a:custGeom>
              <a:avLst/>
              <a:gdLst/>
              <a:ahLst/>
              <a:cxnLst/>
              <a:rect l="0" t="0" r="0" b="0"/>
              <a:pathLst>
                <a:path w="130371" h="91953">
                  <a:moveTo>
                    <a:pt x="3370" y="13371"/>
                  </a:moveTo>
                  <a:lnTo>
                    <a:pt x="3370" y="13371"/>
                  </a:lnTo>
                  <a:lnTo>
                    <a:pt x="3370" y="51274"/>
                  </a:lnTo>
                  <a:lnTo>
                    <a:pt x="3370" y="91026"/>
                  </a:lnTo>
                  <a:lnTo>
                    <a:pt x="2665" y="91952"/>
                  </a:lnTo>
                  <a:lnTo>
                    <a:pt x="1489" y="91864"/>
                  </a:lnTo>
                  <a:lnTo>
                    <a:pt x="0" y="91100"/>
                  </a:lnTo>
                  <a:lnTo>
                    <a:pt x="226" y="82725"/>
                  </a:lnTo>
                  <a:lnTo>
                    <a:pt x="6202" y="62142"/>
                  </a:lnTo>
                  <a:lnTo>
                    <a:pt x="20862" y="33275"/>
                  </a:lnTo>
                  <a:lnTo>
                    <a:pt x="33170" y="20366"/>
                  </a:lnTo>
                  <a:lnTo>
                    <a:pt x="36642" y="18740"/>
                  </a:lnTo>
                  <a:lnTo>
                    <a:pt x="39662" y="18361"/>
                  </a:lnTo>
                  <a:lnTo>
                    <a:pt x="42382" y="18814"/>
                  </a:lnTo>
                  <a:lnTo>
                    <a:pt x="47285" y="23081"/>
                  </a:lnTo>
                  <a:lnTo>
                    <a:pt x="60140" y="44436"/>
                  </a:lnTo>
                  <a:lnTo>
                    <a:pt x="60406" y="38176"/>
                  </a:lnTo>
                  <a:lnTo>
                    <a:pt x="67228" y="24013"/>
                  </a:lnTo>
                  <a:lnTo>
                    <a:pt x="84928" y="9782"/>
                  </a:lnTo>
                  <a:lnTo>
                    <a:pt x="101305" y="0"/>
                  </a:lnTo>
                  <a:lnTo>
                    <a:pt x="106054" y="223"/>
                  </a:lnTo>
                  <a:lnTo>
                    <a:pt x="115095" y="6116"/>
                  </a:lnTo>
                  <a:lnTo>
                    <a:pt x="120053" y="15791"/>
                  </a:lnTo>
                  <a:lnTo>
                    <a:pt x="121551" y="27147"/>
                  </a:lnTo>
                  <a:lnTo>
                    <a:pt x="119839" y="44734"/>
                  </a:lnTo>
                  <a:lnTo>
                    <a:pt x="121691" y="54591"/>
                  </a:lnTo>
                  <a:lnTo>
                    <a:pt x="130370" y="70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68">
              <a:extLst>
                <a:ext uri="{FF2B5EF4-FFF2-40B4-BE49-F238E27FC236}">
                  <a16:creationId xmlns:a16="http://schemas.microsoft.com/office/drawing/2014/main" xmlns="" id="{200BA958-37D3-48FA-9F57-C9B55A59650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159063" y="3992477"/>
              <a:ext cx="34876" cy="96924"/>
            </a:xfrm>
            <a:custGeom>
              <a:avLst/>
              <a:gdLst/>
              <a:ahLst/>
              <a:cxnLst/>
              <a:rect l="0" t="0" r="0" b="0"/>
              <a:pathLst>
                <a:path w="34876" h="96924">
                  <a:moveTo>
                    <a:pt x="29637" y="8023"/>
                  </a:moveTo>
                  <a:lnTo>
                    <a:pt x="29637" y="8023"/>
                  </a:lnTo>
                  <a:lnTo>
                    <a:pt x="33007" y="1281"/>
                  </a:lnTo>
                  <a:lnTo>
                    <a:pt x="30473" y="0"/>
                  </a:lnTo>
                  <a:lnTo>
                    <a:pt x="18250" y="459"/>
                  </a:lnTo>
                  <a:lnTo>
                    <a:pt x="8583" y="4896"/>
                  </a:lnTo>
                  <a:lnTo>
                    <a:pt x="5017" y="8055"/>
                  </a:lnTo>
                  <a:lnTo>
                    <a:pt x="1056" y="15328"/>
                  </a:lnTo>
                  <a:lnTo>
                    <a:pt x="0" y="19243"/>
                  </a:lnTo>
                  <a:lnTo>
                    <a:pt x="707" y="23264"/>
                  </a:lnTo>
                  <a:lnTo>
                    <a:pt x="5254" y="31495"/>
                  </a:lnTo>
                  <a:lnTo>
                    <a:pt x="13860" y="37975"/>
                  </a:lnTo>
                  <a:lnTo>
                    <a:pt x="33263" y="51255"/>
                  </a:lnTo>
                  <a:lnTo>
                    <a:pt x="34875" y="56600"/>
                  </a:lnTo>
                  <a:lnTo>
                    <a:pt x="32906" y="70065"/>
                  </a:lnTo>
                  <a:lnTo>
                    <a:pt x="25445" y="81693"/>
                  </a:lnTo>
                  <a:lnTo>
                    <a:pt x="10587" y="969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62">
            <a:extLst>
              <a:ext uri="{FF2B5EF4-FFF2-40B4-BE49-F238E27FC236}">
                <a16:creationId xmlns:a16="http://schemas.microsoft.com/office/drawing/2014/main" xmlns="" id="{9196F2F0-26FB-4682-977C-C29CFCBE6C6F}"/>
              </a:ext>
            </a:extLst>
          </p:cNvPr>
          <p:cNvGrpSpPr/>
          <p:nvPr/>
        </p:nvGrpSpPr>
        <p:grpSpPr>
          <a:xfrm>
            <a:off x="11633349" y="3886300"/>
            <a:ext cx="315761" cy="342801"/>
            <a:chOff x="11633349" y="3886300"/>
            <a:chExt cx="315761" cy="342801"/>
          </a:xfrm>
        </p:grpSpPr>
        <p:sp>
          <p:nvSpPr>
            <p:cNvPr id="137" name="SMARTInkShape-1269">
              <a:extLst>
                <a:ext uri="{FF2B5EF4-FFF2-40B4-BE49-F238E27FC236}">
                  <a16:creationId xmlns:a16="http://schemas.microsoft.com/office/drawing/2014/main" xmlns="" id="{02C6C0DE-9FD1-4E21-9D51-C1D0C58880A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633349" y="3886300"/>
              <a:ext cx="85886" cy="178823"/>
            </a:xfrm>
            <a:custGeom>
              <a:avLst/>
              <a:gdLst/>
              <a:ahLst/>
              <a:cxnLst/>
              <a:rect l="0" t="0" r="0" b="0"/>
              <a:pathLst>
                <a:path w="85886" h="178823">
                  <a:moveTo>
                    <a:pt x="76051" y="12600"/>
                  </a:moveTo>
                  <a:lnTo>
                    <a:pt x="76051" y="12600"/>
                  </a:lnTo>
                  <a:lnTo>
                    <a:pt x="79421" y="12600"/>
                  </a:lnTo>
                  <a:lnTo>
                    <a:pt x="80415" y="11894"/>
                  </a:lnTo>
                  <a:lnTo>
                    <a:pt x="81077" y="10718"/>
                  </a:lnTo>
                  <a:lnTo>
                    <a:pt x="81517" y="9229"/>
                  </a:lnTo>
                  <a:lnTo>
                    <a:pt x="85510" y="3762"/>
                  </a:lnTo>
                  <a:lnTo>
                    <a:pt x="85885" y="2474"/>
                  </a:lnTo>
                  <a:lnTo>
                    <a:pt x="85429" y="1616"/>
                  </a:lnTo>
                  <a:lnTo>
                    <a:pt x="84419" y="1044"/>
                  </a:lnTo>
                  <a:lnTo>
                    <a:pt x="49322" y="0"/>
                  </a:lnTo>
                  <a:lnTo>
                    <a:pt x="30110" y="3301"/>
                  </a:lnTo>
                  <a:lnTo>
                    <a:pt x="15481" y="12118"/>
                  </a:lnTo>
                  <a:lnTo>
                    <a:pt x="5578" y="20297"/>
                  </a:lnTo>
                  <a:lnTo>
                    <a:pt x="2397" y="26839"/>
                  </a:lnTo>
                  <a:lnTo>
                    <a:pt x="0" y="60491"/>
                  </a:lnTo>
                  <a:lnTo>
                    <a:pt x="1797" y="67516"/>
                  </a:lnTo>
                  <a:lnTo>
                    <a:pt x="4896" y="75438"/>
                  </a:lnTo>
                  <a:lnTo>
                    <a:pt x="5331" y="77775"/>
                  </a:lnTo>
                  <a:lnTo>
                    <a:pt x="6327" y="78628"/>
                  </a:lnTo>
                  <a:lnTo>
                    <a:pt x="7695" y="78491"/>
                  </a:lnTo>
                  <a:lnTo>
                    <a:pt x="11098" y="77163"/>
                  </a:lnTo>
                  <a:lnTo>
                    <a:pt x="14961" y="76572"/>
                  </a:lnTo>
                  <a:lnTo>
                    <a:pt x="27847" y="79611"/>
                  </a:lnTo>
                  <a:lnTo>
                    <a:pt x="58112" y="99877"/>
                  </a:lnTo>
                  <a:lnTo>
                    <a:pt x="66432" y="109951"/>
                  </a:lnTo>
                  <a:lnTo>
                    <a:pt x="69637" y="115601"/>
                  </a:lnTo>
                  <a:lnTo>
                    <a:pt x="70365" y="121484"/>
                  </a:lnTo>
                  <a:lnTo>
                    <a:pt x="67408" y="133665"/>
                  </a:lnTo>
                  <a:lnTo>
                    <a:pt x="54441" y="155794"/>
                  </a:lnTo>
                  <a:lnTo>
                    <a:pt x="43163" y="166318"/>
                  </a:lnTo>
                  <a:lnTo>
                    <a:pt x="18675" y="178822"/>
                  </a:lnTo>
                  <a:lnTo>
                    <a:pt x="15224" y="178448"/>
                  </a:lnTo>
                  <a:lnTo>
                    <a:pt x="13627" y="176082"/>
                  </a:lnTo>
                  <a:lnTo>
                    <a:pt x="12551" y="165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70">
              <a:extLst>
                <a:ext uri="{FF2B5EF4-FFF2-40B4-BE49-F238E27FC236}">
                  <a16:creationId xmlns:a16="http://schemas.microsoft.com/office/drawing/2014/main" xmlns="" id="{79AB8B4B-565D-49B7-9D7D-E970F7BA6A4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696700" y="3982594"/>
              <a:ext cx="142598" cy="195707"/>
            </a:xfrm>
            <a:custGeom>
              <a:avLst/>
              <a:gdLst/>
              <a:ahLst/>
              <a:cxnLst/>
              <a:rect l="0" t="0" r="0" b="0"/>
              <a:pathLst>
                <a:path w="142598" h="195707">
                  <a:moveTo>
                    <a:pt x="127000" y="11556"/>
                  </a:moveTo>
                  <a:lnTo>
                    <a:pt x="127000" y="11556"/>
                  </a:lnTo>
                  <a:lnTo>
                    <a:pt x="137831" y="1430"/>
                  </a:lnTo>
                  <a:lnTo>
                    <a:pt x="141927" y="0"/>
                  </a:lnTo>
                  <a:lnTo>
                    <a:pt x="142597" y="325"/>
                  </a:lnTo>
                  <a:lnTo>
                    <a:pt x="142336" y="1246"/>
                  </a:lnTo>
                  <a:lnTo>
                    <a:pt x="108537" y="38132"/>
                  </a:lnTo>
                  <a:lnTo>
                    <a:pt x="72610" y="73523"/>
                  </a:lnTo>
                  <a:lnTo>
                    <a:pt x="38213" y="108233"/>
                  </a:lnTo>
                  <a:lnTo>
                    <a:pt x="16497" y="145329"/>
                  </a:lnTo>
                  <a:lnTo>
                    <a:pt x="0" y="1957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71">
              <a:extLst>
                <a:ext uri="{FF2B5EF4-FFF2-40B4-BE49-F238E27FC236}">
                  <a16:creationId xmlns:a16="http://schemas.microsoft.com/office/drawing/2014/main" xmlns="" id="{099AE8E4-2BC1-44E1-AFB5-1905E4855A9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808572" y="4076700"/>
              <a:ext cx="46879" cy="152401"/>
            </a:xfrm>
            <a:custGeom>
              <a:avLst/>
              <a:gdLst/>
              <a:ahLst/>
              <a:cxnLst/>
              <a:rect l="0" t="0" r="0" b="0"/>
              <a:pathLst>
                <a:path w="46879" h="152401">
                  <a:moveTo>
                    <a:pt x="46878" y="0"/>
                  </a:moveTo>
                  <a:lnTo>
                    <a:pt x="46878" y="0"/>
                  </a:lnTo>
                  <a:lnTo>
                    <a:pt x="34669" y="15580"/>
                  </a:lnTo>
                  <a:lnTo>
                    <a:pt x="15381" y="53172"/>
                  </a:lnTo>
                  <a:lnTo>
                    <a:pt x="3316" y="95300"/>
                  </a:lnTo>
                  <a:lnTo>
                    <a:pt x="0" y="115734"/>
                  </a:lnTo>
                  <a:lnTo>
                    <a:pt x="2428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72">
              <a:extLst>
                <a:ext uri="{FF2B5EF4-FFF2-40B4-BE49-F238E27FC236}">
                  <a16:creationId xmlns:a16="http://schemas.microsoft.com/office/drawing/2014/main" xmlns="" id="{72C3C21D-E92A-458A-940B-12B63B20B3D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862117" y="4095750"/>
              <a:ext cx="86993" cy="112138"/>
            </a:xfrm>
            <a:custGeom>
              <a:avLst/>
              <a:gdLst/>
              <a:ahLst/>
              <a:cxnLst/>
              <a:rect l="0" t="0" r="0" b="0"/>
              <a:pathLst>
                <a:path w="86993" h="112138">
                  <a:moveTo>
                    <a:pt x="63183" y="25400"/>
                  </a:moveTo>
                  <a:lnTo>
                    <a:pt x="63183" y="25400"/>
                  </a:lnTo>
                  <a:lnTo>
                    <a:pt x="59813" y="22029"/>
                  </a:lnTo>
                  <a:lnTo>
                    <a:pt x="52513" y="22256"/>
                  </a:lnTo>
                  <a:lnTo>
                    <a:pt x="47603" y="23304"/>
                  </a:lnTo>
                  <a:lnTo>
                    <a:pt x="30579" y="34892"/>
                  </a:lnTo>
                  <a:lnTo>
                    <a:pt x="12130" y="58473"/>
                  </a:lnTo>
                  <a:lnTo>
                    <a:pt x="0" y="84432"/>
                  </a:lnTo>
                  <a:lnTo>
                    <a:pt x="59" y="101495"/>
                  </a:lnTo>
                  <a:lnTo>
                    <a:pt x="2050" y="109997"/>
                  </a:lnTo>
                  <a:lnTo>
                    <a:pt x="10433" y="112137"/>
                  </a:lnTo>
                  <a:lnTo>
                    <a:pt x="38561" y="105107"/>
                  </a:lnTo>
                  <a:lnTo>
                    <a:pt x="70470" y="88057"/>
                  </a:lnTo>
                  <a:lnTo>
                    <a:pt x="80532" y="77707"/>
                  </a:lnTo>
                  <a:lnTo>
                    <a:pt x="83217" y="72971"/>
                  </a:lnTo>
                  <a:lnTo>
                    <a:pt x="86992" y="52822"/>
                  </a:lnTo>
                  <a:lnTo>
                    <a:pt x="81370" y="28978"/>
                  </a:lnTo>
                  <a:lnTo>
                    <a:pt x="631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263">
            <a:extLst>
              <a:ext uri="{FF2B5EF4-FFF2-40B4-BE49-F238E27FC236}">
                <a16:creationId xmlns:a16="http://schemas.microsoft.com/office/drawing/2014/main" xmlns="" id="{BF9328D0-4EE8-4E66-87B8-14AF50203136}"/>
              </a:ext>
            </a:extLst>
          </p:cNvPr>
          <p:cNvGrpSpPr/>
          <p:nvPr/>
        </p:nvGrpSpPr>
        <p:grpSpPr>
          <a:xfrm>
            <a:off x="9375306" y="4483379"/>
            <a:ext cx="1082985" cy="279122"/>
            <a:chOff x="9375306" y="4483379"/>
            <a:chExt cx="1082985" cy="279122"/>
          </a:xfrm>
        </p:grpSpPr>
        <p:sp>
          <p:nvSpPr>
            <p:cNvPr id="142" name="SMARTInkShape-1273">
              <a:extLst>
                <a:ext uri="{FF2B5EF4-FFF2-40B4-BE49-F238E27FC236}">
                  <a16:creationId xmlns:a16="http://schemas.microsoft.com/office/drawing/2014/main" xmlns="" id="{9B1EA35F-AD6B-4B49-BC69-61320A28BFA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375306" y="4491260"/>
              <a:ext cx="181445" cy="261362"/>
            </a:xfrm>
            <a:custGeom>
              <a:avLst/>
              <a:gdLst/>
              <a:ahLst/>
              <a:cxnLst/>
              <a:rect l="0" t="0" r="0" b="0"/>
              <a:pathLst>
                <a:path w="181445" h="261362">
                  <a:moveTo>
                    <a:pt x="9994" y="36290"/>
                  </a:moveTo>
                  <a:lnTo>
                    <a:pt x="9994" y="36290"/>
                  </a:lnTo>
                  <a:lnTo>
                    <a:pt x="4968" y="24356"/>
                  </a:lnTo>
                  <a:lnTo>
                    <a:pt x="3905" y="18646"/>
                  </a:lnTo>
                  <a:lnTo>
                    <a:pt x="1797" y="59488"/>
                  </a:lnTo>
                  <a:lnTo>
                    <a:pt x="0" y="92461"/>
                  </a:lnTo>
                  <a:lnTo>
                    <a:pt x="1554" y="130635"/>
                  </a:lnTo>
                  <a:lnTo>
                    <a:pt x="2715" y="169237"/>
                  </a:lnTo>
                  <a:lnTo>
                    <a:pt x="3231" y="205444"/>
                  </a:lnTo>
                  <a:lnTo>
                    <a:pt x="3522" y="246100"/>
                  </a:lnTo>
                  <a:lnTo>
                    <a:pt x="3607" y="261361"/>
                  </a:lnTo>
                  <a:lnTo>
                    <a:pt x="3639" y="226848"/>
                  </a:lnTo>
                  <a:lnTo>
                    <a:pt x="3642" y="181965"/>
                  </a:lnTo>
                  <a:lnTo>
                    <a:pt x="10385" y="146402"/>
                  </a:lnTo>
                  <a:lnTo>
                    <a:pt x="17949" y="128104"/>
                  </a:lnTo>
                  <a:lnTo>
                    <a:pt x="20237" y="125722"/>
                  </a:lnTo>
                  <a:lnTo>
                    <a:pt x="22467" y="124839"/>
                  </a:lnTo>
                  <a:lnTo>
                    <a:pt x="32740" y="126967"/>
                  </a:lnTo>
                  <a:lnTo>
                    <a:pt x="37857" y="128491"/>
                  </a:lnTo>
                  <a:lnTo>
                    <a:pt x="49189" y="128303"/>
                  </a:lnTo>
                  <a:lnTo>
                    <a:pt x="80452" y="119063"/>
                  </a:lnTo>
                  <a:lnTo>
                    <a:pt x="106914" y="100954"/>
                  </a:lnTo>
                  <a:lnTo>
                    <a:pt x="139727" y="59411"/>
                  </a:lnTo>
                  <a:lnTo>
                    <a:pt x="159379" y="16085"/>
                  </a:lnTo>
                  <a:lnTo>
                    <a:pt x="163877" y="3321"/>
                  </a:lnTo>
                  <a:lnTo>
                    <a:pt x="164088" y="905"/>
                  </a:lnTo>
                  <a:lnTo>
                    <a:pt x="163523" y="0"/>
                  </a:lnTo>
                  <a:lnTo>
                    <a:pt x="158779" y="45518"/>
                  </a:lnTo>
                  <a:lnTo>
                    <a:pt x="153733" y="78491"/>
                  </a:lnTo>
                  <a:lnTo>
                    <a:pt x="151488" y="114312"/>
                  </a:lnTo>
                  <a:lnTo>
                    <a:pt x="150492" y="149518"/>
                  </a:lnTo>
                  <a:lnTo>
                    <a:pt x="151812" y="193547"/>
                  </a:lnTo>
                  <a:lnTo>
                    <a:pt x="153222" y="204628"/>
                  </a:lnTo>
                  <a:lnTo>
                    <a:pt x="156984" y="211310"/>
                  </a:lnTo>
                  <a:lnTo>
                    <a:pt x="162315" y="215059"/>
                  </a:lnTo>
                  <a:lnTo>
                    <a:pt x="181444" y="220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74">
              <a:extLst>
                <a:ext uri="{FF2B5EF4-FFF2-40B4-BE49-F238E27FC236}">
                  <a16:creationId xmlns:a16="http://schemas.microsoft.com/office/drawing/2014/main" xmlns="" id="{4D55415D-81B9-4AE8-9D1D-719EDFD0384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588500" y="4485678"/>
              <a:ext cx="126113" cy="230666"/>
            </a:xfrm>
            <a:custGeom>
              <a:avLst/>
              <a:gdLst/>
              <a:ahLst/>
              <a:cxnLst/>
              <a:rect l="0" t="0" r="0" b="0"/>
              <a:pathLst>
                <a:path w="126113" h="230666">
                  <a:moveTo>
                    <a:pt x="50800" y="86322"/>
                  </a:moveTo>
                  <a:lnTo>
                    <a:pt x="50800" y="86322"/>
                  </a:lnTo>
                  <a:lnTo>
                    <a:pt x="54458" y="73935"/>
                  </a:lnTo>
                  <a:lnTo>
                    <a:pt x="53944" y="73125"/>
                  </a:lnTo>
                  <a:lnTo>
                    <a:pt x="52895" y="73291"/>
                  </a:lnTo>
                  <a:lnTo>
                    <a:pt x="48050" y="87008"/>
                  </a:lnTo>
                  <a:lnTo>
                    <a:pt x="40091" y="132135"/>
                  </a:lnTo>
                  <a:lnTo>
                    <a:pt x="33124" y="172725"/>
                  </a:lnTo>
                  <a:lnTo>
                    <a:pt x="20367" y="214998"/>
                  </a:lnTo>
                  <a:lnTo>
                    <a:pt x="14972" y="229811"/>
                  </a:lnTo>
                  <a:lnTo>
                    <a:pt x="14214" y="230665"/>
                  </a:lnTo>
                  <a:lnTo>
                    <a:pt x="19479" y="208934"/>
                  </a:lnTo>
                  <a:lnTo>
                    <a:pt x="35169" y="167258"/>
                  </a:lnTo>
                  <a:lnTo>
                    <a:pt x="52084" y="130525"/>
                  </a:lnTo>
                  <a:lnTo>
                    <a:pt x="69480" y="86918"/>
                  </a:lnTo>
                  <a:lnTo>
                    <a:pt x="85913" y="44253"/>
                  </a:lnTo>
                  <a:lnTo>
                    <a:pt x="106359" y="5340"/>
                  </a:lnTo>
                  <a:lnTo>
                    <a:pt x="111827" y="1289"/>
                  </a:lnTo>
                  <a:lnTo>
                    <a:pt x="116884" y="0"/>
                  </a:lnTo>
                  <a:lnTo>
                    <a:pt x="120256" y="2669"/>
                  </a:lnTo>
                  <a:lnTo>
                    <a:pt x="124003" y="15041"/>
                  </a:lnTo>
                  <a:lnTo>
                    <a:pt x="126112" y="48582"/>
                  </a:lnTo>
                  <a:lnTo>
                    <a:pt x="120961" y="79426"/>
                  </a:lnTo>
                  <a:lnTo>
                    <a:pt x="110204" y="112890"/>
                  </a:lnTo>
                  <a:lnTo>
                    <a:pt x="83610" y="158792"/>
                  </a:lnTo>
                  <a:lnTo>
                    <a:pt x="49938" y="196694"/>
                  </a:lnTo>
                  <a:lnTo>
                    <a:pt x="20127" y="216000"/>
                  </a:lnTo>
                  <a:lnTo>
                    <a:pt x="0" y="219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75">
              <a:extLst>
                <a:ext uri="{FF2B5EF4-FFF2-40B4-BE49-F238E27FC236}">
                  <a16:creationId xmlns:a16="http://schemas.microsoft.com/office/drawing/2014/main" xmlns="" id="{9ACEDDEA-B78F-442E-BD6B-3B9B3848B3E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40900" y="4483379"/>
              <a:ext cx="160490" cy="279122"/>
            </a:xfrm>
            <a:custGeom>
              <a:avLst/>
              <a:gdLst/>
              <a:ahLst/>
              <a:cxnLst/>
              <a:rect l="0" t="0" r="0" b="0"/>
              <a:pathLst>
                <a:path w="160490" h="279122">
                  <a:moveTo>
                    <a:pt x="69850" y="37821"/>
                  </a:moveTo>
                  <a:lnTo>
                    <a:pt x="69850" y="37821"/>
                  </a:lnTo>
                  <a:lnTo>
                    <a:pt x="54270" y="56772"/>
                  </a:lnTo>
                  <a:lnTo>
                    <a:pt x="43989" y="82633"/>
                  </a:lnTo>
                  <a:lnTo>
                    <a:pt x="39845" y="119381"/>
                  </a:lnTo>
                  <a:lnTo>
                    <a:pt x="35246" y="161548"/>
                  </a:lnTo>
                  <a:lnTo>
                    <a:pt x="29415" y="208693"/>
                  </a:lnTo>
                  <a:lnTo>
                    <a:pt x="23219" y="248297"/>
                  </a:lnTo>
                  <a:lnTo>
                    <a:pt x="16914" y="268890"/>
                  </a:lnTo>
                  <a:lnTo>
                    <a:pt x="15509" y="270184"/>
                  </a:lnTo>
                  <a:lnTo>
                    <a:pt x="14573" y="268930"/>
                  </a:lnTo>
                  <a:lnTo>
                    <a:pt x="13949" y="265977"/>
                  </a:lnTo>
                  <a:lnTo>
                    <a:pt x="18721" y="229409"/>
                  </a:lnTo>
                  <a:lnTo>
                    <a:pt x="30085" y="182469"/>
                  </a:lnTo>
                  <a:lnTo>
                    <a:pt x="43240" y="139503"/>
                  </a:lnTo>
                  <a:lnTo>
                    <a:pt x="62256" y="92186"/>
                  </a:lnTo>
                  <a:lnTo>
                    <a:pt x="84113" y="48577"/>
                  </a:lnTo>
                  <a:lnTo>
                    <a:pt x="114136" y="10983"/>
                  </a:lnTo>
                  <a:lnTo>
                    <a:pt x="127398" y="1198"/>
                  </a:lnTo>
                  <a:lnTo>
                    <a:pt x="134320" y="0"/>
                  </a:lnTo>
                  <a:lnTo>
                    <a:pt x="149538" y="2432"/>
                  </a:lnTo>
                  <a:lnTo>
                    <a:pt x="154726" y="8584"/>
                  </a:lnTo>
                  <a:lnTo>
                    <a:pt x="160489" y="28590"/>
                  </a:lnTo>
                  <a:lnTo>
                    <a:pt x="153620" y="70991"/>
                  </a:lnTo>
                  <a:lnTo>
                    <a:pt x="140007" y="106656"/>
                  </a:lnTo>
                  <a:lnTo>
                    <a:pt x="121491" y="144614"/>
                  </a:lnTo>
                  <a:lnTo>
                    <a:pt x="99151" y="180299"/>
                  </a:lnTo>
                  <a:lnTo>
                    <a:pt x="75112" y="213093"/>
                  </a:lnTo>
                  <a:lnTo>
                    <a:pt x="37778" y="251796"/>
                  </a:lnTo>
                  <a:lnTo>
                    <a:pt x="0" y="279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76">
              <a:extLst>
                <a:ext uri="{FF2B5EF4-FFF2-40B4-BE49-F238E27FC236}">
                  <a16:creationId xmlns:a16="http://schemas.microsoft.com/office/drawing/2014/main" xmlns="" id="{E057CF97-961C-48E0-A44B-873C0A1EC6B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053815" y="4559919"/>
              <a:ext cx="404476" cy="151122"/>
            </a:xfrm>
            <a:custGeom>
              <a:avLst/>
              <a:gdLst/>
              <a:ahLst/>
              <a:cxnLst/>
              <a:rect l="0" t="0" r="0" b="0"/>
              <a:pathLst>
                <a:path w="404476" h="151122">
                  <a:moveTo>
                    <a:pt x="10935" y="107331"/>
                  </a:moveTo>
                  <a:lnTo>
                    <a:pt x="10935" y="107331"/>
                  </a:lnTo>
                  <a:lnTo>
                    <a:pt x="0" y="112798"/>
                  </a:lnTo>
                  <a:lnTo>
                    <a:pt x="32528" y="113506"/>
                  </a:lnTo>
                  <a:lnTo>
                    <a:pt x="68275" y="113603"/>
                  </a:lnTo>
                  <a:lnTo>
                    <a:pt x="91494" y="112924"/>
                  </a:lnTo>
                  <a:lnTo>
                    <a:pt x="117558" y="111765"/>
                  </a:lnTo>
                  <a:lnTo>
                    <a:pt x="145517" y="110287"/>
                  </a:lnTo>
                  <a:lnTo>
                    <a:pt x="174034" y="108596"/>
                  </a:lnTo>
                  <a:lnTo>
                    <a:pt x="202923" y="106763"/>
                  </a:lnTo>
                  <a:lnTo>
                    <a:pt x="232060" y="104836"/>
                  </a:lnTo>
                  <a:lnTo>
                    <a:pt x="259246" y="102139"/>
                  </a:lnTo>
                  <a:lnTo>
                    <a:pt x="285131" y="98931"/>
                  </a:lnTo>
                  <a:lnTo>
                    <a:pt x="329650" y="91603"/>
                  </a:lnTo>
                  <a:lnTo>
                    <a:pt x="358843" y="83643"/>
                  </a:lnTo>
                  <a:lnTo>
                    <a:pt x="367757" y="78133"/>
                  </a:lnTo>
                  <a:lnTo>
                    <a:pt x="373700" y="71638"/>
                  </a:lnTo>
                  <a:lnTo>
                    <a:pt x="377661" y="64486"/>
                  </a:lnTo>
                  <a:lnTo>
                    <a:pt x="378185" y="56895"/>
                  </a:lnTo>
                  <a:lnTo>
                    <a:pt x="373124" y="40935"/>
                  </a:lnTo>
                  <a:lnTo>
                    <a:pt x="357697" y="14175"/>
                  </a:lnTo>
                  <a:lnTo>
                    <a:pt x="343595" y="1468"/>
                  </a:lnTo>
                  <a:lnTo>
                    <a:pt x="343481" y="772"/>
                  </a:lnTo>
                  <a:lnTo>
                    <a:pt x="344109" y="309"/>
                  </a:lnTo>
                  <a:lnTo>
                    <a:pt x="345235" y="0"/>
                  </a:lnTo>
                  <a:lnTo>
                    <a:pt x="367319" y="10348"/>
                  </a:lnTo>
                  <a:lnTo>
                    <a:pt x="389267" y="26855"/>
                  </a:lnTo>
                  <a:lnTo>
                    <a:pt x="400392" y="41460"/>
                  </a:lnTo>
                  <a:lnTo>
                    <a:pt x="404395" y="61122"/>
                  </a:lnTo>
                  <a:lnTo>
                    <a:pt x="404475" y="72291"/>
                  </a:lnTo>
                  <a:lnTo>
                    <a:pt x="397038" y="94110"/>
                  </a:lnTo>
                  <a:lnTo>
                    <a:pt x="391103" y="104866"/>
                  </a:lnTo>
                  <a:lnTo>
                    <a:pt x="355783" y="133490"/>
                  </a:lnTo>
                  <a:lnTo>
                    <a:pt x="327226" y="151121"/>
                  </a:lnTo>
                  <a:lnTo>
                    <a:pt x="327629" y="150635"/>
                  </a:lnTo>
                  <a:lnTo>
                    <a:pt x="334785" y="1454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1277">
            <a:extLst>
              <a:ext uri="{FF2B5EF4-FFF2-40B4-BE49-F238E27FC236}">
                <a16:creationId xmlns:a16="http://schemas.microsoft.com/office/drawing/2014/main" xmlns="" id="{8FE07399-C657-4C51-AE3D-140E0C281B3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869918" y="3444511"/>
            <a:ext cx="274083" cy="1235440"/>
          </a:xfrm>
          <a:custGeom>
            <a:avLst/>
            <a:gdLst/>
            <a:ahLst/>
            <a:cxnLst/>
            <a:rect l="0" t="0" r="0" b="0"/>
            <a:pathLst>
              <a:path w="274083" h="1235440">
                <a:moveTo>
                  <a:pt x="191532" y="35289"/>
                </a:moveTo>
                <a:lnTo>
                  <a:pt x="191532" y="35289"/>
                </a:lnTo>
                <a:lnTo>
                  <a:pt x="182694" y="6677"/>
                </a:lnTo>
                <a:lnTo>
                  <a:pt x="178583" y="3515"/>
                </a:lnTo>
                <a:lnTo>
                  <a:pt x="166492" y="0"/>
                </a:lnTo>
                <a:lnTo>
                  <a:pt x="149829" y="5964"/>
                </a:lnTo>
                <a:lnTo>
                  <a:pt x="132074" y="18728"/>
                </a:lnTo>
                <a:lnTo>
                  <a:pt x="117129" y="36160"/>
                </a:lnTo>
                <a:lnTo>
                  <a:pt x="103557" y="82662"/>
                </a:lnTo>
                <a:lnTo>
                  <a:pt x="97634" y="122901"/>
                </a:lnTo>
                <a:lnTo>
                  <a:pt x="93355" y="167361"/>
                </a:lnTo>
                <a:lnTo>
                  <a:pt x="92214" y="191071"/>
                </a:lnTo>
                <a:lnTo>
                  <a:pt x="91454" y="215344"/>
                </a:lnTo>
                <a:lnTo>
                  <a:pt x="93768" y="239286"/>
                </a:lnTo>
                <a:lnTo>
                  <a:pt x="103867" y="286586"/>
                </a:lnTo>
                <a:lnTo>
                  <a:pt x="121525" y="333478"/>
                </a:lnTo>
                <a:lnTo>
                  <a:pt x="132160" y="356849"/>
                </a:lnTo>
                <a:lnTo>
                  <a:pt x="142073" y="381601"/>
                </a:lnTo>
                <a:lnTo>
                  <a:pt x="151504" y="407275"/>
                </a:lnTo>
                <a:lnTo>
                  <a:pt x="160614" y="433563"/>
                </a:lnTo>
                <a:lnTo>
                  <a:pt x="169509" y="460260"/>
                </a:lnTo>
                <a:lnTo>
                  <a:pt x="178261" y="487231"/>
                </a:lnTo>
                <a:lnTo>
                  <a:pt x="186918" y="514383"/>
                </a:lnTo>
                <a:lnTo>
                  <a:pt x="193395" y="540952"/>
                </a:lnTo>
                <a:lnTo>
                  <a:pt x="198418" y="567131"/>
                </a:lnTo>
                <a:lnTo>
                  <a:pt x="202472" y="593050"/>
                </a:lnTo>
                <a:lnTo>
                  <a:pt x="203059" y="618796"/>
                </a:lnTo>
                <a:lnTo>
                  <a:pt x="201334" y="644427"/>
                </a:lnTo>
                <a:lnTo>
                  <a:pt x="198066" y="669981"/>
                </a:lnTo>
                <a:lnTo>
                  <a:pt x="189538" y="694778"/>
                </a:lnTo>
                <a:lnTo>
                  <a:pt x="177503" y="719071"/>
                </a:lnTo>
                <a:lnTo>
                  <a:pt x="145080" y="765347"/>
                </a:lnTo>
                <a:lnTo>
                  <a:pt x="102448" y="807082"/>
                </a:lnTo>
                <a:lnTo>
                  <a:pt x="60921" y="839271"/>
                </a:lnTo>
                <a:lnTo>
                  <a:pt x="15014" y="867819"/>
                </a:lnTo>
                <a:lnTo>
                  <a:pt x="6120" y="871826"/>
                </a:lnTo>
                <a:lnTo>
                  <a:pt x="1601" y="872380"/>
                </a:lnTo>
                <a:lnTo>
                  <a:pt x="0" y="870633"/>
                </a:lnTo>
                <a:lnTo>
                  <a:pt x="344" y="867352"/>
                </a:lnTo>
                <a:lnTo>
                  <a:pt x="1985" y="864459"/>
                </a:lnTo>
                <a:lnTo>
                  <a:pt x="7570" y="859362"/>
                </a:lnTo>
                <a:lnTo>
                  <a:pt x="16637" y="856627"/>
                </a:lnTo>
                <a:lnTo>
                  <a:pt x="22018" y="855897"/>
                </a:lnTo>
                <a:lnTo>
                  <a:pt x="35524" y="860732"/>
                </a:lnTo>
                <a:lnTo>
                  <a:pt x="50228" y="870641"/>
                </a:lnTo>
                <a:lnTo>
                  <a:pt x="63820" y="884453"/>
                </a:lnTo>
                <a:lnTo>
                  <a:pt x="79999" y="918208"/>
                </a:lnTo>
                <a:lnTo>
                  <a:pt x="87398" y="950985"/>
                </a:lnTo>
                <a:lnTo>
                  <a:pt x="91628" y="989071"/>
                </a:lnTo>
                <a:lnTo>
                  <a:pt x="91156" y="1029516"/>
                </a:lnTo>
                <a:lnTo>
                  <a:pt x="92357" y="1071010"/>
                </a:lnTo>
                <a:lnTo>
                  <a:pt x="97360" y="1112265"/>
                </a:lnTo>
                <a:lnTo>
                  <a:pt x="108991" y="1151767"/>
                </a:lnTo>
                <a:lnTo>
                  <a:pt x="132974" y="1182965"/>
                </a:lnTo>
                <a:lnTo>
                  <a:pt x="148259" y="1196223"/>
                </a:lnTo>
                <a:lnTo>
                  <a:pt x="193466" y="1214717"/>
                </a:lnTo>
                <a:lnTo>
                  <a:pt x="238252" y="1226229"/>
                </a:lnTo>
                <a:lnTo>
                  <a:pt x="274082" y="123543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266">
            <a:extLst>
              <a:ext uri="{FF2B5EF4-FFF2-40B4-BE49-F238E27FC236}">
                <a16:creationId xmlns:a16="http://schemas.microsoft.com/office/drawing/2014/main" xmlns="" id="{FAAA5709-B06A-4088-82C7-6C50D82FB472}"/>
              </a:ext>
            </a:extLst>
          </p:cNvPr>
          <p:cNvGrpSpPr/>
          <p:nvPr/>
        </p:nvGrpSpPr>
        <p:grpSpPr>
          <a:xfrm>
            <a:off x="10693400" y="4454783"/>
            <a:ext cx="202258" cy="320418"/>
            <a:chOff x="10693400" y="4454783"/>
            <a:chExt cx="202258" cy="320418"/>
          </a:xfrm>
        </p:grpSpPr>
        <p:sp>
          <p:nvSpPr>
            <p:cNvPr id="148" name="SMARTInkShape-1278">
              <a:extLst>
                <a:ext uri="{FF2B5EF4-FFF2-40B4-BE49-F238E27FC236}">
                  <a16:creationId xmlns:a16="http://schemas.microsoft.com/office/drawing/2014/main" xmlns="" id="{DDA95098-0222-4619-B46E-27216F1F48B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693400" y="4454783"/>
              <a:ext cx="38101" cy="320418"/>
            </a:xfrm>
            <a:custGeom>
              <a:avLst/>
              <a:gdLst/>
              <a:ahLst/>
              <a:cxnLst/>
              <a:rect l="0" t="0" r="0" b="0"/>
              <a:pathLst>
                <a:path w="38101" h="320418">
                  <a:moveTo>
                    <a:pt x="0" y="34667"/>
                  </a:moveTo>
                  <a:lnTo>
                    <a:pt x="0" y="34667"/>
                  </a:lnTo>
                  <a:lnTo>
                    <a:pt x="17023" y="0"/>
                  </a:lnTo>
                  <a:lnTo>
                    <a:pt x="21912" y="7500"/>
                  </a:lnTo>
                  <a:lnTo>
                    <a:pt x="28083" y="24709"/>
                  </a:lnTo>
                  <a:lnTo>
                    <a:pt x="34113" y="68249"/>
                  </a:lnTo>
                  <a:lnTo>
                    <a:pt x="33271" y="107918"/>
                  </a:lnTo>
                  <a:lnTo>
                    <a:pt x="30545" y="151419"/>
                  </a:lnTo>
                  <a:lnTo>
                    <a:pt x="27686" y="195212"/>
                  </a:lnTo>
                  <a:lnTo>
                    <a:pt x="26415" y="235842"/>
                  </a:lnTo>
                  <a:lnTo>
                    <a:pt x="29072" y="280933"/>
                  </a:lnTo>
                  <a:lnTo>
                    <a:pt x="38100" y="320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79">
              <a:extLst>
                <a:ext uri="{FF2B5EF4-FFF2-40B4-BE49-F238E27FC236}">
                  <a16:creationId xmlns:a16="http://schemas.microsoft.com/office/drawing/2014/main" xmlns="" id="{C231924E-8BF8-485E-A556-5C04729845A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839450" y="4584762"/>
              <a:ext cx="56208" cy="171389"/>
            </a:xfrm>
            <a:custGeom>
              <a:avLst/>
              <a:gdLst/>
              <a:ahLst/>
              <a:cxnLst/>
              <a:rect l="0" t="0" r="0" b="0"/>
              <a:pathLst>
                <a:path w="56208" h="171389">
                  <a:moveTo>
                    <a:pt x="19050" y="38038"/>
                  </a:moveTo>
                  <a:lnTo>
                    <a:pt x="19050" y="38038"/>
                  </a:lnTo>
                  <a:lnTo>
                    <a:pt x="28470" y="6956"/>
                  </a:lnTo>
                  <a:lnTo>
                    <a:pt x="27234" y="0"/>
                  </a:lnTo>
                  <a:lnTo>
                    <a:pt x="23802" y="685"/>
                  </a:lnTo>
                  <a:lnTo>
                    <a:pt x="12460" y="8972"/>
                  </a:lnTo>
                  <a:lnTo>
                    <a:pt x="13064" y="38995"/>
                  </a:lnTo>
                  <a:lnTo>
                    <a:pt x="17176" y="59843"/>
                  </a:lnTo>
                  <a:lnTo>
                    <a:pt x="34915" y="90532"/>
                  </a:lnTo>
                  <a:lnTo>
                    <a:pt x="46560" y="102667"/>
                  </a:lnTo>
                  <a:lnTo>
                    <a:pt x="52913" y="114286"/>
                  </a:lnTo>
                  <a:lnTo>
                    <a:pt x="56207" y="136602"/>
                  </a:lnTo>
                  <a:lnTo>
                    <a:pt x="52993" y="145375"/>
                  </a:lnTo>
                  <a:lnTo>
                    <a:pt x="40015" y="158886"/>
                  </a:lnTo>
                  <a:lnTo>
                    <a:pt x="24369" y="165832"/>
                  </a:lnTo>
                  <a:lnTo>
                    <a:pt x="0" y="1713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267">
            <a:extLst>
              <a:ext uri="{FF2B5EF4-FFF2-40B4-BE49-F238E27FC236}">
                <a16:creationId xmlns:a16="http://schemas.microsoft.com/office/drawing/2014/main" xmlns="" id="{9F17DF55-3224-4DB8-ACBB-9AD8D373F0C6}"/>
              </a:ext>
            </a:extLst>
          </p:cNvPr>
          <p:cNvGrpSpPr/>
          <p:nvPr/>
        </p:nvGrpSpPr>
        <p:grpSpPr>
          <a:xfrm>
            <a:off x="11337281" y="4470400"/>
            <a:ext cx="487885" cy="342901"/>
            <a:chOff x="11337281" y="4470400"/>
            <a:chExt cx="487885" cy="342901"/>
          </a:xfrm>
        </p:grpSpPr>
        <p:sp>
          <p:nvSpPr>
            <p:cNvPr id="151" name="SMARTInkShape-1280">
              <a:extLst>
                <a:ext uri="{FF2B5EF4-FFF2-40B4-BE49-F238E27FC236}">
                  <a16:creationId xmlns:a16="http://schemas.microsoft.com/office/drawing/2014/main" xmlns="" id="{9557E03E-63ED-4C4F-94D4-8B3E3B123AC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740009" y="4673600"/>
              <a:ext cx="85157" cy="121599"/>
            </a:xfrm>
            <a:custGeom>
              <a:avLst/>
              <a:gdLst/>
              <a:ahLst/>
              <a:cxnLst/>
              <a:rect l="0" t="0" r="0" b="0"/>
              <a:pathLst>
                <a:path w="85157" h="121599">
                  <a:moveTo>
                    <a:pt x="64641" y="12700"/>
                  </a:moveTo>
                  <a:lnTo>
                    <a:pt x="64641" y="12700"/>
                  </a:lnTo>
                  <a:lnTo>
                    <a:pt x="52088" y="14581"/>
                  </a:lnTo>
                  <a:lnTo>
                    <a:pt x="29942" y="21538"/>
                  </a:lnTo>
                  <a:lnTo>
                    <a:pt x="16338" y="34369"/>
                  </a:lnTo>
                  <a:lnTo>
                    <a:pt x="0" y="68431"/>
                  </a:lnTo>
                  <a:lnTo>
                    <a:pt x="1791" y="84426"/>
                  </a:lnTo>
                  <a:lnTo>
                    <a:pt x="18834" y="121013"/>
                  </a:lnTo>
                  <a:lnTo>
                    <a:pt x="31987" y="121598"/>
                  </a:lnTo>
                  <a:lnTo>
                    <a:pt x="63533" y="90262"/>
                  </a:lnTo>
                  <a:lnTo>
                    <a:pt x="79907" y="55168"/>
                  </a:lnTo>
                  <a:lnTo>
                    <a:pt x="85156" y="18933"/>
                  </a:lnTo>
                  <a:lnTo>
                    <a:pt x="84667" y="12622"/>
                  </a:lnTo>
                  <a:lnTo>
                    <a:pt x="81519" y="8415"/>
                  </a:lnTo>
                  <a:lnTo>
                    <a:pt x="582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81">
              <a:extLst>
                <a:ext uri="{FF2B5EF4-FFF2-40B4-BE49-F238E27FC236}">
                  <a16:creationId xmlns:a16="http://schemas.microsoft.com/office/drawing/2014/main" xmlns="" id="{E20C0657-5EF3-4CB2-B351-49BF803EC64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651231" y="4654550"/>
              <a:ext cx="26158" cy="158751"/>
            </a:xfrm>
            <a:custGeom>
              <a:avLst/>
              <a:gdLst/>
              <a:ahLst/>
              <a:cxnLst/>
              <a:rect l="0" t="0" r="0" b="0"/>
              <a:pathLst>
                <a:path w="26158" h="158751">
                  <a:moveTo>
                    <a:pt x="20069" y="0"/>
                  </a:moveTo>
                  <a:lnTo>
                    <a:pt x="20069" y="0"/>
                  </a:lnTo>
                  <a:lnTo>
                    <a:pt x="25535" y="0"/>
                  </a:lnTo>
                  <a:lnTo>
                    <a:pt x="26157" y="6742"/>
                  </a:lnTo>
                  <a:lnTo>
                    <a:pt x="19887" y="40398"/>
                  </a:lnTo>
                  <a:lnTo>
                    <a:pt x="10815" y="73223"/>
                  </a:lnTo>
                  <a:lnTo>
                    <a:pt x="3492" y="111330"/>
                  </a:lnTo>
                  <a:lnTo>
                    <a:pt x="0" y="143319"/>
                  </a:lnTo>
                  <a:lnTo>
                    <a:pt x="1047" y="149874"/>
                  </a:lnTo>
                  <a:lnTo>
                    <a:pt x="7369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82">
              <a:extLst>
                <a:ext uri="{FF2B5EF4-FFF2-40B4-BE49-F238E27FC236}">
                  <a16:creationId xmlns:a16="http://schemas.microsoft.com/office/drawing/2014/main" xmlns="" id="{F5882FA8-2CAB-4CF4-90E4-82E5EC5C381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537950" y="4543229"/>
              <a:ext cx="107951" cy="263722"/>
            </a:xfrm>
            <a:custGeom>
              <a:avLst/>
              <a:gdLst/>
              <a:ahLst/>
              <a:cxnLst/>
              <a:rect l="0" t="0" r="0" b="0"/>
              <a:pathLst>
                <a:path w="107951" h="263722">
                  <a:moveTo>
                    <a:pt x="107950" y="3371"/>
                  </a:moveTo>
                  <a:lnTo>
                    <a:pt x="107950" y="3371"/>
                  </a:lnTo>
                  <a:lnTo>
                    <a:pt x="107948" y="0"/>
                  </a:lnTo>
                  <a:lnTo>
                    <a:pt x="82201" y="42003"/>
                  </a:lnTo>
                  <a:lnTo>
                    <a:pt x="64757" y="80512"/>
                  </a:lnTo>
                  <a:lnTo>
                    <a:pt x="50226" y="120415"/>
                  </a:lnTo>
                  <a:lnTo>
                    <a:pt x="33483" y="168184"/>
                  </a:lnTo>
                  <a:lnTo>
                    <a:pt x="22321" y="200030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83">
              <a:extLst>
                <a:ext uri="{FF2B5EF4-FFF2-40B4-BE49-F238E27FC236}">
                  <a16:creationId xmlns:a16="http://schemas.microsoft.com/office/drawing/2014/main" xmlns="" id="{9CED3AB8-C085-4DB1-81CE-62427558D78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430402" y="4566019"/>
              <a:ext cx="31349" cy="150638"/>
            </a:xfrm>
            <a:custGeom>
              <a:avLst/>
              <a:gdLst/>
              <a:ahLst/>
              <a:cxnLst/>
              <a:rect l="0" t="0" r="0" b="0"/>
              <a:pathLst>
                <a:path w="31349" h="150638">
                  <a:moveTo>
                    <a:pt x="12298" y="25031"/>
                  </a:moveTo>
                  <a:lnTo>
                    <a:pt x="12298" y="25031"/>
                  </a:lnTo>
                  <a:lnTo>
                    <a:pt x="12298" y="875"/>
                  </a:lnTo>
                  <a:lnTo>
                    <a:pt x="11593" y="460"/>
                  </a:lnTo>
                  <a:lnTo>
                    <a:pt x="8928" y="0"/>
                  </a:lnTo>
                  <a:lnTo>
                    <a:pt x="7935" y="1993"/>
                  </a:lnTo>
                  <a:lnTo>
                    <a:pt x="5417" y="40743"/>
                  </a:lnTo>
                  <a:lnTo>
                    <a:pt x="1635" y="84014"/>
                  </a:lnTo>
                  <a:lnTo>
                    <a:pt x="0" y="127908"/>
                  </a:lnTo>
                  <a:lnTo>
                    <a:pt x="482" y="142015"/>
                  </a:lnTo>
                  <a:lnTo>
                    <a:pt x="3047" y="150637"/>
                  </a:lnTo>
                  <a:lnTo>
                    <a:pt x="6837" y="150396"/>
                  </a:lnTo>
                  <a:lnTo>
                    <a:pt x="31348" y="1329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84">
              <a:extLst>
                <a:ext uri="{FF2B5EF4-FFF2-40B4-BE49-F238E27FC236}">
                  <a16:creationId xmlns:a16="http://schemas.microsoft.com/office/drawing/2014/main" xmlns="" id="{46FB7857-AED0-4FF6-8C54-7BDBE4328A8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337281" y="4470400"/>
              <a:ext cx="111770" cy="173976"/>
            </a:xfrm>
            <a:custGeom>
              <a:avLst/>
              <a:gdLst/>
              <a:ahLst/>
              <a:cxnLst/>
              <a:rect l="0" t="0" r="0" b="0"/>
              <a:pathLst>
                <a:path w="111770" h="173976">
                  <a:moveTo>
                    <a:pt x="54619" y="0"/>
                  </a:moveTo>
                  <a:lnTo>
                    <a:pt x="54619" y="0"/>
                  </a:lnTo>
                  <a:lnTo>
                    <a:pt x="51248" y="3371"/>
                  </a:lnTo>
                  <a:lnTo>
                    <a:pt x="49592" y="6907"/>
                  </a:lnTo>
                  <a:lnTo>
                    <a:pt x="39723" y="47672"/>
                  </a:lnTo>
                  <a:lnTo>
                    <a:pt x="22598" y="91743"/>
                  </a:lnTo>
                  <a:lnTo>
                    <a:pt x="6013" y="135603"/>
                  </a:lnTo>
                  <a:lnTo>
                    <a:pt x="0" y="162004"/>
                  </a:lnTo>
                  <a:lnTo>
                    <a:pt x="474" y="170779"/>
                  </a:lnTo>
                  <a:lnTo>
                    <a:pt x="1590" y="173120"/>
                  </a:lnTo>
                  <a:lnTo>
                    <a:pt x="3038" y="173975"/>
                  </a:lnTo>
                  <a:lnTo>
                    <a:pt x="4710" y="173839"/>
                  </a:lnTo>
                  <a:lnTo>
                    <a:pt x="8448" y="172512"/>
                  </a:lnTo>
                  <a:lnTo>
                    <a:pt x="54887" y="171491"/>
                  </a:lnTo>
                  <a:lnTo>
                    <a:pt x="101352" y="171455"/>
                  </a:lnTo>
                  <a:lnTo>
                    <a:pt x="104824" y="171454"/>
                  </a:lnTo>
                  <a:lnTo>
                    <a:pt x="107139" y="170747"/>
                  </a:lnTo>
                  <a:lnTo>
                    <a:pt x="108682" y="169570"/>
                  </a:lnTo>
                  <a:lnTo>
                    <a:pt x="111769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68">
            <a:extLst>
              <a:ext uri="{FF2B5EF4-FFF2-40B4-BE49-F238E27FC236}">
                <a16:creationId xmlns:a16="http://schemas.microsoft.com/office/drawing/2014/main" xmlns="" id="{A23D1AD5-89CB-4B00-AC09-46E95BB2C148}"/>
              </a:ext>
            </a:extLst>
          </p:cNvPr>
          <p:cNvGrpSpPr/>
          <p:nvPr/>
        </p:nvGrpSpPr>
        <p:grpSpPr>
          <a:xfrm>
            <a:off x="4684348" y="5207612"/>
            <a:ext cx="1267692" cy="570889"/>
            <a:chOff x="4684348" y="5207612"/>
            <a:chExt cx="1267692" cy="570889"/>
          </a:xfrm>
        </p:grpSpPr>
        <p:sp>
          <p:nvSpPr>
            <p:cNvPr id="157" name="SMARTInkShape-1285">
              <a:extLst>
                <a:ext uri="{FF2B5EF4-FFF2-40B4-BE49-F238E27FC236}">
                  <a16:creationId xmlns:a16="http://schemas.microsoft.com/office/drawing/2014/main" xmlns="" id="{653DE750-6ED6-43C2-9A6A-94B0EF3A901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489754" y="5332749"/>
              <a:ext cx="156999" cy="375902"/>
            </a:xfrm>
            <a:custGeom>
              <a:avLst/>
              <a:gdLst/>
              <a:ahLst/>
              <a:cxnLst/>
              <a:rect l="0" t="0" r="0" b="0"/>
              <a:pathLst>
                <a:path w="156999" h="375902">
                  <a:moveTo>
                    <a:pt x="136346" y="58401"/>
                  </a:moveTo>
                  <a:lnTo>
                    <a:pt x="136346" y="58401"/>
                  </a:lnTo>
                  <a:lnTo>
                    <a:pt x="148555" y="12113"/>
                  </a:lnTo>
                  <a:lnTo>
                    <a:pt x="154238" y="2551"/>
                  </a:lnTo>
                  <a:lnTo>
                    <a:pt x="156740" y="0"/>
                  </a:lnTo>
                  <a:lnTo>
                    <a:pt x="156998" y="1123"/>
                  </a:lnTo>
                  <a:lnTo>
                    <a:pt x="140259" y="44186"/>
                  </a:lnTo>
                  <a:lnTo>
                    <a:pt x="125150" y="79835"/>
                  </a:lnTo>
                  <a:lnTo>
                    <a:pt x="106676" y="122255"/>
                  </a:lnTo>
                  <a:lnTo>
                    <a:pt x="86706" y="169331"/>
                  </a:lnTo>
                  <a:lnTo>
                    <a:pt x="76441" y="193737"/>
                  </a:lnTo>
                  <a:lnTo>
                    <a:pt x="66071" y="218475"/>
                  </a:lnTo>
                  <a:lnTo>
                    <a:pt x="45846" y="265717"/>
                  </a:lnTo>
                  <a:lnTo>
                    <a:pt x="27449" y="305528"/>
                  </a:lnTo>
                  <a:lnTo>
                    <a:pt x="7968" y="349562"/>
                  </a:lnTo>
                  <a:lnTo>
                    <a:pt x="0" y="371468"/>
                  </a:lnTo>
                  <a:lnTo>
                    <a:pt x="293" y="374357"/>
                  </a:lnTo>
                  <a:lnTo>
                    <a:pt x="1900" y="375577"/>
                  </a:lnTo>
                  <a:lnTo>
                    <a:pt x="9346" y="3759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86">
              <a:extLst>
                <a:ext uri="{FF2B5EF4-FFF2-40B4-BE49-F238E27FC236}">
                  <a16:creationId xmlns:a16="http://schemas.microsoft.com/office/drawing/2014/main" xmlns="" id="{46CEABA8-0016-4041-9E91-F3D9C3F9AC4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15000" y="5207612"/>
              <a:ext cx="237040" cy="570889"/>
            </a:xfrm>
            <a:custGeom>
              <a:avLst/>
              <a:gdLst/>
              <a:ahLst/>
              <a:cxnLst/>
              <a:rect l="0" t="0" r="0" b="0"/>
              <a:pathLst>
                <a:path w="237040" h="570889">
                  <a:moveTo>
                    <a:pt x="57150" y="31138"/>
                  </a:moveTo>
                  <a:lnTo>
                    <a:pt x="57150" y="31138"/>
                  </a:lnTo>
                  <a:lnTo>
                    <a:pt x="50408" y="21025"/>
                  </a:lnTo>
                  <a:lnTo>
                    <a:pt x="49127" y="17340"/>
                  </a:lnTo>
                  <a:lnTo>
                    <a:pt x="48980" y="14179"/>
                  </a:lnTo>
                  <a:lnTo>
                    <a:pt x="49587" y="11365"/>
                  </a:lnTo>
                  <a:lnTo>
                    <a:pt x="59668" y="6357"/>
                  </a:lnTo>
                  <a:lnTo>
                    <a:pt x="87059" y="1453"/>
                  </a:lnTo>
                  <a:lnTo>
                    <a:pt x="123867" y="0"/>
                  </a:lnTo>
                  <a:lnTo>
                    <a:pt x="164171" y="1451"/>
                  </a:lnTo>
                  <a:lnTo>
                    <a:pt x="197280" y="8230"/>
                  </a:lnTo>
                  <a:lnTo>
                    <a:pt x="218615" y="19176"/>
                  </a:lnTo>
                  <a:lnTo>
                    <a:pt x="224059" y="23163"/>
                  </a:lnTo>
                  <a:lnTo>
                    <a:pt x="230109" y="33238"/>
                  </a:lnTo>
                  <a:lnTo>
                    <a:pt x="233516" y="54573"/>
                  </a:lnTo>
                  <a:lnTo>
                    <a:pt x="232902" y="74715"/>
                  </a:lnTo>
                  <a:lnTo>
                    <a:pt x="224622" y="115938"/>
                  </a:lnTo>
                  <a:lnTo>
                    <a:pt x="217189" y="152317"/>
                  </a:lnTo>
                  <a:lnTo>
                    <a:pt x="211064" y="195767"/>
                  </a:lnTo>
                  <a:lnTo>
                    <a:pt x="206695" y="241184"/>
                  </a:lnTo>
                  <a:lnTo>
                    <a:pt x="204753" y="282536"/>
                  </a:lnTo>
                  <a:lnTo>
                    <a:pt x="205772" y="322081"/>
                  </a:lnTo>
                  <a:lnTo>
                    <a:pt x="209282" y="360118"/>
                  </a:lnTo>
                  <a:lnTo>
                    <a:pt x="215545" y="395838"/>
                  </a:lnTo>
                  <a:lnTo>
                    <a:pt x="227005" y="440940"/>
                  </a:lnTo>
                  <a:lnTo>
                    <a:pt x="237039" y="488330"/>
                  </a:lnTo>
                  <a:lnTo>
                    <a:pt x="236349" y="507620"/>
                  </a:lnTo>
                  <a:lnTo>
                    <a:pt x="231808" y="521837"/>
                  </a:lnTo>
                  <a:lnTo>
                    <a:pt x="228622" y="527604"/>
                  </a:lnTo>
                  <a:lnTo>
                    <a:pt x="213793" y="537775"/>
                  </a:lnTo>
                  <a:lnTo>
                    <a:pt x="168474" y="551434"/>
                  </a:lnTo>
                  <a:lnTo>
                    <a:pt x="146182" y="555802"/>
                  </a:lnTo>
                  <a:lnTo>
                    <a:pt x="120033" y="559420"/>
                  </a:lnTo>
                  <a:lnTo>
                    <a:pt x="91311" y="562536"/>
                  </a:lnTo>
                  <a:lnTo>
                    <a:pt x="60873" y="565321"/>
                  </a:lnTo>
                  <a:lnTo>
                    <a:pt x="0" y="570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87">
              <a:extLst>
                <a:ext uri="{FF2B5EF4-FFF2-40B4-BE49-F238E27FC236}">
                  <a16:creationId xmlns:a16="http://schemas.microsoft.com/office/drawing/2014/main" xmlns="" id="{D545E27D-4B68-4EA8-A7EC-CE95FFFA5BD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346700" y="5373506"/>
              <a:ext cx="317501" cy="347845"/>
            </a:xfrm>
            <a:custGeom>
              <a:avLst/>
              <a:gdLst/>
              <a:ahLst/>
              <a:cxnLst/>
              <a:rect l="0" t="0" r="0" b="0"/>
              <a:pathLst>
                <a:path w="317501" h="3478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2" y="5711"/>
                  </a:lnTo>
                  <a:lnTo>
                    <a:pt x="3371" y="3338"/>
                  </a:lnTo>
                  <a:lnTo>
                    <a:pt x="12552" y="703"/>
                  </a:lnTo>
                  <a:lnTo>
                    <a:pt x="18951" y="0"/>
                  </a:lnTo>
                  <a:lnTo>
                    <a:pt x="37350" y="8626"/>
                  </a:lnTo>
                  <a:lnTo>
                    <a:pt x="73390" y="37079"/>
                  </a:lnTo>
                  <a:lnTo>
                    <a:pt x="115349" y="80552"/>
                  </a:lnTo>
                  <a:lnTo>
                    <a:pt x="145105" y="116159"/>
                  </a:lnTo>
                  <a:lnTo>
                    <a:pt x="177145" y="155502"/>
                  </a:lnTo>
                  <a:lnTo>
                    <a:pt x="208318" y="192744"/>
                  </a:lnTo>
                  <a:lnTo>
                    <a:pt x="237225" y="228111"/>
                  </a:lnTo>
                  <a:lnTo>
                    <a:pt x="261831" y="262644"/>
                  </a:lnTo>
                  <a:lnTo>
                    <a:pt x="292147" y="303706"/>
                  </a:lnTo>
                  <a:lnTo>
                    <a:pt x="317500" y="347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88">
              <a:extLst>
                <a:ext uri="{FF2B5EF4-FFF2-40B4-BE49-F238E27FC236}">
                  <a16:creationId xmlns:a16="http://schemas.microsoft.com/office/drawing/2014/main" xmlns="" id="{CC963CFC-A74E-48F3-B671-69A4B3A3CB8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28713" y="5271906"/>
              <a:ext cx="237038" cy="478148"/>
            </a:xfrm>
            <a:custGeom>
              <a:avLst/>
              <a:gdLst/>
              <a:ahLst/>
              <a:cxnLst/>
              <a:rect l="0" t="0" r="0" b="0"/>
              <a:pathLst>
                <a:path w="237038" h="478148">
                  <a:moveTo>
                    <a:pt x="237037" y="17644"/>
                  </a:moveTo>
                  <a:lnTo>
                    <a:pt x="237037" y="17644"/>
                  </a:lnTo>
                  <a:lnTo>
                    <a:pt x="232011" y="5711"/>
                  </a:lnTo>
                  <a:lnTo>
                    <a:pt x="231570" y="3339"/>
                  </a:lnTo>
                  <a:lnTo>
                    <a:pt x="229159" y="1757"/>
                  </a:lnTo>
                  <a:lnTo>
                    <a:pt x="220835" y="0"/>
                  </a:lnTo>
                  <a:lnTo>
                    <a:pt x="174548" y="7567"/>
                  </a:lnTo>
                  <a:lnTo>
                    <a:pt x="130092" y="16540"/>
                  </a:lnTo>
                  <a:lnTo>
                    <a:pt x="97078" y="21386"/>
                  </a:lnTo>
                  <a:lnTo>
                    <a:pt x="56103" y="28082"/>
                  </a:lnTo>
                  <a:lnTo>
                    <a:pt x="28283" y="34534"/>
                  </a:lnTo>
                  <a:lnTo>
                    <a:pt x="20785" y="38791"/>
                  </a:lnTo>
                  <a:lnTo>
                    <a:pt x="18786" y="42325"/>
                  </a:lnTo>
                  <a:lnTo>
                    <a:pt x="16564" y="51897"/>
                  </a:lnTo>
                  <a:lnTo>
                    <a:pt x="20208" y="87544"/>
                  </a:lnTo>
                  <a:lnTo>
                    <a:pt x="25722" y="132271"/>
                  </a:lnTo>
                  <a:lnTo>
                    <a:pt x="29760" y="169719"/>
                  </a:lnTo>
                  <a:lnTo>
                    <a:pt x="32025" y="207999"/>
                  </a:lnTo>
                  <a:lnTo>
                    <a:pt x="32326" y="246180"/>
                  </a:lnTo>
                  <a:lnTo>
                    <a:pt x="30108" y="284315"/>
                  </a:lnTo>
                  <a:lnTo>
                    <a:pt x="24889" y="320550"/>
                  </a:lnTo>
                  <a:lnTo>
                    <a:pt x="17865" y="354058"/>
                  </a:lnTo>
                  <a:lnTo>
                    <a:pt x="6683" y="396017"/>
                  </a:lnTo>
                  <a:lnTo>
                    <a:pt x="0" y="428988"/>
                  </a:lnTo>
                  <a:lnTo>
                    <a:pt x="1860" y="448636"/>
                  </a:lnTo>
                  <a:lnTo>
                    <a:pt x="5044" y="458727"/>
                  </a:lnTo>
                  <a:lnTo>
                    <a:pt x="12574" y="467916"/>
                  </a:lnTo>
                  <a:lnTo>
                    <a:pt x="17545" y="472341"/>
                  </a:lnTo>
                  <a:lnTo>
                    <a:pt x="32475" y="477259"/>
                  </a:lnTo>
                  <a:lnTo>
                    <a:pt x="66359" y="478147"/>
                  </a:lnTo>
                  <a:lnTo>
                    <a:pt x="110266" y="473941"/>
                  </a:lnTo>
                  <a:lnTo>
                    <a:pt x="150792" y="468226"/>
                  </a:lnTo>
                  <a:lnTo>
                    <a:pt x="186237" y="462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89">
              <a:extLst>
                <a:ext uri="{FF2B5EF4-FFF2-40B4-BE49-F238E27FC236}">
                  <a16:creationId xmlns:a16="http://schemas.microsoft.com/office/drawing/2014/main" xmlns="" id="{0E86659D-B02B-4452-91DA-921F24D5550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743450" y="5531212"/>
              <a:ext cx="184151" cy="18689"/>
            </a:xfrm>
            <a:custGeom>
              <a:avLst/>
              <a:gdLst/>
              <a:ahLst/>
              <a:cxnLst/>
              <a:rect l="0" t="0" r="0" b="0"/>
              <a:pathLst>
                <a:path w="184151" h="18689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1881" y="11780"/>
                  </a:lnTo>
                  <a:lnTo>
                    <a:pt x="3371" y="9850"/>
                  </a:lnTo>
                  <a:lnTo>
                    <a:pt x="18951" y="3761"/>
                  </a:lnTo>
                  <a:lnTo>
                    <a:pt x="66119" y="453"/>
                  </a:lnTo>
                  <a:lnTo>
                    <a:pt x="99237" y="0"/>
                  </a:lnTo>
                  <a:lnTo>
                    <a:pt x="133240" y="1680"/>
                  </a:lnTo>
                  <a:lnTo>
                    <a:pt x="184150" y="5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90">
              <a:extLst>
                <a:ext uri="{FF2B5EF4-FFF2-40B4-BE49-F238E27FC236}">
                  <a16:creationId xmlns:a16="http://schemas.microsoft.com/office/drawing/2014/main" xmlns="" id="{7C22091F-7464-4FC4-AC8D-3E7BDD54F35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684348" y="5319073"/>
              <a:ext cx="319453" cy="431098"/>
            </a:xfrm>
            <a:custGeom>
              <a:avLst/>
              <a:gdLst/>
              <a:ahLst/>
              <a:cxnLst/>
              <a:rect l="0" t="0" r="0" b="0"/>
              <a:pathLst>
                <a:path w="319453" h="431098">
                  <a:moveTo>
                    <a:pt x="268652" y="14927"/>
                  </a:moveTo>
                  <a:lnTo>
                    <a:pt x="268652" y="14927"/>
                  </a:lnTo>
                  <a:lnTo>
                    <a:pt x="268652" y="11556"/>
                  </a:lnTo>
                  <a:lnTo>
                    <a:pt x="266771" y="8019"/>
                  </a:lnTo>
                  <a:lnTo>
                    <a:pt x="262877" y="4095"/>
                  </a:lnTo>
                  <a:lnTo>
                    <a:pt x="256443" y="0"/>
                  </a:lnTo>
                  <a:lnTo>
                    <a:pt x="234774" y="470"/>
                  </a:lnTo>
                  <a:lnTo>
                    <a:pt x="199269" y="5078"/>
                  </a:lnTo>
                  <a:lnTo>
                    <a:pt x="166083" y="12666"/>
                  </a:lnTo>
                  <a:lnTo>
                    <a:pt x="127816" y="23094"/>
                  </a:lnTo>
                  <a:lnTo>
                    <a:pt x="87290" y="34784"/>
                  </a:lnTo>
                  <a:lnTo>
                    <a:pt x="53285" y="47036"/>
                  </a:lnTo>
                  <a:lnTo>
                    <a:pt x="10446" y="68777"/>
                  </a:lnTo>
                  <a:lnTo>
                    <a:pt x="5498" y="74816"/>
                  </a:lnTo>
                  <a:lnTo>
                    <a:pt x="0" y="89052"/>
                  </a:lnTo>
                  <a:lnTo>
                    <a:pt x="1319" y="106668"/>
                  </a:lnTo>
                  <a:lnTo>
                    <a:pt x="17036" y="153463"/>
                  </a:lnTo>
                  <a:lnTo>
                    <a:pt x="31037" y="199124"/>
                  </a:lnTo>
                  <a:lnTo>
                    <a:pt x="37927" y="231789"/>
                  </a:lnTo>
                  <a:lnTo>
                    <a:pt x="43341" y="264415"/>
                  </a:lnTo>
                  <a:lnTo>
                    <a:pt x="50356" y="311256"/>
                  </a:lnTo>
                  <a:lnTo>
                    <a:pt x="55491" y="358453"/>
                  </a:lnTo>
                  <a:lnTo>
                    <a:pt x="55384" y="401434"/>
                  </a:lnTo>
                  <a:lnTo>
                    <a:pt x="58860" y="413897"/>
                  </a:lnTo>
                  <a:lnTo>
                    <a:pt x="65109" y="424140"/>
                  </a:lnTo>
                  <a:lnTo>
                    <a:pt x="69457" y="427436"/>
                  </a:lnTo>
                  <a:lnTo>
                    <a:pt x="79932" y="431097"/>
                  </a:lnTo>
                  <a:lnTo>
                    <a:pt x="124888" y="428379"/>
                  </a:lnTo>
                  <a:lnTo>
                    <a:pt x="171100" y="422319"/>
                  </a:lnTo>
                  <a:lnTo>
                    <a:pt x="203894" y="415653"/>
                  </a:lnTo>
                  <a:lnTo>
                    <a:pt x="250719" y="407338"/>
                  </a:lnTo>
                  <a:lnTo>
                    <a:pt x="292501" y="400405"/>
                  </a:lnTo>
                  <a:lnTo>
                    <a:pt x="319452" y="3959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269">
            <a:extLst>
              <a:ext uri="{FF2B5EF4-FFF2-40B4-BE49-F238E27FC236}">
                <a16:creationId xmlns:a16="http://schemas.microsoft.com/office/drawing/2014/main" xmlns="" id="{EC0EDBF7-0476-4814-A285-8B7D2FABB940}"/>
              </a:ext>
            </a:extLst>
          </p:cNvPr>
          <p:cNvGrpSpPr/>
          <p:nvPr/>
        </p:nvGrpSpPr>
        <p:grpSpPr>
          <a:xfrm>
            <a:off x="6280150" y="5416550"/>
            <a:ext cx="254001" cy="125481"/>
            <a:chOff x="6280150" y="5416550"/>
            <a:chExt cx="254001" cy="125481"/>
          </a:xfrm>
        </p:grpSpPr>
        <p:sp>
          <p:nvSpPr>
            <p:cNvPr id="164" name="SMARTInkShape-1291">
              <a:extLst>
                <a:ext uri="{FF2B5EF4-FFF2-40B4-BE49-F238E27FC236}">
                  <a16:creationId xmlns:a16="http://schemas.microsoft.com/office/drawing/2014/main" xmlns="" id="{29F3BD84-4CEF-4CAC-AB95-F41FB2BBB71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280150" y="5416550"/>
              <a:ext cx="222251" cy="19051"/>
            </a:xfrm>
            <a:custGeom>
              <a:avLst/>
              <a:gdLst/>
              <a:ahLst/>
              <a:cxnLst/>
              <a:rect l="0" t="0" r="0" b="0"/>
              <a:pathLst>
                <a:path w="222251" h="19051">
                  <a:moveTo>
                    <a:pt x="0" y="0"/>
                  </a:moveTo>
                  <a:lnTo>
                    <a:pt x="0" y="0"/>
                  </a:lnTo>
                  <a:lnTo>
                    <a:pt x="43351" y="5069"/>
                  </a:lnTo>
                  <a:lnTo>
                    <a:pt x="88888" y="10832"/>
                  </a:lnTo>
                  <a:lnTo>
                    <a:pt x="126524" y="14927"/>
                  </a:lnTo>
                  <a:lnTo>
                    <a:pt x="164888" y="17218"/>
                  </a:lnTo>
                  <a:lnTo>
                    <a:pt x="2222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292">
              <a:extLst>
                <a:ext uri="{FF2B5EF4-FFF2-40B4-BE49-F238E27FC236}">
                  <a16:creationId xmlns:a16="http://schemas.microsoft.com/office/drawing/2014/main" xmlns="" id="{8E9C37A1-456B-4AD0-95CB-CC6E6BEE0B3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286003" y="5524500"/>
              <a:ext cx="248148" cy="17531"/>
            </a:xfrm>
            <a:custGeom>
              <a:avLst/>
              <a:gdLst/>
              <a:ahLst/>
              <a:cxnLst/>
              <a:rect l="0" t="0" r="0" b="0"/>
              <a:pathLst>
                <a:path w="248148" h="17531">
                  <a:moveTo>
                    <a:pt x="13197" y="0"/>
                  </a:moveTo>
                  <a:lnTo>
                    <a:pt x="13197" y="0"/>
                  </a:lnTo>
                  <a:lnTo>
                    <a:pt x="3084" y="3371"/>
                  </a:lnTo>
                  <a:lnTo>
                    <a:pt x="810" y="5069"/>
                  </a:lnTo>
                  <a:lnTo>
                    <a:pt x="0" y="6908"/>
                  </a:lnTo>
                  <a:lnTo>
                    <a:pt x="166" y="8838"/>
                  </a:lnTo>
                  <a:lnTo>
                    <a:pt x="4113" y="12865"/>
                  </a:lnTo>
                  <a:lnTo>
                    <a:pt x="7140" y="14927"/>
                  </a:lnTo>
                  <a:lnTo>
                    <a:pt x="49603" y="17530"/>
                  </a:lnTo>
                  <a:lnTo>
                    <a:pt x="84645" y="15317"/>
                  </a:lnTo>
                  <a:lnTo>
                    <a:pt x="125621" y="11982"/>
                  </a:lnTo>
                  <a:lnTo>
                    <a:pt x="168290" y="8147"/>
                  </a:lnTo>
                  <a:lnTo>
                    <a:pt x="208422" y="4092"/>
                  </a:lnTo>
                  <a:lnTo>
                    <a:pt x="2481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270">
            <a:extLst>
              <a:ext uri="{FF2B5EF4-FFF2-40B4-BE49-F238E27FC236}">
                <a16:creationId xmlns:a16="http://schemas.microsoft.com/office/drawing/2014/main" xmlns="" id="{0C00DA33-E035-41CA-A0D5-616240578B0B}"/>
              </a:ext>
            </a:extLst>
          </p:cNvPr>
          <p:cNvGrpSpPr/>
          <p:nvPr/>
        </p:nvGrpSpPr>
        <p:grpSpPr>
          <a:xfrm>
            <a:off x="6907667" y="5314036"/>
            <a:ext cx="1142036" cy="369215"/>
            <a:chOff x="6907667" y="5314036"/>
            <a:chExt cx="1142036" cy="369215"/>
          </a:xfrm>
        </p:grpSpPr>
        <p:sp>
          <p:nvSpPr>
            <p:cNvPr id="167" name="SMARTInkShape-1293">
              <a:extLst>
                <a:ext uri="{FF2B5EF4-FFF2-40B4-BE49-F238E27FC236}">
                  <a16:creationId xmlns:a16="http://schemas.microsoft.com/office/drawing/2014/main" xmlns="" id="{33D20681-C3B4-407C-9E0B-2DD480A3EBF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07667" y="5314036"/>
              <a:ext cx="164503" cy="236010"/>
            </a:xfrm>
            <a:custGeom>
              <a:avLst/>
              <a:gdLst/>
              <a:ahLst/>
              <a:cxnLst/>
              <a:rect l="0" t="0" r="0" b="0"/>
              <a:pathLst>
                <a:path w="164503" h="236010">
                  <a:moveTo>
                    <a:pt x="90033" y="45364"/>
                  </a:moveTo>
                  <a:lnTo>
                    <a:pt x="90033" y="45364"/>
                  </a:lnTo>
                  <a:lnTo>
                    <a:pt x="86662" y="38622"/>
                  </a:lnTo>
                  <a:lnTo>
                    <a:pt x="84964" y="36636"/>
                  </a:lnTo>
                  <a:lnTo>
                    <a:pt x="75106" y="29816"/>
                  </a:lnTo>
                  <a:lnTo>
                    <a:pt x="69052" y="27870"/>
                  </a:lnTo>
                  <a:lnTo>
                    <a:pt x="65462" y="27352"/>
                  </a:lnTo>
                  <a:lnTo>
                    <a:pt x="57710" y="30538"/>
                  </a:lnTo>
                  <a:lnTo>
                    <a:pt x="53668" y="33363"/>
                  </a:lnTo>
                  <a:lnTo>
                    <a:pt x="24043" y="78451"/>
                  </a:lnTo>
                  <a:lnTo>
                    <a:pt x="6040" y="121960"/>
                  </a:lnTo>
                  <a:lnTo>
                    <a:pt x="0" y="164251"/>
                  </a:lnTo>
                  <a:lnTo>
                    <a:pt x="3451" y="189925"/>
                  </a:lnTo>
                  <a:lnTo>
                    <a:pt x="14393" y="213094"/>
                  </a:lnTo>
                  <a:lnTo>
                    <a:pt x="28663" y="227626"/>
                  </a:lnTo>
                  <a:lnTo>
                    <a:pt x="36419" y="232488"/>
                  </a:lnTo>
                  <a:lnTo>
                    <a:pt x="56327" y="236009"/>
                  </a:lnTo>
                  <a:lnTo>
                    <a:pt x="78580" y="233812"/>
                  </a:lnTo>
                  <a:lnTo>
                    <a:pt x="100230" y="225779"/>
                  </a:lnTo>
                  <a:lnTo>
                    <a:pt x="132252" y="195873"/>
                  </a:lnTo>
                  <a:lnTo>
                    <a:pt x="157341" y="148991"/>
                  </a:lnTo>
                  <a:lnTo>
                    <a:pt x="163927" y="113292"/>
                  </a:lnTo>
                  <a:lnTo>
                    <a:pt x="164502" y="77671"/>
                  </a:lnTo>
                  <a:lnTo>
                    <a:pt x="162406" y="45376"/>
                  </a:lnTo>
                  <a:lnTo>
                    <a:pt x="153479" y="22086"/>
                  </a:lnTo>
                  <a:lnTo>
                    <a:pt x="147147" y="12912"/>
                  </a:lnTo>
                  <a:lnTo>
                    <a:pt x="132585" y="2719"/>
                  </a:lnTo>
                  <a:lnTo>
                    <a:pt x="124751" y="0"/>
                  </a:lnTo>
                  <a:lnTo>
                    <a:pt x="117411" y="305"/>
                  </a:lnTo>
                  <a:lnTo>
                    <a:pt x="103612" y="6287"/>
                  </a:lnTo>
                  <a:lnTo>
                    <a:pt x="99085" y="1225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94">
              <a:extLst>
                <a:ext uri="{FF2B5EF4-FFF2-40B4-BE49-F238E27FC236}">
                  <a16:creationId xmlns:a16="http://schemas.microsoft.com/office/drawing/2014/main" xmlns="" id="{D4B829DF-207C-448A-807E-389E9BF5393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88200" y="5461000"/>
              <a:ext cx="16071" cy="44451"/>
            </a:xfrm>
            <a:custGeom>
              <a:avLst/>
              <a:gdLst/>
              <a:ahLst/>
              <a:cxnLst/>
              <a:rect l="0" t="0" r="0" b="0"/>
              <a:pathLst>
                <a:path w="16071" h="4445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5844" y="10670"/>
                  </a:lnTo>
                  <a:lnTo>
                    <a:pt x="9950" y="2923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95">
              <a:extLst>
                <a:ext uri="{FF2B5EF4-FFF2-40B4-BE49-F238E27FC236}">
                  <a16:creationId xmlns:a16="http://schemas.microsoft.com/office/drawing/2014/main" xmlns="" id="{C026BFBB-0C68-4CFD-AF3A-9AD93754857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83711" y="5319524"/>
              <a:ext cx="31490" cy="262127"/>
            </a:xfrm>
            <a:custGeom>
              <a:avLst/>
              <a:gdLst/>
              <a:ahLst/>
              <a:cxnLst/>
              <a:rect l="0" t="0" r="0" b="0"/>
              <a:pathLst>
                <a:path w="31490" h="262127">
                  <a:moveTo>
                    <a:pt x="6089" y="14476"/>
                  </a:moveTo>
                  <a:lnTo>
                    <a:pt x="6089" y="14476"/>
                  </a:lnTo>
                  <a:lnTo>
                    <a:pt x="1063" y="2543"/>
                  </a:lnTo>
                  <a:lnTo>
                    <a:pt x="621" y="170"/>
                  </a:lnTo>
                  <a:lnTo>
                    <a:pt x="327" y="0"/>
                  </a:lnTo>
                  <a:lnTo>
                    <a:pt x="0" y="3574"/>
                  </a:lnTo>
                  <a:lnTo>
                    <a:pt x="6680" y="40801"/>
                  </a:lnTo>
                  <a:lnTo>
                    <a:pt x="12613" y="85776"/>
                  </a:lnTo>
                  <a:lnTo>
                    <a:pt x="16750" y="123071"/>
                  </a:lnTo>
                  <a:lnTo>
                    <a:pt x="20940" y="160812"/>
                  </a:lnTo>
                  <a:lnTo>
                    <a:pt x="23273" y="194991"/>
                  </a:lnTo>
                  <a:lnTo>
                    <a:pt x="26468" y="236354"/>
                  </a:lnTo>
                  <a:lnTo>
                    <a:pt x="31489" y="2621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96">
              <a:extLst>
                <a:ext uri="{FF2B5EF4-FFF2-40B4-BE49-F238E27FC236}">
                  <a16:creationId xmlns:a16="http://schemas.microsoft.com/office/drawing/2014/main" xmlns="" id="{0B773D6E-1E60-4A87-AA80-13D27D1B055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61249" y="5391150"/>
              <a:ext cx="158752" cy="152401"/>
            </a:xfrm>
            <a:custGeom>
              <a:avLst/>
              <a:gdLst/>
              <a:ahLst/>
              <a:cxnLst/>
              <a:rect l="0" t="0" r="0" b="0"/>
              <a:pathLst>
                <a:path w="158752" h="15240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3764" y="13815"/>
                  </a:lnTo>
                  <a:lnTo>
                    <a:pt x="12962" y="23073"/>
                  </a:lnTo>
                  <a:lnTo>
                    <a:pt x="51479" y="53894"/>
                  </a:lnTo>
                  <a:lnTo>
                    <a:pt x="89897" y="97115"/>
                  </a:lnTo>
                  <a:lnTo>
                    <a:pt x="134466" y="136392"/>
                  </a:lnTo>
                  <a:lnTo>
                    <a:pt x="148968" y="147657"/>
                  </a:lnTo>
                  <a:lnTo>
                    <a:pt x="158751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97">
              <a:extLst>
                <a:ext uri="{FF2B5EF4-FFF2-40B4-BE49-F238E27FC236}">
                  <a16:creationId xmlns:a16="http://schemas.microsoft.com/office/drawing/2014/main" xmlns="" id="{69E7F30D-705C-4F9D-AC35-8B551C29674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09050" y="5378450"/>
              <a:ext cx="136351" cy="203193"/>
            </a:xfrm>
            <a:custGeom>
              <a:avLst/>
              <a:gdLst/>
              <a:ahLst/>
              <a:cxnLst/>
              <a:rect l="0" t="0" r="0" b="0"/>
              <a:pathLst>
                <a:path w="136351" h="203193">
                  <a:moveTo>
                    <a:pt x="136350" y="0"/>
                  </a:moveTo>
                  <a:lnTo>
                    <a:pt x="136350" y="0"/>
                  </a:lnTo>
                  <a:lnTo>
                    <a:pt x="132979" y="0"/>
                  </a:lnTo>
                  <a:lnTo>
                    <a:pt x="124140" y="6742"/>
                  </a:lnTo>
                  <a:lnTo>
                    <a:pt x="97479" y="43309"/>
                  </a:lnTo>
                  <a:lnTo>
                    <a:pt x="77089" y="79625"/>
                  </a:lnTo>
                  <a:lnTo>
                    <a:pt x="51293" y="121665"/>
                  </a:lnTo>
                  <a:lnTo>
                    <a:pt x="25069" y="161637"/>
                  </a:lnTo>
                  <a:lnTo>
                    <a:pt x="617" y="200007"/>
                  </a:lnTo>
                  <a:lnTo>
                    <a:pt x="0" y="203188"/>
                  </a:lnTo>
                  <a:lnTo>
                    <a:pt x="2411" y="203192"/>
                  </a:lnTo>
                  <a:lnTo>
                    <a:pt x="1570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98">
              <a:extLst>
                <a:ext uri="{FF2B5EF4-FFF2-40B4-BE49-F238E27FC236}">
                  <a16:creationId xmlns:a16="http://schemas.microsoft.com/office/drawing/2014/main" xmlns="" id="{ECF9E091-519D-4F6D-BB01-E870CA5BE15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04149" y="5486400"/>
              <a:ext cx="203202" cy="19051"/>
            </a:xfrm>
            <a:custGeom>
              <a:avLst/>
              <a:gdLst/>
              <a:ahLst/>
              <a:cxnLst/>
              <a:rect l="0" t="0" r="0" b="0"/>
              <a:pathLst>
                <a:path w="203202" h="190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3371" y="5467"/>
                  </a:lnTo>
                  <a:lnTo>
                    <a:pt x="48435" y="6881"/>
                  </a:lnTo>
                  <a:lnTo>
                    <a:pt x="86908" y="9644"/>
                  </a:lnTo>
                  <a:lnTo>
                    <a:pt x="124234" y="11341"/>
                  </a:lnTo>
                  <a:lnTo>
                    <a:pt x="169455" y="14179"/>
                  </a:lnTo>
                  <a:lnTo>
                    <a:pt x="203201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99">
              <a:extLst>
                <a:ext uri="{FF2B5EF4-FFF2-40B4-BE49-F238E27FC236}">
                  <a16:creationId xmlns:a16="http://schemas.microsoft.com/office/drawing/2014/main" xmlns="" id="{08DDB8B3-D9E4-4219-BB95-29BC56FDB73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868238" y="5543550"/>
              <a:ext cx="5763" cy="139701"/>
            </a:xfrm>
            <a:custGeom>
              <a:avLst/>
              <a:gdLst/>
              <a:ahLst/>
              <a:cxnLst/>
              <a:rect l="0" t="0" r="0" b="0"/>
              <a:pathLst>
                <a:path w="5763" h="1397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0845"/>
                  </a:lnTo>
                  <a:lnTo>
                    <a:pt x="169" y="55689"/>
                  </a:lnTo>
                  <a:lnTo>
                    <a:pt x="4448" y="98802"/>
                  </a:lnTo>
                  <a:lnTo>
                    <a:pt x="5762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00">
              <a:extLst>
                <a:ext uri="{FF2B5EF4-FFF2-40B4-BE49-F238E27FC236}">
                  <a16:creationId xmlns:a16="http://schemas.microsoft.com/office/drawing/2014/main" xmlns="" id="{E5940F97-BA87-4BEC-BE4F-42199124007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48418" y="5568950"/>
              <a:ext cx="101285" cy="112440"/>
            </a:xfrm>
            <a:custGeom>
              <a:avLst/>
              <a:gdLst/>
              <a:ahLst/>
              <a:cxnLst/>
              <a:rect l="0" t="0" r="0" b="0"/>
              <a:pathLst>
                <a:path w="101285" h="112440">
                  <a:moveTo>
                    <a:pt x="65282" y="0"/>
                  </a:moveTo>
                  <a:lnTo>
                    <a:pt x="65282" y="0"/>
                  </a:lnTo>
                  <a:lnTo>
                    <a:pt x="61911" y="0"/>
                  </a:lnTo>
                  <a:lnTo>
                    <a:pt x="49702" y="6742"/>
                  </a:lnTo>
                  <a:lnTo>
                    <a:pt x="29307" y="24418"/>
                  </a:lnTo>
                  <a:lnTo>
                    <a:pt x="12133" y="50901"/>
                  </a:lnTo>
                  <a:lnTo>
                    <a:pt x="1477" y="77720"/>
                  </a:lnTo>
                  <a:lnTo>
                    <a:pt x="0" y="93103"/>
                  </a:lnTo>
                  <a:lnTo>
                    <a:pt x="594" y="100169"/>
                  </a:lnTo>
                  <a:lnTo>
                    <a:pt x="3812" y="104879"/>
                  </a:lnTo>
                  <a:lnTo>
                    <a:pt x="8780" y="108020"/>
                  </a:lnTo>
                  <a:lnTo>
                    <a:pt x="29256" y="112439"/>
                  </a:lnTo>
                  <a:lnTo>
                    <a:pt x="45036" y="112062"/>
                  </a:lnTo>
                  <a:lnTo>
                    <a:pt x="61458" y="107191"/>
                  </a:lnTo>
                  <a:lnTo>
                    <a:pt x="76282" y="96559"/>
                  </a:lnTo>
                  <a:lnTo>
                    <a:pt x="88515" y="82426"/>
                  </a:lnTo>
                  <a:lnTo>
                    <a:pt x="98663" y="58602"/>
                  </a:lnTo>
                  <a:lnTo>
                    <a:pt x="101284" y="42038"/>
                  </a:lnTo>
                  <a:lnTo>
                    <a:pt x="98686" y="29032"/>
                  </a:lnTo>
                  <a:lnTo>
                    <a:pt x="96018" y="23588"/>
                  </a:lnTo>
                  <a:lnTo>
                    <a:pt x="85527" y="15657"/>
                  </a:lnTo>
                  <a:lnTo>
                    <a:pt x="398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71">
            <a:extLst>
              <a:ext uri="{FF2B5EF4-FFF2-40B4-BE49-F238E27FC236}">
                <a16:creationId xmlns:a16="http://schemas.microsoft.com/office/drawing/2014/main" xmlns="" id="{E70D40A3-DA8A-42EA-AB70-CCCD2C45B70B}"/>
              </a:ext>
            </a:extLst>
          </p:cNvPr>
          <p:cNvGrpSpPr/>
          <p:nvPr/>
        </p:nvGrpSpPr>
        <p:grpSpPr>
          <a:xfrm>
            <a:off x="7905750" y="5257800"/>
            <a:ext cx="463289" cy="292101"/>
            <a:chOff x="7905750" y="5257800"/>
            <a:chExt cx="463289" cy="292101"/>
          </a:xfrm>
        </p:grpSpPr>
        <p:sp>
          <p:nvSpPr>
            <p:cNvPr id="176" name="SMARTInkShape-1301">
              <a:extLst>
                <a:ext uri="{FF2B5EF4-FFF2-40B4-BE49-F238E27FC236}">
                  <a16:creationId xmlns:a16="http://schemas.microsoft.com/office/drawing/2014/main" xmlns="" id="{5A693EB6-40F4-4448-9173-9915F9592B6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905750" y="52578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6741" y="50216"/>
                  </a:lnTo>
                  <a:lnTo>
                    <a:pt x="6466" y="92490"/>
                  </a:lnTo>
                  <a:lnTo>
                    <a:pt x="4502" y="138882"/>
                  </a:lnTo>
                  <a:lnTo>
                    <a:pt x="1333" y="18014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302">
              <a:extLst>
                <a:ext uri="{FF2B5EF4-FFF2-40B4-BE49-F238E27FC236}">
                  <a16:creationId xmlns:a16="http://schemas.microsoft.com/office/drawing/2014/main" xmlns="" id="{6BFD80CC-95F9-4152-BE29-86E49EF5E59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362950" y="5365750"/>
              <a:ext cx="6089" cy="184151"/>
            </a:xfrm>
            <a:custGeom>
              <a:avLst/>
              <a:gdLst/>
              <a:ahLst/>
              <a:cxnLst/>
              <a:rect l="0" t="0" r="0" b="0"/>
              <a:pathLst>
                <a:path w="6089" h="184151">
                  <a:moveTo>
                    <a:pt x="0" y="0"/>
                  </a:moveTo>
                  <a:lnTo>
                    <a:pt x="0" y="0"/>
                  </a:lnTo>
                  <a:lnTo>
                    <a:pt x="705" y="39388"/>
                  </a:lnTo>
                  <a:lnTo>
                    <a:pt x="5025" y="84059"/>
                  </a:lnTo>
                  <a:lnTo>
                    <a:pt x="6088" y="130277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272">
            <a:extLst>
              <a:ext uri="{FF2B5EF4-FFF2-40B4-BE49-F238E27FC236}">
                <a16:creationId xmlns:a16="http://schemas.microsoft.com/office/drawing/2014/main" xmlns="" id="{CFE9C8F1-3F4D-4FDA-A820-B8A60D4AD1D9}"/>
              </a:ext>
            </a:extLst>
          </p:cNvPr>
          <p:cNvGrpSpPr/>
          <p:nvPr/>
        </p:nvGrpSpPr>
        <p:grpSpPr>
          <a:xfrm>
            <a:off x="8286750" y="5270522"/>
            <a:ext cx="1212770" cy="425429"/>
            <a:chOff x="8286750" y="5270522"/>
            <a:chExt cx="1212770" cy="425429"/>
          </a:xfrm>
        </p:grpSpPr>
        <p:sp>
          <p:nvSpPr>
            <p:cNvPr id="179" name="SMARTInkShape-1303">
              <a:extLst>
                <a:ext uri="{FF2B5EF4-FFF2-40B4-BE49-F238E27FC236}">
                  <a16:creationId xmlns:a16="http://schemas.microsoft.com/office/drawing/2014/main" xmlns="" id="{4F541547-E5B2-4D2E-B656-608F3B35A22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86750" y="5448300"/>
              <a:ext cx="139701" cy="5468"/>
            </a:xfrm>
            <a:custGeom>
              <a:avLst/>
              <a:gdLst/>
              <a:ahLst/>
              <a:cxnLst/>
              <a:rect l="0" t="0" r="0" b="0"/>
              <a:pathLst>
                <a:path w="139701" h="5468">
                  <a:moveTo>
                    <a:pt x="0" y="0"/>
                  </a:moveTo>
                  <a:lnTo>
                    <a:pt x="0" y="0"/>
                  </a:lnTo>
                  <a:lnTo>
                    <a:pt x="37350" y="1881"/>
                  </a:lnTo>
                  <a:lnTo>
                    <a:pt x="83656" y="546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304">
              <a:extLst>
                <a:ext uri="{FF2B5EF4-FFF2-40B4-BE49-F238E27FC236}">
                  <a16:creationId xmlns:a16="http://schemas.microsoft.com/office/drawing/2014/main" xmlns="" id="{D6AD518C-A627-48A3-9138-3F25F31E39D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705850" y="5321300"/>
              <a:ext cx="25401" cy="177801"/>
            </a:xfrm>
            <a:custGeom>
              <a:avLst/>
              <a:gdLst/>
              <a:ahLst/>
              <a:cxnLst/>
              <a:rect l="0" t="0" r="0" b="0"/>
              <a:pathLst>
                <a:path w="25401" h="177801">
                  <a:moveTo>
                    <a:pt x="0" y="0"/>
                  </a:moveTo>
                  <a:lnTo>
                    <a:pt x="0" y="0"/>
                  </a:lnTo>
                  <a:lnTo>
                    <a:pt x="14490" y="43338"/>
                  </a:lnTo>
                  <a:lnTo>
                    <a:pt x="17698" y="78458"/>
                  </a:lnTo>
                  <a:lnTo>
                    <a:pt x="19355" y="118418"/>
                  </a:lnTo>
                  <a:lnTo>
                    <a:pt x="24464" y="164998"/>
                  </a:lnTo>
                  <a:lnTo>
                    <a:pt x="2540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305">
              <a:extLst>
                <a:ext uri="{FF2B5EF4-FFF2-40B4-BE49-F238E27FC236}">
                  <a16:creationId xmlns:a16="http://schemas.microsoft.com/office/drawing/2014/main" xmlns="" id="{1A5D4FD9-3D1B-443C-9016-17418546148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797346" y="5311735"/>
              <a:ext cx="125134" cy="177024"/>
            </a:xfrm>
            <a:custGeom>
              <a:avLst/>
              <a:gdLst/>
              <a:ahLst/>
              <a:cxnLst/>
              <a:rect l="0" t="0" r="0" b="0"/>
              <a:pathLst>
                <a:path w="125134" h="177024">
                  <a:moveTo>
                    <a:pt x="73604" y="28615"/>
                  </a:moveTo>
                  <a:lnTo>
                    <a:pt x="73604" y="28615"/>
                  </a:lnTo>
                  <a:lnTo>
                    <a:pt x="70233" y="25244"/>
                  </a:lnTo>
                  <a:lnTo>
                    <a:pt x="66697" y="23589"/>
                  </a:lnTo>
                  <a:lnTo>
                    <a:pt x="64766" y="23148"/>
                  </a:lnTo>
                  <a:lnTo>
                    <a:pt x="55307" y="25897"/>
                  </a:lnTo>
                  <a:lnTo>
                    <a:pt x="34398" y="43992"/>
                  </a:lnTo>
                  <a:lnTo>
                    <a:pt x="16832" y="67430"/>
                  </a:lnTo>
                  <a:lnTo>
                    <a:pt x="3787" y="99853"/>
                  </a:lnTo>
                  <a:lnTo>
                    <a:pt x="0" y="130705"/>
                  </a:lnTo>
                  <a:lnTo>
                    <a:pt x="1615" y="146660"/>
                  </a:lnTo>
                  <a:lnTo>
                    <a:pt x="8448" y="160808"/>
                  </a:lnTo>
                  <a:lnTo>
                    <a:pt x="13233" y="167543"/>
                  </a:lnTo>
                  <a:lnTo>
                    <a:pt x="19951" y="172034"/>
                  </a:lnTo>
                  <a:lnTo>
                    <a:pt x="36823" y="177023"/>
                  </a:lnTo>
                  <a:lnTo>
                    <a:pt x="56081" y="173597"/>
                  </a:lnTo>
                  <a:lnTo>
                    <a:pt x="75694" y="164312"/>
                  </a:lnTo>
                  <a:lnTo>
                    <a:pt x="93817" y="150778"/>
                  </a:lnTo>
                  <a:lnTo>
                    <a:pt x="113146" y="120550"/>
                  </a:lnTo>
                  <a:lnTo>
                    <a:pt x="121282" y="89466"/>
                  </a:lnTo>
                  <a:lnTo>
                    <a:pt x="125133" y="55660"/>
                  </a:lnTo>
                  <a:lnTo>
                    <a:pt x="122141" y="28875"/>
                  </a:lnTo>
                  <a:lnTo>
                    <a:pt x="114226" y="12738"/>
                  </a:lnTo>
                  <a:lnTo>
                    <a:pt x="109151" y="7447"/>
                  </a:lnTo>
                  <a:lnTo>
                    <a:pt x="95988" y="1568"/>
                  </a:lnTo>
                  <a:lnTo>
                    <a:pt x="88526" y="0"/>
                  </a:lnTo>
                  <a:lnTo>
                    <a:pt x="82141" y="1071"/>
                  </a:lnTo>
                  <a:lnTo>
                    <a:pt x="71283" y="7907"/>
                  </a:lnTo>
                  <a:lnTo>
                    <a:pt x="48204" y="476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306">
              <a:extLst>
                <a:ext uri="{FF2B5EF4-FFF2-40B4-BE49-F238E27FC236}">
                  <a16:creationId xmlns:a16="http://schemas.microsoft.com/office/drawing/2014/main" xmlns="" id="{B57110BC-2F0A-4D1D-A6D6-C1B0D7D1B90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997950" y="5353933"/>
              <a:ext cx="101601" cy="94368"/>
            </a:xfrm>
            <a:custGeom>
              <a:avLst/>
              <a:gdLst/>
              <a:ahLst/>
              <a:cxnLst/>
              <a:rect l="0" t="0" r="0" b="0"/>
              <a:pathLst>
                <a:path w="10160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2209" y="2749"/>
                  </a:lnTo>
                  <a:lnTo>
                    <a:pt x="37271" y="16480"/>
                  </a:lnTo>
                  <a:lnTo>
                    <a:pt x="79785" y="60390"/>
                  </a:lnTo>
                  <a:lnTo>
                    <a:pt x="96872" y="83814"/>
                  </a:lnTo>
                  <a:lnTo>
                    <a:pt x="101600" y="94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307">
              <a:extLst>
                <a:ext uri="{FF2B5EF4-FFF2-40B4-BE49-F238E27FC236}">
                  <a16:creationId xmlns:a16="http://schemas.microsoft.com/office/drawing/2014/main" xmlns="" id="{5AFBF1B3-D34A-4977-AA72-8BBD1AD8DB7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042400" y="5340350"/>
              <a:ext cx="101601" cy="146051"/>
            </a:xfrm>
            <a:custGeom>
              <a:avLst/>
              <a:gdLst/>
              <a:ahLst/>
              <a:cxnLst/>
              <a:rect l="0" t="0" r="0" b="0"/>
              <a:pathLst>
                <a:path w="101601" h="146051">
                  <a:moveTo>
                    <a:pt x="101600" y="0"/>
                  </a:moveTo>
                  <a:lnTo>
                    <a:pt x="101600" y="0"/>
                  </a:lnTo>
                  <a:lnTo>
                    <a:pt x="90050" y="7186"/>
                  </a:lnTo>
                  <a:lnTo>
                    <a:pt x="50288" y="50206"/>
                  </a:lnTo>
                  <a:lnTo>
                    <a:pt x="16979" y="96592"/>
                  </a:lnTo>
                  <a:lnTo>
                    <a:pt x="2723" y="133954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308">
              <a:extLst>
                <a:ext uri="{FF2B5EF4-FFF2-40B4-BE49-F238E27FC236}">
                  <a16:creationId xmlns:a16="http://schemas.microsoft.com/office/drawing/2014/main" xmlns="" id="{967F6BE9-0A30-4539-8013-40617BF23CF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294991" y="5270522"/>
              <a:ext cx="134760" cy="160257"/>
            </a:xfrm>
            <a:custGeom>
              <a:avLst/>
              <a:gdLst/>
              <a:ahLst/>
              <a:cxnLst/>
              <a:rect l="0" t="0" r="0" b="0"/>
              <a:pathLst>
                <a:path w="134760" h="160257">
                  <a:moveTo>
                    <a:pt x="134759" y="6328"/>
                  </a:moveTo>
                  <a:lnTo>
                    <a:pt x="134759" y="6328"/>
                  </a:lnTo>
                  <a:lnTo>
                    <a:pt x="122826" y="1302"/>
                  </a:lnTo>
                  <a:lnTo>
                    <a:pt x="88696" y="0"/>
                  </a:lnTo>
                  <a:lnTo>
                    <a:pt x="41132" y="5447"/>
                  </a:lnTo>
                  <a:lnTo>
                    <a:pt x="24311" y="9438"/>
                  </a:lnTo>
                  <a:lnTo>
                    <a:pt x="13761" y="15089"/>
                  </a:lnTo>
                  <a:lnTo>
                    <a:pt x="6167" y="24603"/>
                  </a:lnTo>
                  <a:lnTo>
                    <a:pt x="2818" y="36359"/>
                  </a:lnTo>
                  <a:lnTo>
                    <a:pt x="5197" y="52150"/>
                  </a:lnTo>
                  <a:lnTo>
                    <a:pt x="10371" y="63492"/>
                  </a:lnTo>
                  <a:lnTo>
                    <a:pt x="19247" y="74739"/>
                  </a:lnTo>
                  <a:lnTo>
                    <a:pt x="20357" y="74513"/>
                  </a:lnTo>
                  <a:lnTo>
                    <a:pt x="25289" y="71530"/>
                  </a:lnTo>
                  <a:lnTo>
                    <a:pt x="31923" y="70332"/>
                  </a:lnTo>
                  <a:lnTo>
                    <a:pt x="43925" y="70683"/>
                  </a:lnTo>
                  <a:lnTo>
                    <a:pt x="57229" y="73266"/>
                  </a:lnTo>
                  <a:lnTo>
                    <a:pt x="68786" y="82409"/>
                  </a:lnTo>
                  <a:lnTo>
                    <a:pt x="100747" y="123600"/>
                  </a:lnTo>
                  <a:lnTo>
                    <a:pt x="102912" y="128959"/>
                  </a:lnTo>
                  <a:lnTo>
                    <a:pt x="103435" y="140559"/>
                  </a:lnTo>
                  <a:lnTo>
                    <a:pt x="101177" y="145204"/>
                  </a:lnTo>
                  <a:lnTo>
                    <a:pt x="93022" y="152247"/>
                  </a:lnTo>
                  <a:lnTo>
                    <a:pt x="69789" y="160178"/>
                  </a:lnTo>
                  <a:lnTo>
                    <a:pt x="40562" y="160256"/>
                  </a:lnTo>
                  <a:lnTo>
                    <a:pt x="12932" y="152438"/>
                  </a:lnTo>
                  <a:lnTo>
                    <a:pt x="3002" y="146996"/>
                  </a:lnTo>
                  <a:lnTo>
                    <a:pt x="355" y="144557"/>
                  </a:lnTo>
                  <a:lnTo>
                    <a:pt x="0" y="143636"/>
                  </a:lnTo>
                  <a:lnTo>
                    <a:pt x="1175" y="143727"/>
                  </a:lnTo>
                  <a:lnTo>
                    <a:pt x="7759" y="1460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09">
              <a:extLst>
                <a:ext uri="{FF2B5EF4-FFF2-40B4-BE49-F238E27FC236}">
                  <a16:creationId xmlns:a16="http://schemas.microsoft.com/office/drawing/2014/main" xmlns="" id="{D127A7EF-701B-4548-949B-A727DD5594C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209265" y="5488091"/>
              <a:ext cx="277636" cy="30060"/>
            </a:xfrm>
            <a:custGeom>
              <a:avLst/>
              <a:gdLst/>
              <a:ahLst/>
              <a:cxnLst/>
              <a:rect l="0" t="0" r="0" b="0"/>
              <a:pathLst>
                <a:path w="277636" h="30060">
                  <a:moveTo>
                    <a:pt x="10935" y="30059"/>
                  </a:moveTo>
                  <a:lnTo>
                    <a:pt x="10935" y="30059"/>
                  </a:lnTo>
                  <a:lnTo>
                    <a:pt x="4193" y="30059"/>
                  </a:lnTo>
                  <a:lnTo>
                    <a:pt x="2208" y="29354"/>
                  </a:lnTo>
                  <a:lnTo>
                    <a:pt x="882" y="28177"/>
                  </a:lnTo>
                  <a:lnTo>
                    <a:pt x="0" y="26688"/>
                  </a:lnTo>
                  <a:lnTo>
                    <a:pt x="2233" y="25695"/>
                  </a:lnTo>
                  <a:lnTo>
                    <a:pt x="47227" y="13857"/>
                  </a:lnTo>
                  <a:lnTo>
                    <a:pt x="81156" y="6865"/>
                  </a:lnTo>
                  <a:lnTo>
                    <a:pt x="121167" y="2111"/>
                  </a:lnTo>
                  <a:lnTo>
                    <a:pt x="167171" y="0"/>
                  </a:lnTo>
                  <a:lnTo>
                    <a:pt x="212077" y="2823"/>
                  </a:lnTo>
                  <a:lnTo>
                    <a:pt x="277635" y="110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310">
              <a:extLst>
                <a:ext uri="{FF2B5EF4-FFF2-40B4-BE49-F238E27FC236}">
                  <a16:creationId xmlns:a16="http://schemas.microsoft.com/office/drawing/2014/main" xmlns="" id="{3982A07D-8606-46C0-BCE9-1D4DF081D52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302750" y="55562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927" y="48335"/>
                  </a:lnTo>
                  <a:lnTo>
                    <a:pt x="18507" y="89133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311">
              <a:extLst>
                <a:ext uri="{FF2B5EF4-FFF2-40B4-BE49-F238E27FC236}">
                  <a16:creationId xmlns:a16="http://schemas.microsoft.com/office/drawing/2014/main" xmlns="" id="{7FDE024E-6A00-4133-8DE8-11671015954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381180" y="5562600"/>
              <a:ext cx="118340" cy="102034"/>
            </a:xfrm>
            <a:custGeom>
              <a:avLst/>
              <a:gdLst/>
              <a:ahLst/>
              <a:cxnLst/>
              <a:rect l="0" t="0" r="0" b="0"/>
              <a:pathLst>
                <a:path w="118340" h="102034">
                  <a:moveTo>
                    <a:pt x="67620" y="6350"/>
                  </a:moveTo>
                  <a:lnTo>
                    <a:pt x="67620" y="6350"/>
                  </a:lnTo>
                  <a:lnTo>
                    <a:pt x="27143" y="22978"/>
                  </a:lnTo>
                  <a:lnTo>
                    <a:pt x="13647" y="33496"/>
                  </a:lnTo>
                  <a:lnTo>
                    <a:pt x="5297" y="45226"/>
                  </a:lnTo>
                  <a:lnTo>
                    <a:pt x="0" y="67101"/>
                  </a:lnTo>
                  <a:lnTo>
                    <a:pt x="2524" y="79447"/>
                  </a:lnTo>
                  <a:lnTo>
                    <a:pt x="5173" y="84715"/>
                  </a:lnTo>
                  <a:lnTo>
                    <a:pt x="15642" y="94331"/>
                  </a:lnTo>
                  <a:lnTo>
                    <a:pt x="22384" y="98871"/>
                  </a:lnTo>
                  <a:lnTo>
                    <a:pt x="37402" y="102033"/>
                  </a:lnTo>
                  <a:lnTo>
                    <a:pt x="54191" y="100381"/>
                  </a:lnTo>
                  <a:lnTo>
                    <a:pt x="82063" y="90812"/>
                  </a:lnTo>
                  <a:lnTo>
                    <a:pt x="103649" y="74885"/>
                  </a:lnTo>
                  <a:lnTo>
                    <a:pt x="114442" y="62916"/>
                  </a:lnTo>
                  <a:lnTo>
                    <a:pt x="117180" y="56760"/>
                  </a:lnTo>
                  <a:lnTo>
                    <a:pt x="118339" y="44277"/>
                  </a:lnTo>
                  <a:lnTo>
                    <a:pt x="115544" y="38690"/>
                  </a:lnTo>
                  <a:lnTo>
                    <a:pt x="104912" y="28720"/>
                  </a:lnTo>
                  <a:lnTo>
                    <a:pt x="63811" y="11535"/>
                  </a:lnTo>
                  <a:lnTo>
                    <a:pt x="422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273">
            <a:extLst>
              <a:ext uri="{FF2B5EF4-FFF2-40B4-BE49-F238E27FC236}">
                <a16:creationId xmlns:a16="http://schemas.microsoft.com/office/drawing/2014/main" xmlns="" id="{1C6034A3-1F05-4706-B084-4FB1687F888A}"/>
              </a:ext>
            </a:extLst>
          </p:cNvPr>
          <p:cNvGrpSpPr/>
          <p:nvPr/>
        </p:nvGrpSpPr>
        <p:grpSpPr>
          <a:xfrm>
            <a:off x="9740900" y="5245361"/>
            <a:ext cx="1320010" cy="471912"/>
            <a:chOff x="9740900" y="5245361"/>
            <a:chExt cx="1320010" cy="471912"/>
          </a:xfrm>
        </p:grpSpPr>
        <p:sp>
          <p:nvSpPr>
            <p:cNvPr id="189" name="SMARTInkShape-1312">
              <a:extLst>
                <a:ext uri="{FF2B5EF4-FFF2-40B4-BE49-F238E27FC236}">
                  <a16:creationId xmlns:a16="http://schemas.microsoft.com/office/drawing/2014/main" xmlns="" id="{84FC53D1-8538-4722-A9F6-5C9A7E5CE4E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740900" y="54483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8789" y="13092"/>
                  </a:lnTo>
                  <a:lnTo>
                    <a:pt x="49542" y="7709"/>
                  </a:lnTo>
                  <a:lnTo>
                    <a:pt x="85940" y="6752"/>
                  </a:lnTo>
                  <a:lnTo>
                    <a:pt x="132374" y="9801"/>
                  </a:lnTo>
                  <a:lnTo>
                    <a:pt x="139755" y="9356"/>
                  </a:lnTo>
                  <a:lnTo>
                    <a:pt x="145381" y="764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313">
              <a:extLst>
                <a:ext uri="{FF2B5EF4-FFF2-40B4-BE49-F238E27FC236}">
                  <a16:creationId xmlns:a16="http://schemas.microsoft.com/office/drawing/2014/main" xmlns="" id="{4B10734C-6F9C-443D-8382-B3E4BEDB56B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842500" y="536575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0" y="0"/>
                  </a:moveTo>
                  <a:lnTo>
                    <a:pt x="0" y="0"/>
                  </a:lnTo>
                  <a:lnTo>
                    <a:pt x="1881" y="37350"/>
                  </a:lnTo>
                  <a:lnTo>
                    <a:pt x="8838" y="83656"/>
                  </a:lnTo>
                  <a:lnTo>
                    <a:pt x="11938" y="127088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314">
              <a:extLst>
                <a:ext uri="{FF2B5EF4-FFF2-40B4-BE49-F238E27FC236}">
                  <a16:creationId xmlns:a16="http://schemas.microsoft.com/office/drawing/2014/main" xmlns="" id="{272AE89B-2D89-4B65-9EA4-BB6AABB0258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084681" y="5277733"/>
              <a:ext cx="5470" cy="164218"/>
            </a:xfrm>
            <a:custGeom>
              <a:avLst/>
              <a:gdLst/>
              <a:ahLst/>
              <a:cxnLst/>
              <a:rect l="0" t="0" r="0" b="0"/>
              <a:pathLst>
                <a:path w="5470" h="164218">
                  <a:moveTo>
                    <a:pt x="5469" y="5467"/>
                  </a:moveTo>
                  <a:lnTo>
                    <a:pt x="5469" y="5467"/>
                  </a:lnTo>
                  <a:lnTo>
                    <a:pt x="5469" y="0"/>
                  </a:lnTo>
                  <a:lnTo>
                    <a:pt x="2099" y="2749"/>
                  </a:lnTo>
                  <a:lnTo>
                    <a:pt x="1810" y="4361"/>
                  </a:lnTo>
                  <a:lnTo>
                    <a:pt x="2325" y="6141"/>
                  </a:lnTo>
                  <a:lnTo>
                    <a:pt x="3373" y="8033"/>
                  </a:lnTo>
                  <a:lnTo>
                    <a:pt x="5346" y="54933"/>
                  </a:lnTo>
                  <a:lnTo>
                    <a:pt x="5443" y="99826"/>
                  </a:lnTo>
                  <a:lnTo>
                    <a:pt x="1101" y="146330"/>
                  </a:lnTo>
                  <a:lnTo>
                    <a:pt x="0" y="155797"/>
                  </a:lnTo>
                  <a:lnTo>
                    <a:pt x="413" y="158604"/>
                  </a:lnTo>
                  <a:lnTo>
                    <a:pt x="1393" y="160475"/>
                  </a:lnTo>
                  <a:lnTo>
                    <a:pt x="5469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315">
              <a:extLst>
                <a:ext uri="{FF2B5EF4-FFF2-40B4-BE49-F238E27FC236}">
                  <a16:creationId xmlns:a16="http://schemas.microsoft.com/office/drawing/2014/main" xmlns="" id="{2EA45279-EA3E-4B32-93B4-5E38440D97F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174029" y="5315312"/>
              <a:ext cx="97013" cy="118172"/>
            </a:xfrm>
            <a:custGeom>
              <a:avLst/>
              <a:gdLst/>
              <a:ahLst/>
              <a:cxnLst/>
              <a:rect l="0" t="0" r="0" b="0"/>
              <a:pathLst>
                <a:path w="97013" h="118172">
                  <a:moveTo>
                    <a:pt x="49471" y="18688"/>
                  </a:moveTo>
                  <a:lnTo>
                    <a:pt x="49471" y="18688"/>
                  </a:lnTo>
                  <a:lnTo>
                    <a:pt x="46101" y="15317"/>
                  </a:lnTo>
                  <a:lnTo>
                    <a:pt x="44445" y="11780"/>
                  </a:lnTo>
                  <a:lnTo>
                    <a:pt x="44003" y="9849"/>
                  </a:lnTo>
                  <a:lnTo>
                    <a:pt x="37055" y="0"/>
                  </a:lnTo>
                  <a:lnTo>
                    <a:pt x="33484" y="3116"/>
                  </a:lnTo>
                  <a:lnTo>
                    <a:pt x="18480" y="26783"/>
                  </a:lnTo>
                  <a:lnTo>
                    <a:pt x="5399" y="68952"/>
                  </a:lnTo>
                  <a:lnTo>
                    <a:pt x="0" y="99878"/>
                  </a:lnTo>
                  <a:lnTo>
                    <a:pt x="1673" y="105270"/>
                  </a:lnTo>
                  <a:lnTo>
                    <a:pt x="4906" y="109570"/>
                  </a:lnTo>
                  <a:lnTo>
                    <a:pt x="9177" y="113143"/>
                  </a:lnTo>
                  <a:lnTo>
                    <a:pt x="19567" y="117112"/>
                  </a:lnTo>
                  <a:lnTo>
                    <a:pt x="25302" y="118171"/>
                  </a:lnTo>
                  <a:lnTo>
                    <a:pt x="39200" y="115584"/>
                  </a:lnTo>
                  <a:lnTo>
                    <a:pt x="46856" y="112919"/>
                  </a:lnTo>
                  <a:lnTo>
                    <a:pt x="67747" y="95683"/>
                  </a:lnTo>
                  <a:lnTo>
                    <a:pt x="87341" y="72703"/>
                  </a:lnTo>
                  <a:lnTo>
                    <a:pt x="94524" y="56335"/>
                  </a:lnTo>
                  <a:lnTo>
                    <a:pt x="97012" y="40359"/>
                  </a:lnTo>
                  <a:lnTo>
                    <a:pt x="95765" y="26203"/>
                  </a:lnTo>
                  <a:lnTo>
                    <a:pt x="90977" y="14737"/>
                  </a:lnTo>
                  <a:lnTo>
                    <a:pt x="87724" y="9704"/>
                  </a:lnTo>
                  <a:lnTo>
                    <a:pt x="80348" y="4111"/>
                  </a:lnTo>
                  <a:lnTo>
                    <a:pt x="76406" y="2620"/>
                  </a:lnTo>
                  <a:lnTo>
                    <a:pt x="73072" y="2331"/>
                  </a:lnTo>
                  <a:lnTo>
                    <a:pt x="67486" y="3893"/>
                  </a:lnTo>
                  <a:lnTo>
                    <a:pt x="57003" y="8738"/>
                  </a:lnTo>
                  <a:lnTo>
                    <a:pt x="54492" y="11349"/>
                  </a:lnTo>
                  <a:lnTo>
                    <a:pt x="49471" y="250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316">
              <a:extLst>
                <a:ext uri="{FF2B5EF4-FFF2-40B4-BE49-F238E27FC236}">
                  <a16:creationId xmlns:a16="http://schemas.microsoft.com/office/drawing/2014/main" xmlns="" id="{2CB2A79C-F2B0-4831-BFF7-1CDA598E3B0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332588" y="5315289"/>
              <a:ext cx="104093" cy="114358"/>
            </a:xfrm>
            <a:custGeom>
              <a:avLst/>
              <a:gdLst/>
              <a:ahLst/>
              <a:cxnLst/>
              <a:rect l="0" t="0" r="0" b="0"/>
              <a:pathLst>
                <a:path w="104093" h="114358">
                  <a:moveTo>
                    <a:pt x="49662" y="12361"/>
                  </a:moveTo>
                  <a:lnTo>
                    <a:pt x="49662" y="12361"/>
                  </a:lnTo>
                  <a:lnTo>
                    <a:pt x="38830" y="2235"/>
                  </a:lnTo>
                  <a:lnTo>
                    <a:pt x="31834" y="0"/>
                  </a:lnTo>
                  <a:lnTo>
                    <a:pt x="24232" y="6503"/>
                  </a:lnTo>
                  <a:lnTo>
                    <a:pt x="6258" y="38361"/>
                  </a:lnTo>
                  <a:lnTo>
                    <a:pt x="1053" y="60360"/>
                  </a:lnTo>
                  <a:lnTo>
                    <a:pt x="0" y="88008"/>
                  </a:lnTo>
                  <a:lnTo>
                    <a:pt x="2425" y="101015"/>
                  </a:lnTo>
                  <a:lnTo>
                    <a:pt x="6176" y="106036"/>
                  </a:lnTo>
                  <a:lnTo>
                    <a:pt x="17871" y="113496"/>
                  </a:lnTo>
                  <a:lnTo>
                    <a:pt x="24940" y="114357"/>
                  </a:lnTo>
                  <a:lnTo>
                    <a:pt x="48374" y="108825"/>
                  </a:lnTo>
                  <a:lnTo>
                    <a:pt x="64847" y="102035"/>
                  </a:lnTo>
                  <a:lnTo>
                    <a:pt x="77814" y="90551"/>
                  </a:lnTo>
                  <a:lnTo>
                    <a:pt x="97634" y="60183"/>
                  </a:lnTo>
                  <a:lnTo>
                    <a:pt x="104092" y="38760"/>
                  </a:lnTo>
                  <a:lnTo>
                    <a:pt x="103721" y="29268"/>
                  </a:lnTo>
                  <a:lnTo>
                    <a:pt x="102636" y="25749"/>
                  </a:lnTo>
                  <a:lnTo>
                    <a:pt x="100499" y="23403"/>
                  </a:lnTo>
                  <a:lnTo>
                    <a:pt x="94364" y="20796"/>
                  </a:lnTo>
                  <a:lnTo>
                    <a:pt x="86933" y="21519"/>
                  </a:lnTo>
                  <a:lnTo>
                    <a:pt x="68712" y="250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317">
              <a:extLst>
                <a:ext uri="{FF2B5EF4-FFF2-40B4-BE49-F238E27FC236}">
                  <a16:creationId xmlns:a16="http://schemas.microsoft.com/office/drawing/2014/main" xmlns="" id="{2FD5F8F4-F886-422B-8354-66304DA221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491197" y="5318404"/>
              <a:ext cx="99393" cy="117275"/>
            </a:xfrm>
            <a:custGeom>
              <a:avLst/>
              <a:gdLst/>
              <a:ahLst/>
              <a:cxnLst/>
              <a:rect l="0" t="0" r="0" b="0"/>
              <a:pathLst>
                <a:path w="99393" h="117275">
                  <a:moveTo>
                    <a:pt x="75203" y="15596"/>
                  </a:moveTo>
                  <a:lnTo>
                    <a:pt x="75203" y="15596"/>
                  </a:lnTo>
                  <a:lnTo>
                    <a:pt x="60457" y="2731"/>
                  </a:lnTo>
                  <a:lnTo>
                    <a:pt x="56906" y="669"/>
                  </a:lnTo>
                  <a:lnTo>
                    <a:pt x="53832" y="0"/>
                  </a:lnTo>
                  <a:lnTo>
                    <a:pt x="51078" y="260"/>
                  </a:lnTo>
                  <a:lnTo>
                    <a:pt x="38217" y="5747"/>
                  </a:lnTo>
                  <a:lnTo>
                    <a:pt x="10360" y="35453"/>
                  </a:lnTo>
                  <a:lnTo>
                    <a:pt x="4051" y="49586"/>
                  </a:lnTo>
                  <a:lnTo>
                    <a:pt x="0" y="78284"/>
                  </a:lnTo>
                  <a:lnTo>
                    <a:pt x="3209" y="91436"/>
                  </a:lnTo>
                  <a:lnTo>
                    <a:pt x="10044" y="103630"/>
                  </a:lnTo>
                  <a:lnTo>
                    <a:pt x="20138" y="113754"/>
                  </a:lnTo>
                  <a:lnTo>
                    <a:pt x="26499" y="116312"/>
                  </a:lnTo>
                  <a:lnTo>
                    <a:pt x="41093" y="117274"/>
                  </a:lnTo>
                  <a:lnTo>
                    <a:pt x="65175" y="110477"/>
                  </a:lnTo>
                  <a:lnTo>
                    <a:pt x="86813" y="92784"/>
                  </a:lnTo>
                  <a:lnTo>
                    <a:pt x="94475" y="77654"/>
                  </a:lnTo>
                  <a:lnTo>
                    <a:pt x="99392" y="48315"/>
                  </a:lnTo>
                  <a:lnTo>
                    <a:pt x="98385" y="43054"/>
                  </a:lnTo>
                  <a:lnTo>
                    <a:pt x="93502" y="35325"/>
                  </a:lnTo>
                  <a:lnTo>
                    <a:pt x="84748" y="31421"/>
                  </a:lnTo>
                  <a:lnTo>
                    <a:pt x="74507" y="30390"/>
                  </a:lnTo>
                  <a:lnTo>
                    <a:pt x="56153" y="346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318">
              <a:extLst>
                <a:ext uri="{FF2B5EF4-FFF2-40B4-BE49-F238E27FC236}">
                  <a16:creationId xmlns:a16="http://schemas.microsoft.com/office/drawing/2014/main" xmlns="" id="{9A4C7BC4-FF38-4EAA-A974-50EA01DF400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656182" y="5327650"/>
              <a:ext cx="75319" cy="114301"/>
            </a:xfrm>
            <a:custGeom>
              <a:avLst/>
              <a:gdLst/>
              <a:ahLst/>
              <a:cxnLst/>
              <a:rect l="0" t="0" r="0" b="0"/>
              <a:pathLst>
                <a:path w="75319" h="1143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6142" y="1882"/>
                  </a:lnTo>
                  <a:lnTo>
                    <a:pt x="8033" y="3371"/>
                  </a:lnTo>
                  <a:lnTo>
                    <a:pt x="32566" y="44444"/>
                  </a:lnTo>
                  <a:lnTo>
                    <a:pt x="59471" y="86949"/>
                  </a:lnTo>
                  <a:lnTo>
                    <a:pt x="75318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319">
              <a:extLst>
                <a:ext uri="{FF2B5EF4-FFF2-40B4-BE49-F238E27FC236}">
                  <a16:creationId xmlns:a16="http://schemas.microsoft.com/office/drawing/2014/main" xmlns="" id="{59D9ED94-770E-4E2B-962F-582BC44FC8D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655300" y="535305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101600" y="0"/>
                  </a:moveTo>
                  <a:lnTo>
                    <a:pt x="101600" y="0"/>
                  </a:lnTo>
                  <a:lnTo>
                    <a:pt x="98230" y="0"/>
                  </a:lnTo>
                  <a:lnTo>
                    <a:pt x="77836" y="8838"/>
                  </a:lnTo>
                  <a:lnTo>
                    <a:pt x="65474" y="18298"/>
                  </a:lnTo>
                  <a:lnTo>
                    <a:pt x="31610" y="63239"/>
                  </a:lnTo>
                  <a:lnTo>
                    <a:pt x="7024" y="9726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320">
              <a:extLst>
                <a:ext uri="{FF2B5EF4-FFF2-40B4-BE49-F238E27FC236}">
                  <a16:creationId xmlns:a16="http://schemas.microsoft.com/office/drawing/2014/main" xmlns="" id="{16B7A53D-5598-417E-B1A4-F4663AC49FB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856165" y="5245361"/>
              <a:ext cx="103936" cy="155132"/>
            </a:xfrm>
            <a:custGeom>
              <a:avLst/>
              <a:gdLst/>
              <a:ahLst/>
              <a:cxnLst/>
              <a:rect l="0" t="0" r="0" b="0"/>
              <a:pathLst>
                <a:path w="103936" h="155132">
                  <a:moveTo>
                    <a:pt x="78535" y="6089"/>
                  </a:moveTo>
                  <a:lnTo>
                    <a:pt x="78535" y="6089"/>
                  </a:lnTo>
                  <a:lnTo>
                    <a:pt x="84624" y="0"/>
                  </a:lnTo>
                  <a:lnTo>
                    <a:pt x="57742" y="41809"/>
                  </a:lnTo>
                  <a:lnTo>
                    <a:pt x="27506" y="85677"/>
                  </a:lnTo>
                  <a:lnTo>
                    <a:pt x="12379" y="106812"/>
                  </a:lnTo>
                  <a:lnTo>
                    <a:pt x="0" y="129185"/>
                  </a:lnTo>
                  <a:lnTo>
                    <a:pt x="72" y="131897"/>
                  </a:lnTo>
                  <a:lnTo>
                    <a:pt x="2035" y="136792"/>
                  </a:lnTo>
                  <a:lnTo>
                    <a:pt x="5259" y="141320"/>
                  </a:lnTo>
                  <a:lnTo>
                    <a:pt x="14689" y="143802"/>
                  </a:lnTo>
                  <a:lnTo>
                    <a:pt x="60011" y="152522"/>
                  </a:lnTo>
                  <a:lnTo>
                    <a:pt x="75241" y="155131"/>
                  </a:lnTo>
                  <a:lnTo>
                    <a:pt x="86714" y="153940"/>
                  </a:lnTo>
                  <a:lnTo>
                    <a:pt x="103935" y="145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321">
              <a:extLst>
                <a:ext uri="{FF2B5EF4-FFF2-40B4-BE49-F238E27FC236}">
                  <a16:creationId xmlns:a16="http://schemas.microsoft.com/office/drawing/2014/main" xmlns="" id="{F5FE58A8-1243-4C58-97F0-0C4088B95D8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928350" y="53340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25400" y="0"/>
                  </a:moveTo>
                  <a:lnTo>
                    <a:pt x="25400" y="0"/>
                  </a:lnTo>
                  <a:lnTo>
                    <a:pt x="24694" y="10845"/>
                  </a:lnTo>
                  <a:lnTo>
                    <a:pt x="12534" y="57971"/>
                  </a:lnTo>
                  <a:lnTo>
                    <a:pt x="5011" y="10111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322">
              <a:extLst>
                <a:ext uri="{FF2B5EF4-FFF2-40B4-BE49-F238E27FC236}">
                  <a16:creationId xmlns:a16="http://schemas.microsoft.com/office/drawing/2014/main" xmlns="" id="{E7566111-EA0F-4D33-97F3-BDF0B99AD3A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807700" y="5515254"/>
              <a:ext cx="215901" cy="15597"/>
            </a:xfrm>
            <a:custGeom>
              <a:avLst/>
              <a:gdLst/>
              <a:ahLst/>
              <a:cxnLst/>
              <a:rect l="0" t="0" r="0" b="0"/>
              <a:pathLst>
                <a:path w="215901" h="15597">
                  <a:moveTo>
                    <a:pt x="0" y="15596"/>
                  </a:moveTo>
                  <a:lnTo>
                    <a:pt x="0" y="15596"/>
                  </a:lnTo>
                  <a:lnTo>
                    <a:pt x="39680" y="4765"/>
                  </a:lnTo>
                  <a:lnTo>
                    <a:pt x="76354" y="0"/>
                  </a:lnTo>
                  <a:lnTo>
                    <a:pt x="115052" y="2430"/>
                  </a:lnTo>
                  <a:lnTo>
                    <a:pt x="156071" y="7619"/>
                  </a:lnTo>
                  <a:lnTo>
                    <a:pt x="203040" y="14406"/>
                  </a:lnTo>
                  <a:lnTo>
                    <a:pt x="215900" y="155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323">
              <a:extLst>
                <a:ext uri="{FF2B5EF4-FFF2-40B4-BE49-F238E27FC236}">
                  <a16:creationId xmlns:a16="http://schemas.microsoft.com/office/drawing/2014/main" xmlns="" id="{B2AF4012-1A1C-4F9C-91D1-E6A395F2561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864850" y="55689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3582" y="0"/>
                  </a:lnTo>
                  <a:lnTo>
                    <a:pt x="12723" y="39966"/>
                  </a:lnTo>
                  <a:lnTo>
                    <a:pt x="5794" y="82517"/>
                  </a:lnTo>
                  <a:lnTo>
                    <a:pt x="226" y="12860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324">
              <a:extLst>
                <a:ext uri="{FF2B5EF4-FFF2-40B4-BE49-F238E27FC236}">
                  <a16:creationId xmlns:a16="http://schemas.microsoft.com/office/drawing/2014/main" xmlns="" id="{33696B2B-267F-4ACC-9EF4-25A6D3FF9B8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962675" y="5594350"/>
              <a:ext cx="98235" cy="122923"/>
            </a:xfrm>
            <a:custGeom>
              <a:avLst/>
              <a:gdLst/>
              <a:ahLst/>
              <a:cxnLst/>
              <a:rect l="0" t="0" r="0" b="0"/>
              <a:pathLst>
                <a:path w="98235" h="122923">
                  <a:moveTo>
                    <a:pt x="73625" y="31750"/>
                  </a:moveTo>
                  <a:lnTo>
                    <a:pt x="73625" y="31750"/>
                  </a:lnTo>
                  <a:lnTo>
                    <a:pt x="70254" y="28379"/>
                  </a:lnTo>
                  <a:lnTo>
                    <a:pt x="68599" y="24842"/>
                  </a:lnTo>
                  <a:lnTo>
                    <a:pt x="68157" y="22912"/>
                  </a:lnTo>
                  <a:lnTo>
                    <a:pt x="67157" y="21624"/>
                  </a:lnTo>
                  <a:lnTo>
                    <a:pt x="64166" y="20194"/>
                  </a:lnTo>
                  <a:lnTo>
                    <a:pt x="49000" y="19150"/>
                  </a:lnTo>
                  <a:lnTo>
                    <a:pt x="33872" y="25821"/>
                  </a:lnTo>
                  <a:lnTo>
                    <a:pt x="19355" y="40106"/>
                  </a:lnTo>
                  <a:lnTo>
                    <a:pt x="3219" y="71918"/>
                  </a:lnTo>
                  <a:lnTo>
                    <a:pt x="0" y="83940"/>
                  </a:lnTo>
                  <a:lnTo>
                    <a:pt x="1558" y="102012"/>
                  </a:lnTo>
                  <a:lnTo>
                    <a:pt x="6553" y="110720"/>
                  </a:lnTo>
                  <a:lnTo>
                    <a:pt x="17297" y="119589"/>
                  </a:lnTo>
                  <a:lnTo>
                    <a:pt x="21257" y="122059"/>
                  </a:lnTo>
                  <a:lnTo>
                    <a:pt x="33182" y="122922"/>
                  </a:lnTo>
                  <a:lnTo>
                    <a:pt x="57090" y="117728"/>
                  </a:lnTo>
                  <a:lnTo>
                    <a:pt x="74371" y="108574"/>
                  </a:lnTo>
                  <a:lnTo>
                    <a:pt x="86153" y="96924"/>
                  </a:lnTo>
                  <a:lnTo>
                    <a:pt x="94114" y="81164"/>
                  </a:lnTo>
                  <a:lnTo>
                    <a:pt x="98055" y="56171"/>
                  </a:lnTo>
                  <a:lnTo>
                    <a:pt x="98234" y="19040"/>
                  </a:lnTo>
                  <a:lnTo>
                    <a:pt x="95616" y="12460"/>
                  </a:lnTo>
                  <a:lnTo>
                    <a:pt x="90174" y="4790"/>
                  </a:lnTo>
                  <a:lnTo>
                    <a:pt x="80510" y="2129"/>
                  </a:lnTo>
                  <a:lnTo>
                    <a:pt x="60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954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274">
            <a:extLst>
              <a:ext uri="{FF2B5EF4-FFF2-40B4-BE49-F238E27FC236}">
                <a16:creationId xmlns:a16="http://schemas.microsoft.com/office/drawing/2014/main" xmlns="" id="{D3D4F7FE-BD41-43C5-B08F-F06A0A2B112F}"/>
              </a:ext>
            </a:extLst>
          </p:cNvPr>
          <p:cNvGrpSpPr/>
          <p:nvPr/>
        </p:nvGrpSpPr>
        <p:grpSpPr>
          <a:xfrm>
            <a:off x="1543050" y="755527"/>
            <a:ext cx="321906" cy="333428"/>
            <a:chOff x="1543050" y="755527"/>
            <a:chExt cx="321906" cy="333428"/>
          </a:xfrm>
        </p:grpSpPr>
        <p:sp>
          <p:nvSpPr>
            <p:cNvPr id="2" name="SMARTInkShape-1325">
              <a:extLst>
                <a:ext uri="{FF2B5EF4-FFF2-40B4-BE49-F238E27FC236}">
                  <a16:creationId xmlns:a16="http://schemas.microsoft.com/office/drawing/2014/main" xmlns="" id="{3CCB9766-8549-47DC-9264-8B195BA47CA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809827" y="990062"/>
              <a:ext cx="55129" cy="52196"/>
            </a:xfrm>
            <a:custGeom>
              <a:avLst/>
              <a:gdLst/>
              <a:ahLst/>
              <a:cxnLst/>
              <a:rect l="0" t="0" r="0" b="0"/>
              <a:pathLst>
                <a:path w="55129" h="52196">
                  <a:moveTo>
                    <a:pt x="6273" y="13238"/>
                  </a:moveTo>
                  <a:lnTo>
                    <a:pt x="6273" y="13238"/>
                  </a:lnTo>
                  <a:lnTo>
                    <a:pt x="806" y="7771"/>
                  </a:lnTo>
                  <a:lnTo>
                    <a:pt x="0" y="30109"/>
                  </a:lnTo>
                  <a:lnTo>
                    <a:pt x="3720" y="38610"/>
                  </a:lnTo>
                  <a:lnTo>
                    <a:pt x="6688" y="42853"/>
                  </a:lnTo>
                  <a:lnTo>
                    <a:pt x="15630" y="49448"/>
                  </a:lnTo>
                  <a:lnTo>
                    <a:pt x="20977" y="52195"/>
                  </a:lnTo>
                  <a:lnTo>
                    <a:pt x="26659" y="51909"/>
                  </a:lnTo>
                  <a:lnTo>
                    <a:pt x="38617" y="45947"/>
                  </a:lnTo>
                  <a:lnTo>
                    <a:pt x="47224" y="36242"/>
                  </a:lnTo>
                  <a:lnTo>
                    <a:pt x="52696" y="24873"/>
                  </a:lnTo>
                  <a:lnTo>
                    <a:pt x="55128" y="12765"/>
                  </a:lnTo>
                  <a:lnTo>
                    <a:pt x="54365" y="7984"/>
                  </a:lnTo>
                  <a:lnTo>
                    <a:pt x="52445" y="4091"/>
                  </a:lnTo>
                  <a:lnTo>
                    <a:pt x="49754" y="790"/>
                  </a:lnTo>
                  <a:lnTo>
                    <a:pt x="45138" y="0"/>
                  </a:lnTo>
                  <a:lnTo>
                    <a:pt x="18973" y="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326">
              <a:extLst>
                <a:ext uri="{FF2B5EF4-FFF2-40B4-BE49-F238E27FC236}">
                  <a16:creationId xmlns:a16="http://schemas.microsoft.com/office/drawing/2014/main" xmlns="" id="{141A962B-E595-419E-84D5-34370469481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543050" y="755527"/>
              <a:ext cx="165690" cy="333428"/>
            </a:xfrm>
            <a:custGeom>
              <a:avLst/>
              <a:gdLst/>
              <a:ahLst/>
              <a:cxnLst/>
              <a:rect l="0" t="0" r="0" b="0"/>
              <a:pathLst>
                <a:path w="165690" h="333428">
                  <a:moveTo>
                    <a:pt x="0" y="38223"/>
                  </a:moveTo>
                  <a:lnTo>
                    <a:pt x="0" y="38223"/>
                  </a:lnTo>
                  <a:lnTo>
                    <a:pt x="0" y="34852"/>
                  </a:lnTo>
                  <a:lnTo>
                    <a:pt x="6742" y="26014"/>
                  </a:lnTo>
                  <a:lnTo>
                    <a:pt x="24419" y="11087"/>
                  </a:lnTo>
                  <a:lnTo>
                    <a:pt x="54272" y="0"/>
                  </a:lnTo>
                  <a:lnTo>
                    <a:pt x="75862" y="2185"/>
                  </a:lnTo>
                  <a:lnTo>
                    <a:pt x="86558" y="5731"/>
                  </a:lnTo>
                  <a:lnTo>
                    <a:pt x="95100" y="12328"/>
                  </a:lnTo>
                  <a:lnTo>
                    <a:pt x="108353" y="30948"/>
                  </a:lnTo>
                  <a:lnTo>
                    <a:pt x="110336" y="42545"/>
                  </a:lnTo>
                  <a:lnTo>
                    <a:pt x="106894" y="68601"/>
                  </a:lnTo>
                  <a:lnTo>
                    <a:pt x="89684" y="107667"/>
                  </a:lnTo>
                  <a:lnTo>
                    <a:pt x="54927" y="151606"/>
                  </a:lnTo>
                  <a:lnTo>
                    <a:pt x="29706" y="174179"/>
                  </a:lnTo>
                  <a:lnTo>
                    <a:pt x="28976" y="176132"/>
                  </a:lnTo>
                  <a:lnTo>
                    <a:pt x="29195" y="178140"/>
                  </a:lnTo>
                  <a:lnTo>
                    <a:pt x="30047" y="180184"/>
                  </a:lnTo>
                  <a:lnTo>
                    <a:pt x="48100" y="189804"/>
                  </a:lnTo>
                  <a:lnTo>
                    <a:pt x="95239" y="205696"/>
                  </a:lnTo>
                  <a:lnTo>
                    <a:pt x="131936" y="219627"/>
                  </a:lnTo>
                  <a:lnTo>
                    <a:pt x="152006" y="233382"/>
                  </a:lnTo>
                  <a:lnTo>
                    <a:pt x="162808" y="248903"/>
                  </a:lnTo>
                  <a:lnTo>
                    <a:pt x="165689" y="256993"/>
                  </a:lnTo>
                  <a:lnTo>
                    <a:pt x="164787" y="265208"/>
                  </a:lnTo>
                  <a:lnTo>
                    <a:pt x="156259" y="281863"/>
                  </a:lnTo>
                  <a:lnTo>
                    <a:pt x="128849" y="307106"/>
                  </a:lnTo>
                  <a:lnTo>
                    <a:pt x="87174" y="325717"/>
                  </a:lnTo>
                  <a:lnTo>
                    <a:pt x="45820" y="333427"/>
                  </a:lnTo>
                  <a:lnTo>
                    <a:pt x="25303" y="331467"/>
                  </a:lnTo>
                  <a:lnTo>
                    <a:pt x="16869" y="328969"/>
                  </a:lnTo>
                  <a:lnTo>
                    <a:pt x="13362" y="325187"/>
                  </a:lnTo>
                  <a:lnTo>
                    <a:pt x="13142" y="320549"/>
                  </a:lnTo>
                  <a:lnTo>
                    <a:pt x="19050" y="304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275">
            <a:extLst>
              <a:ext uri="{FF2B5EF4-FFF2-40B4-BE49-F238E27FC236}">
                <a16:creationId xmlns:a16="http://schemas.microsoft.com/office/drawing/2014/main" xmlns="" id="{ED3454B3-59D4-4B40-A8B4-DB2E60235D5F}"/>
              </a:ext>
            </a:extLst>
          </p:cNvPr>
          <p:cNvGrpSpPr/>
          <p:nvPr/>
        </p:nvGrpSpPr>
        <p:grpSpPr>
          <a:xfrm>
            <a:off x="2344657" y="486190"/>
            <a:ext cx="1843328" cy="752061"/>
            <a:chOff x="2344657" y="486190"/>
            <a:chExt cx="1843328" cy="752061"/>
          </a:xfrm>
        </p:grpSpPr>
        <p:sp>
          <p:nvSpPr>
            <p:cNvPr id="5" name="SMARTInkShape-1327">
              <a:extLst>
                <a:ext uri="{FF2B5EF4-FFF2-40B4-BE49-F238E27FC236}">
                  <a16:creationId xmlns:a16="http://schemas.microsoft.com/office/drawing/2014/main" xmlns="" id="{F6DC0259-8E61-4029-9623-E064CA5C89B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968750" y="598383"/>
              <a:ext cx="219235" cy="639868"/>
            </a:xfrm>
            <a:custGeom>
              <a:avLst/>
              <a:gdLst/>
              <a:ahLst/>
              <a:cxnLst/>
              <a:rect l="0" t="0" r="0" b="0"/>
              <a:pathLst>
                <a:path w="219235" h="639868">
                  <a:moveTo>
                    <a:pt x="63500" y="23917"/>
                  </a:moveTo>
                  <a:lnTo>
                    <a:pt x="63500" y="23917"/>
                  </a:lnTo>
                  <a:lnTo>
                    <a:pt x="59842" y="23917"/>
                  </a:lnTo>
                  <a:lnTo>
                    <a:pt x="61404" y="23917"/>
                  </a:lnTo>
                  <a:lnTo>
                    <a:pt x="106685" y="11708"/>
                  </a:lnTo>
                  <a:lnTo>
                    <a:pt x="152417" y="3523"/>
                  </a:lnTo>
                  <a:lnTo>
                    <a:pt x="191602" y="0"/>
                  </a:lnTo>
                  <a:lnTo>
                    <a:pt x="212072" y="2327"/>
                  </a:lnTo>
                  <a:lnTo>
                    <a:pt x="215464" y="5996"/>
                  </a:lnTo>
                  <a:lnTo>
                    <a:pt x="219234" y="17598"/>
                  </a:lnTo>
                  <a:lnTo>
                    <a:pt x="217986" y="46739"/>
                  </a:lnTo>
                  <a:lnTo>
                    <a:pt x="206405" y="88927"/>
                  </a:lnTo>
                  <a:lnTo>
                    <a:pt x="197334" y="128305"/>
                  </a:lnTo>
                  <a:lnTo>
                    <a:pt x="188598" y="174028"/>
                  </a:lnTo>
                  <a:lnTo>
                    <a:pt x="184293" y="198074"/>
                  </a:lnTo>
                  <a:lnTo>
                    <a:pt x="180012" y="222572"/>
                  </a:lnTo>
                  <a:lnTo>
                    <a:pt x="176453" y="248781"/>
                  </a:lnTo>
                  <a:lnTo>
                    <a:pt x="173374" y="276132"/>
                  </a:lnTo>
                  <a:lnTo>
                    <a:pt x="170616" y="304244"/>
                  </a:lnTo>
                  <a:lnTo>
                    <a:pt x="167366" y="331452"/>
                  </a:lnTo>
                  <a:lnTo>
                    <a:pt x="163788" y="358057"/>
                  </a:lnTo>
                  <a:lnTo>
                    <a:pt x="159992" y="384260"/>
                  </a:lnTo>
                  <a:lnTo>
                    <a:pt x="158872" y="408785"/>
                  </a:lnTo>
                  <a:lnTo>
                    <a:pt x="161392" y="454849"/>
                  </a:lnTo>
                  <a:lnTo>
                    <a:pt x="165333" y="495077"/>
                  </a:lnTo>
                  <a:lnTo>
                    <a:pt x="169437" y="529655"/>
                  </a:lnTo>
                  <a:lnTo>
                    <a:pt x="176419" y="566838"/>
                  </a:lnTo>
                  <a:lnTo>
                    <a:pt x="183301" y="581775"/>
                  </a:lnTo>
                  <a:lnTo>
                    <a:pt x="191064" y="591235"/>
                  </a:lnTo>
                  <a:lnTo>
                    <a:pt x="200802" y="599687"/>
                  </a:lnTo>
                  <a:lnTo>
                    <a:pt x="200895" y="600380"/>
                  </a:lnTo>
                  <a:lnTo>
                    <a:pt x="200253" y="600842"/>
                  </a:lnTo>
                  <a:lnTo>
                    <a:pt x="160111" y="615501"/>
                  </a:lnTo>
                  <a:lnTo>
                    <a:pt x="126899" y="623393"/>
                  </a:lnTo>
                  <a:lnTo>
                    <a:pt x="86268" y="631605"/>
                  </a:lnTo>
                  <a:lnTo>
                    <a:pt x="49865" y="636195"/>
                  </a:lnTo>
                  <a:lnTo>
                    <a:pt x="0" y="639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328">
              <a:extLst>
                <a:ext uri="{FF2B5EF4-FFF2-40B4-BE49-F238E27FC236}">
                  <a16:creationId xmlns:a16="http://schemas.microsoft.com/office/drawing/2014/main" xmlns="" id="{BD0A3066-5D24-4225-A9F9-559C1A04711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798938" y="486190"/>
              <a:ext cx="76109" cy="47535"/>
            </a:xfrm>
            <a:custGeom>
              <a:avLst/>
              <a:gdLst/>
              <a:ahLst/>
              <a:cxnLst/>
              <a:rect l="0" t="0" r="0" b="0"/>
              <a:pathLst>
                <a:path w="76109" h="47535">
                  <a:moveTo>
                    <a:pt x="36462" y="9110"/>
                  </a:moveTo>
                  <a:lnTo>
                    <a:pt x="36462" y="9110"/>
                  </a:lnTo>
                  <a:lnTo>
                    <a:pt x="26349" y="5739"/>
                  </a:lnTo>
                  <a:lnTo>
                    <a:pt x="17621" y="5965"/>
                  </a:lnTo>
                  <a:lnTo>
                    <a:pt x="9743" y="8418"/>
                  </a:lnTo>
                  <a:lnTo>
                    <a:pt x="3890" y="11860"/>
                  </a:lnTo>
                  <a:lnTo>
                    <a:pt x="819" y="15741"/>
                  </a:lnTo>
                  <a:lnTo>
                    <a:pt x="0" y="17764"/>
                  </a:lnTo>
                  <a:lnTo>
                    <a:pt x="2218" y="30724"/>
                  </a:lnTo>
                  <a:lnTo>
                    <a:pt x="9248" y="40118"/>
                  </a:lnTo>
                  <a:lnTo>
                    <a:pt x="14086" y="44599"/>
                  </a:lnTo>
                  <a:lnTo>
                    <a:pt x="20839" y="46880"/>
                  </a:lnTo>
                  <a:lnTo>
                    <a:pt x="37750" y="47534"/>
                  </a:lnTo>
                  <a:lnTo>
                    <a:pt x="63733" y="40564"/>
                  </a:lnTo>
                  <a:lnTo>
                    <a:pt x="69460" y="36429"/>
                  </a:lnTo>
                  <a:lnTo>
                    <a:pt x="75822" y="26191"/>
                  </a:lnTo>
                  <a:lnTo>
                    <a:pt x="76108" y="20497"/>
                  </a:lnTo>
                  <a:lnTo>
                    <a:pt x="72662" y="8527"/>
                  </a:lnTo>
                  <a:lnTo>
                    <a:pt x="67650" y="4488"/>
                  </a:lnTo>
                  <a:lnTo>
                    <a:pt x="52675" y="0"/>
                  </a:lnTo>
                  <a:lnTo>
                    <a:pt x="4712" y="9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329">
              <a:extLst>
                <a:ext uri="{FF2B5EF4-FFF2-40B4-BE49-F238E27FC236}">
                  <a16:creationId xmlns:a16="http://schemas.microsoft.com/office/drawing/2014/main" xmlns="" id="{21AA419D-7542-43D9-9AF7-4E132E22E16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806341" y="628650"/>
              <a:ext cx="10010" cy="101601"/>
            </a:xfrm>
            <a:custGeom>
              <a:avLst/>
              <a:gdLst/>
              <a:ahLst/>
              <a:cxnLst/>
              <a:rect l="0" t="0" r="0" b="0"/>
              <a:pathLst>
                <a:path w="10010" h="101601">
                  <a:moveTo>
                    <a:pt x="3659" y="0"/>
                  </a:moveTo>
                  <a:lnTo>
                    <a:pt x="3659" y="0"/>
                  </a:lnTo>
                  <a:lnTo>
                    <a:pt x="1777" y="45503"/>
                  </a:lnTo>
                  <a:lnTo>
                    <a:pt x="0" y="61851"/>
                  </a:lnTo>
                  <a:lnTo>
                    <a:pt x="3038" y="97036"/>
                  </a:lnTo>
                  <a:lnTo>
                    <a:pt x="3950" y="99969"/>
                  </a:lnTo>
                  <a:lnTo>
                    <a:pt x="5265" y="101218"/>
                  </a:lnTo>
                  <a:lnTo>
                    <a:pt x="1000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30">
              <a:extLst>
                <a:ext uri="{FF2B5EF4-FFF2-40B4-BE49-F238E27FC236}">
                  <a16:creationId xmlns:a16="http://schemas.microsoft.com/office/drawing/2014/main" xmlns="" id="{D4E903E5-EAB9-40A2-BD10-396E059B902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352800" y="723900"/>
              <a:ext cx="228601" cy="444501"/>
            </a:xfrm>
            <a:custGeom>
              <a:avLst/>
              <a:gdLst/>
              <a:ahLst/>
              <a:cxnLst/>
              <a:rect l="0" t="0" r="0" b="0"/>
              <a:pathLst>
                <a:path w="228601" h="444501">
                  <a:moveTo>
                    <a:pt x="228600" y="0"/>
                  </a:moveTo>
                  <a:lnTo>
                    <a:pt x="228600" y="0"/>
                  </a:lnTo>
                  <a:lnTo>
                    <a:pt x="221858" y="0"/>
                  </a:lnTo>
                  <a:lnTo>
                    <a:pt x="214785" y="3763"/>
                  </a:lnTo>
                  <a:lnTo>
                    <a:pt x="210923" y="6742"/>
                  </a:lnTo>
                  <a:lnTo>
                    <a:pt x="188811" y="48421"/>
                  </a:lnTo>
                  <a:lnTo>
                    <a:pt x="173992" y="80787"/>
                  </a:lnTo>
                  <a:lnTo>
                    <a:pt x="156117" y="123865"/>
                  </a:lnTo>
                  <a:lnTo>
                    <a:pt x="146411" y="148193"/>
                  </a:lnTo>
                  <a:lnTo>
                    <a:pt x="135002" y="173584"/>
                  </a:lnTo>
                  <a:lnTo>
                    <a:pt x="122456" y="199684"/>
                  </a:lnTo>
                  <a:lnTo>
                    <a:pt x="109154" y="226256"/>
                  </a:lnTo>
                  <a:lnTo>
                    <a:pt x="95347" y="253143"/>
                  </a:lnTo>
                  <a:lnTo>
                    <a:pt x="81204" y="280240"/>
                  </a:lnTo>
                  <a:lnTo>
                    <a:pt x="66835" y="307476"/>
                  </a:lnTo>
                  <a:lnTo>
                    <a:pt x="43345" y="352791"/>
                  </a:lnTo>
                  <a:lnTo>
                    <a:pt x="24204" y="389629"/>
                  </a:lnTo>
                  <a:lnTo>
                    <a:pt x="2194" y="432616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31">
              <a:extLst>
                <a:ext uri="{FF2B5EF4-FFF2-40B4-BE49-F238E27FC236}">
                  <a16:creationId xmlns:a16="http://schemas.microsoft.com/office/drawing/2014/main" xmlns="" id="{8925952D-C63A-4313-AAAB-070F24D9E1E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291065" y="756533"/>
              <a:ext cx="296686" cy="348368"/>
            </a:xfrm>
            <a:custGeom>
              <a:avLst/>
              <a:gdLst/>
              <a:ahLst/>
              <a:cxnLst/>
              <a:rect l="0" t="0" r="0" b="0"/>
              <a:pathLst>
                <a:path w="296686" h="3483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1117"/>
                  </a:lnTo>
                  <a:lnTo>
                    <a:pt x="2129" y="6121"/>
                  </a:lnTo>
                  <a:lnTo>
                    <a:pt x="37536" y="49367"/>
                  </a:lnTo>
                  <a:lnTo>
                    <a:pt x="82316" y="91617"/>
                  </a:lnTo>
                  <a:lnTo>
                    <a:pt x="122388" y="124895"/>
                  </a:lnTo>
                  <a:lnTo>
                    <a:pt x="145915" y="143647"/>
                  </a:lnTo>
                  <a:lnTo>
                    <a:pt x="192987" y="182591"/>
                  </a:lnTo>
                  <a:lnTo>
                    <a:pt x="232723" y="221067"/>
                  </a:lnTo>
                  <a:lnTo>
                    <a:pt x="261672" y="257452"/>
                  </a:lnTo>
                  <a:lnTo>
                    <a:pt x="288192" y="304026"/>
                  </a:lnTo>
                  <a:lnTo>
                    <a:pt x="295732" y="326543"/>
                  </a:lnTo>
                  <a:lnTo>
                    <a:pt x="296685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332">
              <a:extLst>
                <a:ext uri="{FF2B5EF4-FFF2-40B4-BE49-F238E27FC236}">
                  <a16:creationId xmlns:a16="http://schemas.microsoft.com/office/drawing/2014/main" xmlns="" id="{A2A39E3B-7DDD-48CE-AF64-F2BC9F2A528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808008" y="610744"/>
              <a:ext cx="290793" cy="555902"/>
            </a:xfrm>
            <a:custGeom>
              <a:avLst/>
              <a:gdLst/>
              <a:ahLst/>
              <a:cxnLst/>
              <a:rect l="0" t="0" r="0" b="0"/>
              <a:pathLst>
                <a:path w="290793" h="555902">
                  <a:moveTo>
                    <a:pt x="252692" y="11556"/>
                  </a:moveTo>
                  <a:lnTo>
                    <a:pt x="252692" y="11556"/>
                  </a:lnTo>
                  <a:lnTo>
                    <a:pt x="252692" y="8185"/>
                  </a:lnTo>
                  <a:lnTo>
                    <a:pt x="248929" y="4648"/>
                  </a:lnTo>
                  <a:lnTo>
                    <a:pt x="245950" y="2718"/>
                  </a:lnTo>
                  <a:lnTo>
                    <a:pt x="231644" y="0"/>
                  </a:lnTo>
                  <a:lnTo>
                    <a:pt x="191933" y="4857"/>
                  </a:lnTo>
                  <a:lnTo>
                    <a:pt x="150807" y="14824"/>
                  </a:lnTo>
                  <a:lnTo>
                    <a:pt x="105303" y="27419"/>
                  </a:lnTo>
                  <a:lnTo>
                    <a:pt x="70654" y="44243"/>
                  </a:lnTo>
                  <a:lnTo>
                    <a:pt x="45232" y="68891"/>
                  </a:lnTo>
                  <a:lnTo>
                    <a:pt x="40302" y="75179"/>
                  </a:lnTo>
                  <a:lnTo>
                    <a:pt x="34824" y="91574"/>
                  </a:lnTo>
                  <a:lnTo>
                    <a:pt x="33622" y="124400"/>
                  </a:lnTo>
                  <a:lnTo>
                    <a:pt x="35383" y="154137"/>
                  </a:lnTo>
                  <a:lnTo>
                    <a:pt x="36166" y="193223"/>
                  </a:lnTo>
                  <a:lnTo>
                    <a:pt x="34632" y="238347"/>
                  </a:lnTo>
                  <a:lnTo>
                    <a:pt x="33235" y="262233"/>
                  </a:lnTo>
                  <a:lnTo>
                    <a:pt x="31599" y="286624"/>
                  </a:lnTo>
                  <a:lnTo>
                    <a:pt x="29802" y="311351"/>
                  </a:lnTo>
                  <a:lnTo>
                    <a:pt x="27899" y="336303"/>
                  </a:lnTo>
                  <a:lnTo>
                    <a:pt x="25784" y="380960"/>
                  </a:lnTo>
                  <a:lnTo>
                    <a:pt x="23433" y="421269"/>
                  </a:lnTo>
                  <a:lnTo>
                    <a:pt x="17684" y="457999"/>
                  </a:lnTo>
                  <a:lnTo>
                    <a:pt x="9885" y="500298"/>
                  </a:lnTo>
                  <a:lnTo>
                    <a:pt x="0" y="543431"/>
                  </a:lnTo>
                  <a:lnTo>
                    <a:pt x="2386" y="546761"/>
                  </a:lnTo>
                  <a:lnTo>
                    <a:pt x="12563" y="552344"/>
                  </a:lnTo>
                  <a:lnTo>
                    <a:pt x="59418" y="555901"/>
                  </a:lnTo>
                  <a:lnTo>
                    <a:pt x="95061" y="553819"/>
                  </a:lnTo>
                  <a:lnTo>
                    <a:pt x="138183" y="548660"/>
                  </a:lnTo>
                  <a:lnTo>
                    <a:pt x="183455" y="542369"/>
                  </a:lnTo>
                  <a:lnTo>
                    <a:pt x="224742" y="537221"/>
                  </a:lnTo>
                  <a:lnTo>
                    <a:pt x="266831" y="530356"/>
                  </a:lnTo>
                  <a:lnTo>
                    <a:pt x="290792" y="525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33">
              <a:extLst>
                <a:ext uri="{FF2B5EF4-FFF2-40B4-BE49-F238E27FC236}">
                  <a16:creationId xmlns:a16="http://schemas.microsoft.com/office/drawing/2014/main" xmlns="" id="{1177DA1A-B7E0-4917-904A-287F563B04F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355850" y="920750"/>
              <a:ext cx="241301" cy="38101"/>
            </a:xfrm>
            <a:custGeom>
              <a:avLst/>
              <a:gdLst/>
              <a:ahLst/>
              <a:cxnLst/>
              <a:rect l="0" t="0" r="0" b="0"/>
              <a:pathLst>
                <a:path w="241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2117" y="33736"/>
                  </a:lnTo>
                  <a:lnTo>
                    <a:pt x="43370" y="25270"/>
                  </a:lnTo>
                  <a:lnTo>
                    <a:pt x="82540" y="18051"/>
                  </a:lnTo>
                  <a:lnTo>
                    <a:pt x="105827" y="14151"/>
                  </a:lnTo>
                  <a:lnTo>
                    <a:pt x="131229" y="10845"/>
                  </a:lnTo>
                  <a:lnTo>
                    <a:pt x="158042" y="7935"/>
                  </a:lnTo>
                  <a:lnTo>
                    <a:pt x="204296" y="3527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34">
              <a:extLst>
                <a:ext uri="{FF2B5EF4-FFF2-40B4-BE49-F238E27FC236}">
                  <a16:creationId xmlns:a16="http://schemas.microsoft.com/office/drawing/2014/main" xmlns="" id="{AF6C69A6-D193-4021-98EA-243EDFAF060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344657" y="673983"/>
              <a:ext cx="265194" cy="451753"/>
            </a:xfrm>
            <a:custGeom>
              <a:avLst/>
              <a:gdLst/>
              <a:ahLst/>
              <a:cxnLst/>
              <a:rect l="0" t="0" r="0" b="0"/>
              <a:pathLst>
                <a:path w="265194" h="451753">
                  <a:moveTo>
                    <a:pt x="265193" y="5467"/>
                  </a:moveTo>
                  <a:lnTo>
                    <a:pt x="265193" y="5467"/>
                  </a:lnTo>
                  <a:lnTo>
                    <a:pt x="258451" y="2096"/>
                  </a:lnTo>
                  <a:lnTo>
                    <a:pt x="240774" y="0"/>
                  </a:lnTo>
                  <a:lnTo>
                    <a:pt x="204179" y="2750"/>
                  </a:lnTo>
                  <a:lnTo>
                    <a:pt x="157588" y="8033"/>
                  </a:lnTo>
                  <a:lnTo>
                    <a:pt x="111405" y="17438"/>
                  </a:lnTo>
                  <a:lnTo>
                    <a:pt x="67468" y="33258"/>
                  </a:lnTo>
                  <a:lnTo>
                    <a:pt x="51726" y="41572"/>
                  </a:lnTo>
                  <a:lnTo>
                    <a:pt x="41437" y="53734"/>
                  </a:lnTo>
                  <a:lnTo>
                    <a:pt x="35218" y="69958"/>
                  </a:lnTo>
                  <a:lnTo>
                    <a:pt x="31717" y="105009"/>
                  </a:lnTo>
                  <a:lnTo>
                    <a:pt x="30898" y="137197"/>
                  </a:lnTo>
                  <a:lnTo>
                    <a:pt x="30534" y="176432"/>
                  </a:lnTo>
                  <a:lnTo>
                    <a:pt x="29667" y="219035"/>
                  </a:lnTo>
                  <a:lnTo>
                    <a:pt x="26929" y="261488"/>
                  </a:lnTo>
                  <a:lnTo>
                    <a:pt x="23361" y="303874"/>
                  </a:lnTo>
                  <a:lnTo>
                    <a:pt x="18717" y="344115"/>
                  </a:lnTo>
                  <a:lnTo>
                    <a:pt x="11950" y="378462"/>
                  </a:lnTo>
                  <a:lnTo>
                    <a:pt x="3578" y="418824"/>
                  </a:lnTo>
                  <a:lnTo>
                    <a:pt x="0" y="439642"/>
                  </a:lnTo>
                  <a:lnTo>
                    <a:pt x="909" y="443789"/>
                  </a:lnTo>
                  <a:lnTo>
                    <a:pt x="5682" y="450279"/>
                  </a:lnTo>
                  <a:lnTo>
                    <a:pt x="18151" y="451752"/>
                  </a:lnTo>
                  <a:lnTo>
                    <a:pt x="65014" y="446949"/>
                  </a:lnTo>
                  <a:lnTo>
                    <a:pt x="101671" y="441335"/>
                  </a:lnTo>
                  <a:lnTo>
                    <a:pt x="141716" y="434841"/>
                  </a:lnTo>
                  <a:lnTo>
                    <a:pt x="178329" y="429604"/>
                  </a:lnTo>
                  <a:lnTo>
                    <a:pt x="233443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276">
            <a:extLst>
              <a:ext uri="{FF2B5EF4-FFF2-40B4-BE49-F238E27FC236}">
                <a16:creationId xmlns:a16="http://schemas.microsoft.com/office/drawing/2014/main" xmlns="" id="{502D1284-4307-4E56-A405-C0F23009E8CC}"/>
              </a:ext>
            </a:extLst>
          </p:cNvPr>
          <p:cNvGrpSpPr/>
          <p:nvPr/>
        </p:nvGrpSpPr>
        <p:grpSpPr>
          <a:xfrm>
            <a:off x="4737100" y="937312"/>
            <a:ext cx="298451" cy="128345"/>
            <a:chOff x="4737100" y="937312"/>
            <a:chExt cx="298451" cy="128345"/>
          </a:xfrm>
        </p:grpSpPr>
        <p:sp>
          <p:nvSpPr>
            <p:cNvPr id="14" name="SMARTInkShape-1335">
              <a:extLst>
                <a:ext uri="{FF2B5EF4-FFF2-40B4-BE49-F238E27FC236}">
                  <a16:creationId xmlns:a16="http://schemas.microsoft.com/office/drawing/2014/main" xmlns="" id="{7A686894-5CAB-42BB-B8DC-C1A49632B4F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54213" y="1041400"/>
              <a:ext cx="281338" cy="24257"/>
            </a:xfrm>
            <a:custGeom>
              <a:avLst/>
              <a:gdLst/>
              <a:ahLst/>
              <a:cxnLst/>
              <a:rect l="0" t="0" r="0" b="0"/>
              <a:pathLst>
                <a:path w="281338" h="24257">
                  <a:moveTo>
                    <a:pt x="27337" y="12700"/>
                  </a:moveTo>
                  <a:lnTo>
                    <a:pt x="27337" y="12700"/>
                  </a:lnTo>
                  <a:lnTo>
                    <a:pt x="5517" y="17770"/>
                  </a:lnTo>
                  <a:lnTo>
                    <a:pt x="0" y="21538"/>
                  </a:lnTo>
                  <a:lnTo>
                    <a:pt x="1351" y="22826"/>
                  </a:lnTo>
                  <a:lnTo>
                    <a:pt x="10379" y="24256"/>
                  </a:lnTo>
                  <a:lnTo>
                    <a:pt x="54924" y="21690"/>
                  </a:lnTo>
                  <a:lnTo>
                    <a:pt x="78184" y="19399"/>
                  </a:lnTo>
                  <a:lnTo>
                    <a:pt x="104980" y="16460"/>
                  </a:lnTo>
                  <a:lnTo>
                    <a:pt x="134132" y="13090"/>
                  </a:lnTo>
                  <a:lnTo>
                    <a:pt x="163445" y="10138"/>
                  </a:lnTo>
                  <a:lnTo>
                    <a:pt x="192864" y="7464"/>
                  </a:lnTo>
                  <a:lnTo>
                    <a:pt x="222355" y="4976"/>
                  </a:lnTo>
                  <a:lnTo>
                    <a:pt x="281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36">
              <a:extLst>
                <a:ext uri="{FF2B5EF4-FFF2-40B4-BE49-F238E27FC236}">
                  <a16:creationId xmlns:a16="http://schemas.microsoft.com/office/drawing/2014/main" xmlns="" id="{1EA65A70-3128-41D0-8AA8-65DE98ADB35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737100" y="937312"/>
              <a:ext cx="177801" cy="15189"/>
            </a:xfrm>
            <a:custGeom>
              <a:avLst/>
              <a:gdLst/>
              <a:ahLst/>
              <a:cxnLst/>
              <a:rect l="0" t="0" r="0" b="0"/>
              <a:pathLst>
                <a:path w="177801" h="15189">
                  <a:moveTo>
                    <a:pt x="0" y="8838"/>
                  </a:moveTo>
                  <a:lnTo>
                    <a:pt x="0" y="8838"/>
                  </a:lnTo>
                  <a:lnTo>
                    <a:pt x="45466" y="0"/>
                  </a:lnTo>
                  <a:lnTo>
                    <a:pt x="92964" y="653"/>
                  </a:lnTo>
                  <a:lnTo>
                    <a:pt x="126924" y="5435"/>
                  </a:lnTo>
                  <a:lnTo>
                    <a:pt x="177800" y="1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1337">
            <a:extLst>
              <a:ext uri="{FF2B5EF4-FFF2-40B4-BE49-F238E27FC236}">
                <a16:creationId xmlns:a16="http://schemas.microsoft.com/office/drawing/2014/main" xmlns="" id="{7DEFBF07-CAA2-46E1-BABC-B4147AEF87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20604" y="720468"/>
            <a:ext cx="592847" cy="551080"/>
          </a:xfrm>
          <a:custGeom>
            <a:avLst/>
            <a:gdLst/>
            <a:ahLst/>
            <a:cxnLst/>
            <a:rect l="0" t="0" r="0" b="0"/>
            <a:pathLst>
              <a:path w="592847" h="551080">
                <a:moveTo>
                  <a:pt x="535696" y="16132"/>
                </a:moveTo>
                <a:lnTo>
                  <a:pt x="535696" y="16132"/>
                </a:lnTo>
                <a:lnTo>
                  <a:pt x="539067" y="12761"/>
                </a:lnTo>
                <a:lnTo>
                  <a:pt x="540722" y="9224"/>
                </a:lnTo>
                <a:lnTo>
                  <a:pt x="541969" y="400"/>
                </a:lnTo>
                <a:lnTo>
                  <a:pt x="539878" y="0"/>
                </a:lnTo>
                <a:lnTo>
                  <a:pt x="531911" y="1436"/>
                </a:lnTo>
                <a:lnTo>
                  <a:pt x="485870" y="25773"/>
                </a:lnTo>
                <a:lnTo>
                  <a:pt x="439558" y="50739"/>
                </a:lnTo>
                <a:lnTo>
                  <a:pt x="400541" y="70318"/>
                </a:lnTo>
                <a:lnTo>
                  <a:pt x="357329" y="90780"/>
                </a:lnTo>
                <a:lnTo>
                  <a:pt x="312253" y="113514"/>
                </a:lnTo>
                <a:lnTo>
                  <a:pt x="267055" y="137024"/>
                </a:lnTo>
                <a:lnTo>
                  <a:pt x="223448" y="159232"/>
                </a:lnTo>
                <a:lnTo>
                  <a:pt x="176086" y="184826"/>
                </a:lnTo>
                <a:lnTo>
                  <a:pt x="160675" y="199057"/>
                </a:lnTo>
                <a:lnTo>
                  <a:pt x="156565" y="205815"/>
                </a:lnTo>
                <a:lnTo>
                  <a:pt x="156648" y="211027"/>
                </a:lnTo>
                <a:lnTo>
                  <a:pt x="159524" y="215206"/>
                </a:lnTo>
                <a:lnTo>
                  <a:pt x="164265" y="218698"/>
                </a:lnTo>
                <a:lnTo>
                  <a:pt x="197905" y="226984"/>
                </a:lnTo>
                <a:lnTo>
                  <a:pt x="233402" y="231670"/>
                </a:lnTo>
                <a:lnTo>
                  <a:pt x="275754" y="235399"/>
                </a:lnTo>
                <a:lnTo>
                  <a:pt x="322799" y="237056"/>
                </a:lnTo>
                <a:lnTo>
                  <a:pt x="364405" y="241556"/>
                </a:lnTo>
                <a:lnTo>
                  <a:pt x="408273" y="252022"/>
                </a:lnTo>
                <a:lnTo>
                  <a:pt x="416880" y="255942"/>
                </a:lnTo>
                <a:lnTo>
                  <a:pt x="421207" y="260672"/>
                </a:lnTo>
                <a:lnTo>
                  <a:pt x="422682" y="265942"/>
                </a:lnTo>
                <a:lnTo>
                  <a:pt x="422253" y="271572"/>
                </a:lnTo>
                <a:lnTo>
                  <a:pt x="412369" y="285353"/>
                </a:lnTo>
                <a:lnTo>
                  <a:pt x="379446" y="310861"/>
                </a:lnTo>
                <a:lnTo>
                  <a:pt x="344896" y="331272"/>
                </a:lnTo>
                <a:lnTo>
                  <a:pt x="301318" y="354456"/>
                </a:lnTo>
                <a:lnTo>
                  <a:pt x="276432" y="366564"/>
                </a:lnTo>
                <a:lnTo>
                  <a:pt x="249965" y="378870"/>
                </a:lnTo>
                <a:lnTo>
                  <a:pt x="222442" y="391307"/>
                </a:lnTo>
                <a:lnTo>
                  <a:pt x="194215" y="405243"/>
                </a:lnTo>
                <a:lnTo>
                  <a:pt x="165520" y="420178"/>
                </a:lnTo>
                <a:lnTo>
                  <a:pt x="136512" y="435780"/>
                </a:lnTo>
                <a:lnTo>
                  <a:pt x="109412" y="451119"/>
                </a:lnTo>
                <a:lnTo>
                  <a:pt x="83584" y="466285"/>
                </a:lnTo>
                <a:lnTo>
                  <a:pt x="39835" y="494189"/>
                </a:lnTo>
                <a:lnTo>
                  <a:pt x="6128" y="524354"/>
                </a:lnTo>
                <a:lnTo>
                  <a:pt x="0" y="537401"/>
                </a:lnTo>
                <a:lnTo>
                  <a:pt x="4294" y="542150"/>
                </a:lnTo>
                <a:lnTo>
                  <a:pt x="24115" y="549309"/>
                </a:lnTo>
                <a:lnTo>
                  <a:pt x="61147" y="551079"/>
                </a:lnTo>
                <a:lnTo>
                  <a:pt x="83864" y="550563"/>
                </a:lnTo>
                <a:lnTo>
                  <a:pt x="111002" y="549514"/>
                </a:lnTo>
                <a:lnTo>
                  <a:pt x="141089" y="548109"/>
                </a:lnTo>
                <a:lnTo>
                  <a:pt x="173141" y="546467"/>
                </a:lnTo>
                <a:lnTo>
                  <a:pt x="208620" y="542549"/>
                </a:lnTo>
                <a:lnTo>
                  <a:pt x="246384" y="537116"/>
                </a:lnTo>
                <a:lnTo>
                  <a:pt x="285671" y="530671"/>
                </a:lnTo>
                <a:lnTo>
                  <a:pt x="325269" y="525669"/>
                </a:lnTo>
                <a:lnTo>
                  <a:pt x="365072" y="521629"/>
                </a:lnTo>
                <a:lnTo>
                  <a:pt x="405014" y="518230"/>
                </a:lnTo>
                <a:lnTo>
                  <a:pt x="439402" y="515964"/>
                </a:lnTo>
                <a:lnTo>
                  <a:pt x="470089" y="514453"/>
                </a:lnTo>
                <a:lnTo>
                  <a:pt x="498308" y="513446"/>
                </a:lnTo>
                <a:lnTo>
                  <a:pt x="540951" y="514209"/>
                </a:lnTo>
                <a:lnTo>
                  <a:pt x="592846" y="5177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278">
            <a:extLst>
              <a:ext uri="{FF2B5EF4-FFF2-40B4-BE49-F238E27FC236}">
                <a16:creationId xmlns:a16="http://schemas.microsoft.com/office/drawing/2014/main" xmlns="" id="{841695ED-DD4A-4392-8F9C-D74DBA6BD3B0}"/>
              </a:ext>
            </a:extLst>
          </p:cNvPr>
          <p:cNvGrpSpPr/>
          <p:nvPr/>
        </p:nvGrpSpPr>
        <p:grpSpPr>
          <a:xfrm>
            <a:off x="6389500" y="462234"/>
            <a:ext cx="726018" cy="732204"/>
            <a:chOff x="6389500" y="462234"/>
            <a:chExt cx="726018" cy="732204"/>
          </a:xfrm>
        </p:grpSpPr>
        <p:sp>
          <p:nvSpPr>
            <p:cNvPr id="18" name="SMARTInkShape-1338">
              <a:extLst>
                <a:ext uri="{FF2B5EF4-FFF2-40B4-BE49-F238E27FC236}">
                  <a16:creationId xmlns:a16="http://schemas.microsoft.com/office/drawing/2014/main" xmlns="" id="{A36551DD-DE0A-4B8C-9C94-5E7AC9A1B5A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050943" y="462234"/>
              <a:ext cx="64575" cy="46282"/>
            </a:xfrm>
            <a:custGeom>
              <a:avLst/>
              <a:gdLst/>
              <a:ahLst/>
              <a:cxnLst/>
              <a:rect l="0" t="0" r="0" b="0"/>
              <a:pathLst>
                <a:path w="64575" h="46282">
                  <a:moveTo>
                    <a:pt x="35657" y="14016"/>
                  </a:moveTo>
                  <a:lnTo>
                    <a:pt x="35657" y="14016"/>
                  </a:lnTo>
                  <a:lnTo>
                    <a:pt x="25518" y="9652"/>
                  </a:lnTo>
                  <a:lnTo>
                    <a:pt x="17981" y="8549"/>
                  </a:lnTo>
                  <a:lnTo>
                    <a:pt x="5803" y="11298"/>
                  </a:lnTo>
                  <a:lnTo>
                    <a:pt x="3054" y="13615"/>
                  </a:lnTo>
                  <a:lnTo>
                    <a:pt x="0" y="19953"/>
                  </a:lnTo>
                  <a:lnTo>
                    <a:pt x="524" y="27473"/>
                  </a:lnTo>
                  <a:lnTo>
                    <a:pt x="3815" y="35519"/>
                  </a:lnTo>
                  <a:lnTo>
                    <a:pt x="9981" y="43799"/>
                  </a:lnTo>
                  <a:lnTo>
                    <a:pt x="14306" y="45866"/>
                  </a:lnTo>
                  <a:lnTo>
                    <a:pt x="24756" y="46281"/>
                  </a:lnTo>
                  <a:lnTo>
                    <a:pt x="42540" y="42547"/>
                  </a:lnTo>
                  <a:lnTo>
                    <a:pt x="53063" y="35163"/>
                  </a:lnTo>
                  <a:lnTo>
                    <a:pt x="57844" y="30231"/>
                  </a:lnTo>
                  <a:lnTo>
                    <a:pt x="63156" y="19106"/>
                  </a:lnTo>
                  <a:lnTo>
                    <a:pt x="64574" y="13176"/>
                  </a:lnTo>
                  <a:lnTo>
                    <a:pt x="63401" y="8517"/>
                  </a:lnTo>
                  <a:lnTo>
                    <a:pt x="60504" y="4706"/>
                  </a:lnTo>
                  <a:lnTo>
                    <a:pt x="56454" y="1459"/>
                  </a:lnTo>
                  <a:lnTo>
                    <a:pt x="51638" y="0"/>
                  </a:lnTo>
                  <a:lnTo>
                    <a:pt x="40643" y="261"/>
                  </a:lnTo>
                  <a:lnTo>
                    <a:pt x="22553" y="7745"/>
                  </a:lnTo>
                  <a:lnTo>
                    <a:pt x="19160" y="11247"/>
                  </a:lnTo>
                  <a:lnTo>
                    <a:pt x="17603" y="14992"/>
                  </a:lnTo>
                  <a:lnTo>
                    <a:pt x="16607" y="26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39">
              <a:extLst>
                <a:ext uri="{FF2B5EF4-FFF2-40B4-BE49-F238E27FC236}">
                  <a16:creationId xmlns:a16="http://schemas.microsoft.com/office/drawing/2014/main" xmlns="" id="{A6F14CD5-AC90-4427-941F-9FEA6B4F4CF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057541" y="628650"/>
              <a:ext cx="3660" cy="120651"/>
            </a:xfrm>
            <a:custGeom>
              <a:avLst/>
              <a:gdLst/>
              <a:ahLst/>
              <a:cxnLst/>
              <a:rect l="0" t="0" r="0" b="0"/>
              <a:pathLst>
                <a:path w="3660" h="120651">
                  <a:moveTo>
                    <a:pt x="3659" y="0"/>
                  </a:moveTo>
                  <a:lnTo>
                    <a:pt x="3659" y="0"/>
                  </a:lnTo>
                  <a:lnTo>
                    <a:pt x="3658" y="41442"/>
                  </a:lnTo>
                  <a:lnTo>
                    <a:pt x="1777" y="87737"/>
                  </a:lnTo>
                  <a:lnTo>
                    <a:pt x="0" y="103200"/>
                  </a:lnTo>
                  <a:lnTo>
                    <a:pt x="365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40">
              <a:extLst>
                <a:ext uri="{FF2B5EF4-FFF2-40B4-BE49-F238E27FC236}">
                  <a16:creationId xmlns:a16="http://schemas.microsoft.com/office/drawing/2014/main" xmlns="" id="{D51A701E-44B7-4E79-9BAA-58A428D7F73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389500" y="887588"/>
              <a:ext cx="601851" cy="306850"/>
            </a:xfrm>
            <a:custGeom>
              <a:avLst/>
              <a:gdLst/>
              <a:ahLst/>
              <a:cxnLst/>
              <a:rect l="0" t="0" r="0" b="0"/>
              <a:pathLst>
                <a:path w="601851" h="306850">
                  <a:moveTo>
                    <a:pt x="36700" y="33162"/>
                  </a:moveTo>
                  <a:lnTo>
                    <a:pt x="36700" y="33162"/>
                  </a:lnTo>
                  <a:lnTo>
                    <a:pt x="36700" y="29791"/>
                  </a:lnTo>
                  <a:lnTo>
                    <a:pt x="35995" y="29504"/>
                  </a:lnTo>
                  <a:lnTo>
                    <a:pt x="33329" y="31066"/>
                  </a:lnTo>
                  <a:lnTo>
                    <a:pt x="21120" y="46025"/>
                  </a:lnTo>
                  <a:lnTo>
                    <a:pt x="8170" y="92278"/>
                  </a:lnTo>
                  <a:lnTo>
                    <a:pt x="1749" y="138715"/>
                  </a:lnTo>
                  <a:lnTo>
                    <a:pt x="0" y="171562"/>
                  </a:lnTo>
                  <a:lnTo>
                    <a:pt x="2986" y="204975"/>
                  </a:lnTo>
                  <a:lnTo>
                    <a:pt x="12600" y="249875"/>
                  </a:lnTo>
                  <a:lnTo>
                    <a:pt x="26267" y="283640"/>
                  </a:lnTo>
                  <a:lnTo>
                    <a:pt x="31861" y="293281"/>
                  </a:lnTo>
                  <a:lnTo>
                    <a:pt x="39118" y="299708"/>
                  </a:lnTo>
                  <a:lnTo>
                    <a:pt x="56589" y="306849"/>
                  </a:lnTo>
                  <a:lnTo>
                    <a:pt x="65482" y="306637"/>
                  </a:lnTo>
                  <a:lnTo>
                    <a:pt x="82888" y="300756"/>
                  </a:lnTo>
                  <a:lnTo>
                    <a:pt x="108555" y="275433"/>
                  </a:lnTo>
                  <a:lnTo>
                    <a:pt x="132372" y="230360"/>
                  </a:lnTo>
                  <a:lnTo>
                    <a:pt x="148268" y="194162"/>
                  </a:lnTo>
                  <a:lnTo>
                    <a:pt x="148473" y="191295"/>
                  </a:lnTo>
                  <a:lnTo>
                    <a:pt x="147904" y="189384"/>
                  </a:lnTo>
                  <a:lnTo>
                    <a:pt x="146820" y="188110"/>
                  </a:lnTo>
                  <a:lnTo>
                    <a:pt x="146096" y="188672"/>
                  </a:lnTo>
                  <a:lnTo>
                    <a:pt x="145078" y="198321"/>
                  </a:lnTo>
                  <a:lnTo>
                    <a:pt x="146187" y="221876"/>
                  </a:lnTo>
                  <a:lnTo>
                    <a:pt x="165714" y="267293"/>
                  </a:lnTo>
                  <a:lnTo>
                    <a:pt x="186717" y="291388"/>
                  </a:lnTo>
                  <a:lnTo>
                    <a:pt x="206386" y="299624"/>
                  </a:lnTo>
                  <a:lnTo>
                    <a:pt x="229944" y="301873"/>
                  </a:lnTo>
                  <a:lnTo>
                    <a:pt x="272385" y="293089"/>
                  </a:lnTo>
                  <a:lnTo>
                    <a:pt x="306549" y="278037"/>
                  </a:lnTo>
                  <a:lnTo>
                    <a:pt x="341017" y="255825"/>
                  </a:lnTo>
                  <a:lnTo>
                    <a:pt x="388394" y="211790"/>
                  </a:lnTo>
                  <a:lnTo>
                    <a:pt x="413141" y="176758"/>
                  </a:lnTo>
                  <a:lnTo>
                    <a:pt x="428844" y="140021"/>
                  </a:lnTo>
                  <a:lnTo>
                    <a:pt x="438645" y="102527"/>
                  </a:lnTo>
                  <a:lnTo>
                    <a:pt x="442531" y="67519"/>
                  </a:lnTo>
                  <a:lnTo>
                    <a:pt x="437202" y="40200"/>
                  </a:lnTo>
                  <a:lnTo>
                    <a:pt x="422303" y="11729"/>
                  </a:lnTo>
                  <a:lnTo>
                    <a:pt x="415124" y="6173"/>
                  </a:lnTo>
                  <a:lnTo>
                    <a:pt x="397740" y="0"/>
                  </a:lnTo>
                  <a:lnTo>
                    <a:pt x="388165" y="1176"/>
                  </a:lnTo>
                  <a:lnTo>
                    <a:pt x="368119" y="10009"/>
                  </a:lnTo>
                  <a:lnTo>
                    <a:pt x="353095" y="23342"/>
                  </a:lnTo>
                  <a:lnTo>
                    <a:pt x="347114" y="30849"/>
                  </a:lnTo>
                  <a:lnTo>
                    <a:pt x="344537" y="39381"/>
                  </a:lnTo>
                  <a:lnTo>
                    <a:pt x="345437" y="58269"/>
                  </a:lnTo>
                  <a:lnTo>
                    <a:pt x="358066" y="76541"/>
                  </a:lnTo>
                  <a:lnTo>
                    <a:pt x="378496" y="92658"/>
                  </a:lnTo>
                  <a:lnTo>
                    <a:pt x="404039" y="104525"/>
                  </a:lnTo>
                  <a:lnTo>
                    <a:pt x="435616" y="108858"/>
                  </a:lnTo>
                  <a:lnTo>
                    <a:pt x="471524" y="107727"/>
                  </a:lnTo>
                  <a:lnTo>
                    <a:pt x="511001" y="102520"/>
                  </a:lnTo>
                  <a:lnTo>
                    <a:pt x="548302" y="95503"/>
                  </a:lnTo>
                  <a:lnTo>
                    <a:pt x="601850" y="83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279">
            <a:extLst>
              <a:ext uri="{FF2B5EF4-FFF2-40B4-BE49-F238E27FC236}">
                <a16:creationId xmlns:a16="http://schemas.microsoft.com/office/drawing/2014/main" xmlns="" id="{922C8771-6036-4D75-A58B-0A5D9356FBCA}"/>
              </a:ext>
            </a:extLst>
          </p:cNvPr>
          <p:cNvGrpSpPr/>
          <p:nvPr/>
        </p:nvGrpSpPr>
        <p:grpSpPr>
          <a:xfrm>
            <a:off x="7490773" y="923515"/>
            <a:ext cx="1222589" cy="490995"/>
            <a:chOff x="7490773" y="923515"/>
            <a:chExt cx="1222589" cy="490995"/>
          </a:xfrm>
        </p:grpSpPr>
        <p:sp>
          <p:nvSpPr>
            <p:cNvPr id="22" name="SMARTInkShape-1341">
              <a:extLst>
                <a:ext uri="{FF2B5EF4-FFF2-40B4-BE49-F238E27FC236}">
                  <a16:creationId xmlns:a16="http://schemas.microsoft.com/office/drawing/2014/main" xmlns="" id="{4F521CEA-5417-4AE3-A139-5C7C4ED01B3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578850" y="939800"/>
              <a:ext cx="134512" cy="381001"/>
            </a:xfrm>
            <a:custGeom>
              <a:avLst/>
              <a:gdLst/>
              <a:ahLst/>
              <a:cxnLst/>
              <a:rect l="0" t="0" r="0" b="0"/>
              <a:pathLst>
                <a:path w="134512" h="381001">
                  <a:moveTo>
                    <a:pt x="101600" y="0"/>
                  </a:moveTo>
                  <a:lnTo>
                    <a:pt x="101600" y="0"/>
                  </a:lnTo>
                  <a:lnTo>
                    <a:pt x="101599" y="3371"/>
                  </a:lnTo>
                  <a:lnTo>
                    <a:pt x="103481" y="6908"/>
                  </a:lnTo>
                  <a:lnTo>
                    <a:pt x="107375" y="13653"/>
                  </a:lnTo>
                  <a:lnTo>
                    <a:pt x="119491" y="52373"/>
                  </a:lnTo>
                  <a:lnTo>
                    <a:pt x="125075" y="83955"/>
                  </a:lnTo>
                  <a:lnTo>
                    <a:pt x="132259" y="123861"/>
                  </a:lnTo>
                  <a:lnTo>
                    <a:pt x="134511" y="169349"/>
                  </a:lnTo>
                  <a:lnTo>
                    <a:pt x="131044" y="216377"/>
                  </a:lnTo>
                  <a:lnTo>
                    <a:pt x="120095" y="260797"/>
                  </a:lnTo>
                  <a:lnTo>
                    <a:pt x="96414" y="300295"/>
                  </a:lnTo>
                  <a:lnTo>
                    <a:pt x="49264" y="346739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42">
              <a:extLst>
                <a:ext uri="{FF2B5EF4-FFF2-40B4-BE49-F238E27FC236}">
                  <a16:creationId xmlns:a16="http://schemas.microsoft.com/office/drawing/2014/main" xmlns="" id="{45472850-115A-4343-B030-FB5482BDD92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289828" y="1027279"/>
              <a:ext cx="308073" cy="180919"/>
            </a:xfrm>
            <a:custGeom>
              <a:avLst/>
              <a:gdLst/>
              <a:ahLst/>
              <a:cxnLst/>
              <a:rect l="0" t="0" r="0" b="0"/>
              <a:pathLst>
                <a:path w="308073" h="180919">
                  <a:moveTo>
                    <a:pt x="47722" y="58571"/>
                  </a:moveTo>
                  <a:lnTo>
                    <a:pt x="47722" y="58571"/>
                  </a:lnTo>
                  <a:lnTo>
                    <a:pt x="40980" y="51829"/>
                  </a:lnTo>
                  <a:lnTo>
                    <a:pt x="38288" y="50549"/>
                  </a:lnTo>
                  <a:lnTo>
                    <a:pt x="35789" y="50400"/>
                  </a:lnTo>
                  <a:lnTo>
                    <a:pt x="33417" y="51007"/>
                  </a:lnTo>
                  <a:lnTo>
                    <a:pt x="16593" y="65345"/>
                  </a:lnTo>
                  <a:lnTo>
                    <a:pt x="7311" y="83454"/>
                  </a:lnTo>
                  <a:lnTo>
                    <a:pt x="0" y="119331"/>
                  </a:lnTo>
                  <a:lnTo>
                    <a:pt x="406" y="144842"/>
                  </a:lnTo>
                  <a:lnTo>
                    <a:pt x="11125" y="172249"/>
                  </a:lnTo>
                  <a:lnTo>
                    <a:pt x="16875" y="179650"/>
                  </a:lnTo>
                  <a:lnTo>
                    <a:pt x="20807" y="180918"/>
                  </a:lnTo>
                  <a:lnTo>
                    <a:pt x="30821" y="180446"/>
                  </a:lnTo>
                  <a:lnTo>
                    <a:pt x="42327" y="174121"/>
                  </a:lnTo>
                  <a:lnTo>
                    <a:pt x="85728" y="135408"/>
                  </a:lnTo>
                  <a:lnTo>
                    <a:pt x="87876" y="134490"/>
                  </a:lnTo>
                  <a:lnTo>
                    <a:pt x="89308" y="134584"/>
                  </a:lnTo>
                  <a:lnTo>
                    <a:pt x="92780" y="138451"/>
                  </a:lnTo>
                  <a:lnTo>
                    <a:pt x="104246" y="156422"/>
                  </a:lnTo>
                  <a:lnTo>
                    <a:pt x="119268" y="168076"/>
                  </a:lnTo>
                  <a:lnTo>
                    <a:pt x="131025" y="173797"/>
                  </a:lnTo>
                  <a:lnTo>
                    <a:pt x="145188" y="174929"/>
                  </a:lnTo>
                  <a:lnTo>
                    <a:pt x="160890" y="172374"/>
                  </a:lnTo>
                  <a:lnTo>
                    <a:pt x="186303" y="161592"/>
                  </a:lnTo>
                  <a:lnTo>
                    <a:pt x="214450" y="139739"/>
                  </a:lnTo>
                  <a:lnTo>
                    <a:pt x="243639" y="93262"/>
                  </a:lnTo>
                  <a:lnTo>
                    <a:pt x="259583" y="53092"/>
                  </a:lnTo>
                  <a:lnTo>
                    <a:pt x="263943" y="29325"/>
                  </a:lnTo>
                  <a:lnTo>
                    <a:pt x="261177" y="11706"/>
                  </a:lnTo>
                  <a:lnTo>
                    <a:pt x="257053" y="6161"/>
                  </a:lnTo>
                  <a:lnTo>
                    <a:pt x="251481" y="2464"/>
                  </a:lnTo>
                  <a:lnTo>
                    <a:pt x="244945" y="0"/>
                  </a:lnTo>
                  <a:lnTo>
                    <a:pt x="237765" y="474"/>
                  </a:lnTo>
                  <a:lnTo>
                    <a:pt x="222262" y="6644"/>
                  </a:lnTo>
                  <a:lnTo>
                    <a:pt x="211608" y="18324"/>
                  </a:lnTo>
                  <a:lnTo>
                    <a:pt x="207779" y="25390"/>
                  </a:lnTo>
                  <a:lnTo>
                    <a:pt x="205407" y="40766"/>
                  </a:lnTo>
                  <a:lnTo>
                    <a:pt x="205762" y="48818"/>
                  </a:lnTo>
                  <a:lnTo>
                    <a:pt x="213682" y="63408"/>
                  </a:lnTo>
                  <a:lnTo>
                    <a:pt x="226610" y="75538"/>
                  </a:lnTo>
                  <a:lnTo>
                    <a:pt x="241763" y="83280"/>
                  </a:lnTo>
                  <a:lnTo>
                    <a:pt x="257905" y="85310"/>
                  </a:lnTo>
                  <a:lnTo>
                    <a:pt x="308072" y="77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43">
              <a:extLst>
                <a:ext uri="{FF2B5EF4-FFF2-40B4-BE49-F238E27FC236}">
                  <a16:creationId xmlns:a16="http://schemas.microsoft.com/office/drawing/2014/main" xmlns="" id="{FE32771E-3F58-4656-A705-308141879A9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117387" y="969068"/>
              <a:ext cx="105864" cy="300933"/>
            </a:xfrm>
            <a:custGeom>
              <a:avLst/>
              <a:gdLst/>
              <a:ahLst/>
              <a:cxnLst/>
              <a:rect l="0" t="0" r="0" b="0"/>
              <a:pathLst>
                <a:path w="105864" h="300933">
                  <a:moveTo>
                    <a:pt x="105863" y="15182"/>
                  </a:moveTo>
                  <a:lnTo>
                    <a:pt x="105863" y="15182"/>
                  </a:lnTo>
                  <a:lnTo>
                    <a:pt x="102492" y="8440"/>
                  </a:lnTo>
                  <a:lnTo>
                    <a:pt x="97074" y="3249"/>
                  </a:lnTo>
                  <a:lnTo>
                    <a:pt x="93654" y="876"/>
                  </a:lnTo>
                  <a:lnTo>
                    <a:pt x="89962" y="0"/>
                  </a:lnTo>
                  <a:lnTo>
                    <a:pt x="82097" y="909"/>
                  </a:lnTo>
                  <a:lnTo>
                    <a:pt x="62995" y="15500"/>
                  </a:lnTo>
                  <a:lnTo>
                    <a:pt x="31961" y="62334"/>
                  </a:lnTo>
                  <a:lnTo>
                    <a:pt x="17984" y="95405"/>
                  </a:lnTo>
                  <a:lnTo>
                    <a:pt x="8480" y="135033"/>
                  </a:lnTo>
                  <a:lnTo>
                    <a:pt x="2609" y="176399"/>
                  </a:lnTo>
                  <a:lnTo>
                    <a:pt x="0" y="213599"/>
                  </a:lnTo>
                  <a:lnTo>
                    <a:pt x="8644" y="259533"/>
                  </a:lnTo>
                  <a:lnTo>
                    <a:pt x="22674" y="281121"/>
                  </a:lnTo>
                  <a:lnTo>
                    <a:pt x="31354" y="289842"/>
                  </a:lnTo>
                  <a:lnTo>
                    <a:pt x="40668" y="294949"/>
                  </a:lnTo>
                  <a:lnTo>
                    <a:pt x="80463" y="30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44">
              <a:extLst>
                <a:ext uri="{FF2B5EF4-FFF2-40B4-BE49-F238E27FC236}">
                  <a16:creationId xmlns:a16="http://schemas.microsoft.com/office/drawing/2014/main" xmlns="" id="{36CFA0C4-542D-49AB-9D1F-DD1B0C91AFD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772400" y="1155700"/>
              <a:ext cx="146051" cy="165101"/>
            </a:xfrm>
            <a:custGeom>
              <a:avLst/>
              <a:gdLst/>
              <a:ahLst/>
              <a:cxnLst/>
              <a:rect l="0" t="0" r="0" b="0"/>
              <a:pathLst>
                <a:path w="146051" h="16510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18600" y="17325"/>
                  </a:lnTo>
                  <a:lnTo>
                    <a:pt x="76422" y="59318"/>
                  </a:lnTo>
                  <a:lnTo>
                    <a:pt x="46397" y="95892"/>
                  </a:lnTo>
                  <a:lnTo>
                    <a:pt x="9558" y="142920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45">
              <a:extLst>
                <a:ext uri="{FF2B5EF4-FFF2-40B4-BE49-F238E27FC236}">
                  <a16:creationId xmlns:a16="http://schemas.microsoft.com/office/drawing/2014/main" xmlns="" id="{F66AD652-B423-47D6-9DF6-BB1D601C351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759961" y="1155961"/>
              <a:ext cx="126740" cy="139440"/>
            </a:xfrm>
            <a:custGeom>
              <a:avLst/>
              <a:gdLst/>
              <a:ahLst/>
              <a:cxnLst/>
              <a:rect l="0" t="0" r="0" b="0"/>
              <a:pathLst>
                <a:path w="126740" h="13944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37317" y="42387"/>
                  </a:lnTo>
                  <a:lnTo>
                    <a:pt x="69903" y="82769"/>
                  </a:lnTo>
                  <a:lnTo>
                    <a:pt x="111628" y="128253"/>
                  </a:lnTo>
                  <a:lnTo>
                    <a:pt x="126739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46">
              <a:extLst>
                <a:ext uri="{FF2B5EF4-FFF2-40B4-BE49-F238E27FC236}">
                  <a16:creationId xmlns:a16="http://schemas.microsoft.com/office/drawing/2014/main" xmlns="" id="{F22267D8-6336-4825-891B-A639B3E15B0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490773" y="923515"/>
              <a:ext cx="224408" cy="490995"/>
            </a:xfrm>
            <a:custGeom>
              <a:avLst/>
              <a:gdLst/>
              <a:ahLst/>
              <a:cxnLst/>
              <a:rect l="0" t="0" r="0" b="0"/>
              <a:pathLst>
                <a:path w="224408" h="490995">
                  <a:moveTo>
                    <a:pt x="14927" y="124235"/>
                  </a:moveTo>
                  <a:lnTo>
                    <a:pt x="14927" y="124235"/>
                  </a:lnTo>
                  <a:lnTo>
                    <a:pt x="11556" y="117493"/>
                  </a:lnTo>
                  <a:lnTo>
                    <a:pt x="9858" y="115507"/>
                  </a:lnTo>
                  <a:lnTo>
                    <a:pt x="6088" y="113300"/>
                  </a:lnTo>
                  <a:lnTo>
                    <a:pt x="4095" y="114123"/>
                  </a:lnTo>
                  <a:lnTo>
                    <a:pt x="0" y="118800"/>
                  </a:lnTo>
                  <a:lnTo>
                    <a:pt x="470" y="142851"/>
                  </a:lnTo>
                  <a:lnTo>
                    <a:pt x="8448" y="186901"/>
                  </a:lnTo>
                  <a:lnTo>
                    <a:pt x="15811" y="223818"/>
                  </a:lnTo>
                  <a:lnTo>
                    <a:pt x="23786" y="264450"/>
                  </a:lnTo>
                  <a:lnTo>
                    <a:pt x="32035" y="308379"/>
                  </a:lnTo>
                  <a:lnTo>
                    <a:pt x="36642" y="351891"/>
                  </a:lnTo>
                  <a:lnTo>
                    <a:pt x="38688" y="393338"/>
                  </a:lnTo>
                  <a:lnTo>
                    <a:pt x="39599" y="430573"/>
                  </a:lnTo>
                  <a:lnTo>
                    <a:pt x="35819" y="478074"/>
                  </a:lnTo>
                  <a:lnTo>
                    <a:pt x="34523" y="490994"/>
                  </a:lnTo>
                  <a:lnTo>
                    <a:pt x="34341" y="490802"/>
                  </a:lnTo>
                  <a:lnTo>
                    <a:pt x="37683" y="449189"/>
                  </a:lnTo>
                  <a:lnTo>
                    <a:pt x="36094" y="414474"/>
                  </a:lnTo>
                  <a:lnTo>
                    <a:pt x="34917" y="368000"/>
                  </a:lnTo>
                  <a:lnTo>
                    <a:pt x="34604" y="341779"/>
                  </a:lnTo>
                  <a:lnTo>
                    <a:pt x="34395" y="313008"/>
                  </a:lnTo>
                  <a:lnTo>
                    <a:pt x="34255" y="282540"/>
                  </a:lnTo>
                  <a:lnTo>
                    <a:pt x="34163" y="250938"/>
                  </a:lnTo>
                  <a:lnTo>
                    <a:pt x="34806" y="220698"/>
                  </a:lnTo>
                  <a:lnTo>
                    <a:pt x="35941" y="191366"/>
                  </a:lnTo>
                  <a:lnTo>
                    <a:pt x="37402" y="162639"/>
                  </a:lnTo>
                  <a:lnTo>
                    <a:pt x="40494" y="137138"/>
                  </a:lnTo>
                  <a:lnTo>
                    <a:pt x="49574" y="91870"/>
                  </a:lnTo>
                  <a:lnTo>
                    <a:pt x="64427" y="54347"/>
                  </a:lnTo>
                  <a:lnTo>
                    <a:pt x="82788" y="24029"/>
                  </a:lnTo>
                  <a:lnTo>
                    <a:pt x="102708" y="3499"/>
                  </a:lnTo>
                  <a:lnTo>
                    <a:pt x="114370" y="0"/>
                  </a:lnTo>
                  <a:lnTo>
                    <a:pt x="140498" y="3638"/>
                  </a:lnTo>
                  <a:lnTo>
                    <a:pt x="164810" y="20307"/>
                  </a:lnTo>
                  <a:lnTo>
                    <a:pt x="198331" y="59340"/>
                  </a:lnTo>
                  <a:lnTo>
                    <a:pt x="216384" y="91159"/>
                  </a:lnTo>
                  <a:lnTo>
                    <a:pt x="224407" y="126468"/>
                  </a:lnTo>
                  <a:lnTo>
                    <a:pt x="222330" y="161446"/>
                  </a:lnTo>
                  <a:lnTo>
                    <a:pt x="212234" y="193690"/>
                  </a:lnTo>
                  <a:lnTo>
                    <a:pt x="193635" y="219780"/>
                  </a:lnTo>
                  <a:lnTo>
                    <a:pt x="169376" y="237490"/>
                  </a:lnTo>
                  <a:lnTo>
                    <a:pt x="141427" y="247948"/>
                  </a:lnTo>
                  <a:lnTo>
                    <a:pt x="96780" y="249164"/>
                  </a:lnTo>
                  <a:lnTo>
                    <a:pt x="66540" y="240900"/>
                  </a:lnTo>
                  <a:lnTo>
                    <a:pt x="55975" y="233471"/>
                  </a:lnTo>
                  <a:lnTo>
                    <a:pt x="53581" y="230926"/>
                  </a:lnTo>
                  <a:lnTo>
                    <a:pt x="52691" y="229229"/>
                  </a:lnTo>
                  <a:lnTo>
                    <a:pt x="53027" y="225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1347">
            <a:extLst>
              <a:ext uri="{FF2B5EF4-FFF2-40B4-BE49-F238E27FC236}">
                <a16:creationId xmlns:a16="http://schemas.microsoft.com/office/drawing/2014/main" xmlns="" id="{B78EC6F6-9478-4C66-AA5B-AE756FF7C6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3300" y="1536700"/>
            <a:ext cx="1619251" cy="107259"/>
          </a:xfrm>
          <a:custGeom>
            <a:avLst/>
            <a:gdLst/>
            <a:ahLst/>
            <a:cxnLst/>
            <a:rect l="0" t="0" r="0" b="0"/>
            <a:pathLst>
              <a:path w="1619251" h="107259">
                <a:moveTo>
                  <a:pt x="0" y="6350"/>
                </a:moveTo>
                <a:lnTo>
                  <a:pt x="0" y="6350"/>
                </a:lnTo>
                <a:lnTo>
                  <a:pt x="0" y="9721"/>
                </a:lnTo>
                <a:lnTo>
                  <a:pt x="33213" y="50102"/>
                </a:lnTo>
                <a:lnTo>
                  <a:pt x="54272" y="72362"/>
                </a:lnTo>
                <a:lnTo>
                  <a:pt x="100042" y="95210"/>
                </a:lnTo>
                <a:lnTo>
                  <a:pt x="123139" y="98751"/>
                </a:lnTo>
                <a:lnTo>
                  <a:pt x="150532" y="100406"/>
                </a:lnTo>
                <a:lnTo>
                  <a:pt x="180788" y="100804"/>
                </a:lnTo>
                <a:lnTo>
                  <a:pt x="214364" y="96836"/>
                </a:lnTo>
                <a:lnTo>
                  <a:pt x="250154" y="89957"/>
                </a:lnTo>
                <a:lnTo>
                  <a:pt x="287419" y="81138"/>
                </a:lnTo>
                <a:lnTo>
                  <a:pt x="326374" y="69614"/>
                </a:lnTo>
                <a:lnTo>
                  <a:pt x="366455" y="56287"/>
                </a:lnTo>
                <a:lnTo>
                  <a:pt x="407286" y="41758"/>
                </a:lnTo>
                <a:lnTo>
                  <a:pt x="442974" y="29955"/>
                </a:lnTo>
                <a:lnTo>
                  <a:pt x="475233" y="19970"/>
                </a:lnTo>
                <a:lnTo>
                  <a:pt x="505205" y="11197"/>
                </a:lnTo>
                <a:lnTo>
                  <a:pt x="530831" y="6054"/>
                </a:lnTo>
                <a:lnTo>
                  <a:pt x="574356" y="2220"/>
                </a:lnTo>
                <a:lnTo>
                  <a:pt x="606871" y="8513"/>
                </a:lnTo>
                <a:lnTo>
                  <a:pt x="645010" y="29804"/>
                </a:lnTo>
                <a:lnTo>
                  <a:pt x="680534" y="58455"/>
                </a:lnTo>
                <a:lnTo>
                  <a:pt x="706037" y="76780"/>
                </a:lnTo>
                <a:lnTo>
                  <a:pt x="747457" y="95030"/>
                </a:lnTo>
                <a:lnTo>
                  <a:pt x="787559" y="107258"/>
                </a:lnTo>
                <a:lnTo>
                  <a:pt x="833230" y="106647"/>
                </a:lnTo>
                <a:lnTo>
                  <a:pt x="873151" y="101256"/>
                </a:lnTo>
                <a:lnTo>
                  <a:pt x="914882" y="94156"/>
                </a:lnTo>
                <a:lnTo>
                  <a:pt x="958359" y="87003"/>
                </a:lnTo>
                <a:lnTo>
                  <a:pt x="1005904" y="81472"/>
                </a:lnTo>
                <a:lnTo>
                  <a:pt x="1031141" y="79009"/>
                </a:lnTo>
                <a:lnTo>
                  <a:pt x="1057139" y="76662"/>
                </a:lnTo>
                <a:lnTo>
                  <a:pt x="1083642" y="74391"/>
                </a:lnTo>
                <a:lnTo>
                  <a:pt x="1113306" y="71466"/>
                </a:lnTo>
                <a:lnTo>
                  <a:pt x="1145076" y="68105"/>
                </a:lnTo>
                <a:lnTo>
                  <a:pt x="1178251" y="64454"/>
                </a:lnTo>
                <a:lnTo>
                  <a:pt x="1213067" y="60608"/>
                </a:lnTo>
                <a:lnTo>
                  <a:pt x="1248978" y="56633"/>
                </a:lnTo>
                <a:lnTo>
                  <a:pt x="1285619" y="52572"/>
                </a:lnTo>
                <a:lnTo>
                  <a:pt x="1322040" y="47748"/>
                </a:lnTo>
                <a:lnTo>
                  <a:pt x="1358316" y="42415"/>
                </a:lnTo>
                <a:lnTo>
                  <a:pt x="1394494" y="36744"/>
                </a:lnTo>
                <a:lnTo>
                  <a:pt x="1427785" y="31551"/>
                </a:lnTo>
                <a:lnTo>
                  <a:pt x="1459151" y="26679"/>
                </a:lnTo>
                <a:lnTo>
                  <a:pt x="1489234" y="22019"/>
                </a:lnTo>
                <a:lnTo>
                  <a:pt x="1517050" y="17501"/>
                </a:lnTo>
                <a:lnTo>
                  <a:pt x="1543356" y="13079"/>
                </a:lnTo>
                <a:lnTo>
                  <a:pt x="1585519" y="5813"/>
                </a:lnTo>
                <a:lnTo>
                  <a:pt x="16192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281">
            <a:extLst>
              <a:ext uri="{FF2B5EF4-FFF2-40B4-BE49-F238E27FC236}">
                <a16:creationId xmlns:a16="http://schemas.microsoft.com/office/drawing/2014/main" xmlns="" id="{D5A5E8D5-8F5A-42CA-9956-3BE77410DB2A}"/>
              </a:ext>
            </a:extLst>
          </p:cNvPr>
          <p:cNvGrpSpPr/>
          <p:nvPr/>
        </p:nvGrpSpPr>
        <p:grpSpPr>
          <a:xfrm>
            <a:off x="1747394" y="1908694"/>
            <a:ext cx="278257" cy="453507"/>
            <a:chOff x="1747394" y="1908694"/>
            <a:chExt cx="278257" cy="453507"/>
          </a:xfrm>
        </p:grpSpPr>
        <p:sp>
          <p:nvSpPr>
            <p:cNvPr id="30" name="SMARTInkShape-1348">
              <a:extLst>
                <a:ext uri="{FF2B5EF4-FFF2-40B4-BE49-F238E27FC236}">
                  <a16:creationId xmlns:a16="http://schemas.microsoft.com/office/drawing/2014/main" xmlns="" id="{6552FB21-B205-44A9-BFCB-498D08EA710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828800" y="1908694"/>
              <a:ext cx="196851" cy="212207"/>
            </a:xfrm>
            <a:custGeom>
              <a:avLst/>
              <a:gdLst/>
              <a:ahLst/>
              <a:cxnLst/>
              <a:rect l="0" t="0" r="0" b="0"/>
              <a:pathLst>
                <a:path w="196851" h="212207">
                  <a:moveTo>
                    <a:pt x="0" y="174106"/>
                  </a:moveTo>
                  <a:lnTo>
                    <a:pt x="0" y="174106"/>
                  </a:lnTo>
                  <a:lnTo>
                    <a:pt x="6742" y="174106"/>
                  </a:lnTo>
                  <a:lnTo>
                    <a:pt x="45434" y="153058"/>
                  </a:lnTo>
                  <a:lnTo>
                    <a:pt x="83868" y="119122"/>
                  </a:lnTo>
                  <a:lnTo>
                    <a:pt x="105753" y="88121"/>
                  </a:lnTo>
                  <a:lnTo>
                    <a:pt x="124266" y="41959"/>
                  </a:lnTo>
                  <a:lnTo>
                    <a:pt x="131556" y="8773"/>
                  </a:lnTo>
                  <a:lnTo>
                    <a:pt x="131448" y="4618"/>
                  </a:lnTo>
                  <a:lnTo>
                    <a:pt x="130671" y="1847"/>
                  </a:lnTo>
                  <a:lnTo>
                    <a:pt x="129447" y="0"/>
                  </a:lnTo>
                  <a:lnTo>
                    <a:pt x="128631" y="180"/>
                  </a:lnTo>
                  <a:lnTo>
                    <a:pt x="127725" y="4143"/>
                  </a:lnTo>
                  <a:lnTo>
                    <a:pt x="127096" y="46666"/>
                  </a:lnTo>
                  <a:lnTo>
                    <a:pt x="127028" y="86957"/>
                  </a:lnTo>
                  <a:lnTo>
                    <a:pt x="127008" y="130175"/>
                  </a:lnTo>
                  <a:lnTo>
                    <a:pt x="123631" y="175541"/>
                  </a:lnTo>
                  <a:lnTo>
                    <a:pt x="121533" y="191308"/>
                  </a:lnTo>
                  <a:lnTo>
                    <a:pt x="121944" y="192629"/>
                  </a:lnTo>
                  <a:lnTo>
                    <a:pt x="122924" y="192099"/>
                  </a:lnTo>
                  <a:lnTo>
                    <a:pt x="124283" y="190335"/>
                  </a:lnTo>
                  <a:lnTo>
                    <a:pt x="137313" y="161522"/>
                  </a:lnTo>
                  <a:lnTo>
                    <a:pt x="147811" y="150169"/>
                  </a:lnTo>
                  <a:lnTo>
                    <a:pt x="159533" y="142771"/>
                  </a:lnTo>
                  <a:lnTo>
                    <a:pt x="169916" y="140894"/>
                  </a:lnTo>
                  <a:lnTo>
                    <a:pt x="174661" y="141381"/>
                  </a:lnTo>
                  <a:lnTo>
                    <a:pt x="183695" y="147567"/>
                  </a:lnTo>
                  <a:lnTo>
                    <a:pt x="188080" y="152180"/>
                  </a:lnTo>
                  <a:lnTo>
                    <a:pt x="192952" y="164831"/>
                  </a:lnTo>
                  <a:lnTo>
                    <a:pt x="196850" y="212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49">
              <a:extLst>
                <a:ext uri="{FF2B5EF4-FFF2-40B4-BE49-F238E27FC236}">
                  <a16:creationId xmlns:a16="http://schemas.microsoft.com/office/drawing/2014/main" xmlns="" id="{104BFE5F-826F-499D-93BE-0DFB7574C77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874182" y="1918583"/>
              <a:ext cx="30819" cy="259193"/>
            </a:xfrm>
            <a:custGeom>
              <a:avLst/>
              <a:gdLst/>
              <a:ahLst/>
              <a:cxnLst/>
              <a:rect l="0" t="0" r="0" b="0"/>
              <a:pathLst>
                <a:path w="30819" h="259193">
                  <a:moveTo>
                    <a:pt x="11768" y="5467"/>
                  </a:moveTo>
                  <a:lnTo>
                    <a:pt x="11768" y="5467"/>
                  </a:lnTo>
                  <a:lnTo>
                    <a:pt x="11768" y="0"/>
                  </a:lnTo>
                  <a:lnTo>
                    <a:pt x="11768" y="38485"/>
                  </a:lnTo>
                  <a:lnTo>
                    <a:pt x="11768" y="74595"/>
                  </a:lnTo>
                  <a:lnTo>
                    <a:pt x="9886" y="106041"/>
                  </a:lnTo>
                  <a:lnTo>
                    <a:pt x="6698" y="140477"/>
                  </a:lnTo>
                  <a:lnTo>
                    <a:pt x="2930" y="174597"/>
                  </a:lnTo>
                  <a:lnTo>
                    <a:pt x="212" y="215427"/>
                  </a:lnTo>
                  <a:lnTo>
                    <a:pt x="0" y="249278"/>
                  </a:lnTo>
                  <a:lnTo>
                    <a:pt x="2539" y="257996"/>
                  </a:lnTo>
                  <a:lnTo>
                    <a:pt x="5615" y="259192"/>
                  </a:lnTo>
                  <a:lnTo>
                    <a:pt x="14678" y="256757"/>
                  </a:lnTo>
                  <a:lnTo>
                    <a:pt x="18647" y="252722"/>
                  </a:lnTo>
                  <a:lnTo>
                    <a:pt x="30818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50">
              <a:extLst>
                <a:ext uri="{FF2B5EF4-FFF2-40B4-BE49-F238E27FC236}">
                  <a16:creationId xmlns:a16="http://schemas.microsoft.com/office/drawing/2014/main" xmlns="" id="{F18ECAE8-71AF-4A34-817B-677E7AE3997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747394" y="2070100"/>
              <a:ext cx="11557" cy="25401"/>
            </a:xfrm>
            <a:custGeom>
              <a:avLst/>
              <a:gdLst/>
              <a:ahLst/>
              <a:cxnLst/>
              <a:rect l="0" t="0" r="0" b="0"/>
              <a:pathLst>
                <a:path w="11557" h="25401">
                  <a:moveTo>
                    <a:pt x="11556" y="25400"/>
                  </a:moveTo>
                  <a:lnTo>
                    <a:pt x="11556" y="25400"/>
                  </a:lnTo>
                  <a:lnTo>
                    <a:pt x="0" y="2288"/>
                  </a:lnTo>
                  <a:lnTo>
                    <a:pt x="324" y="1525"/>
                  </a:lnTo>
                  <a:lnTo>
                    <a:pt x="1246" y="1017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51">
              <a:extLst>
                <a:ext uri="{FF2B5EF4-FFF2-40B4-BE49-F238E27FC236}">
                  <a16:creationId xmlns:a16="http://schemas.microsoft.com/office/drawing/2014/main" xmlns="" id="{7B8897C7-CA19-405D-8074-C77BEA2A0BC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758950" y="2203711"/>
              <a:ext cx="6351" cy="158490"/>
            </a:xfrm>
            <a:custGeom>
              <a:avLst/>
              <a:gdLst/>
              <a:ahLst/>
              <a:cxnLst/>
              <a:rect l="0" t="0" r="0" b="0"/>
              <a:pathLst>
                <a:path w="6351" h="1584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37331"/>
                  </a:lnTo>
                  <a:lnTo>
                    <a:pt x="705" y="72025"/>
                  </a:lnTo>
                  <a:lnTo>
                    <a:pt x="4364" y="111860"/>
                  </a:lnTo>
                  <a:lnTo>
                    <a:pt x="6350" y="158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82">
            <a:extLst>
              <a:ext uri="{FF2B5EF4-FFF2-40B4-BE49-F238E27FC236}">
                <a16:creationId xmlns:a16="http://schemas.microsoft.com/office/drawing/2014/main" xmlns="" id="{E85654C2-6079-4AE0-A49F-B93EC03094F2}"/>
              </a:ext>
            </a:extLst>
          </p:cNvPr>
          <p:cNvGrpSpPr/>
          <p:nvPr/>
        </p:nvGrpSpPr>
        <p:grpSpPr>
          <a:xfrm>
            <a:off x="2254250" y="1949450"/>
            <a:ext cx="895351" cy="383164"/>
            <a:chOff x="2254250" y="1949450"/>
            <a:chExt cx="895351" cy="383164"/>
          </a:xfrm>
        </p:grpSpPr>
        <p:sp>
          <p:nvSpPr>
            <p:cNvPr id="35" name="SMARTInkShape-1352">
              <a:extLst>
                <a:ext uri="{FF2B5EF4-FFF2-40B4-BE49-F238E27FC236}">
                  <a16:creationId xmlns:a16="http://schemas.microsoft.com/office/drawing/2014/main" xmlns="" id="{74AA09ED-CFB2-4BD2-8262-AEA3B099311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024365" y="2095500"/>
              <a:ext cx="125236" cy="50801"/>
            </a:xfrm>
            <a:custGeom>
              <a:avLst/>
              <a:gdLst/>
              <a:ahLst/>
              <a:cxnLst/>
              <a:rect l="0" t="0" r="0" b="0"/>
              <a:pathLst>
                <a:path w="1252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5500" y="50800"/>
                  </a:lnTo>
                  <a:lnTo>
                    <a:pt x="52553" y="29752"/>
                  </a:lnTo>
                  <a:lnTo>
                    <a:pt x="94920" y="12108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53">
              <a:extLst>
                <a:ext uri="{FF2B5EF4-FFF2-40B4-BE49-F238E27FC236}">
                  <a16:creationId xmlns:a16="http://schemas.microsoft.com/office/drawing/2014/main" xmlns="" id="{9DD32456-A60A-4785-97CF-6EF5F2A5D7C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026642" y="1949450"/>
              <a:ext cx="65809" cy="287910"/>
            </a:xfrm>
            <a:custGeom>
              <a:avLst/>
              <a:gdLst/>
              <a:ahLst/>
              <a:cxnLst/>
              <a:rect l="0" t="0" r="0" b="0"/>
              <a:pathLst>
                <a:path w="65809" h="287910">
                  <a:moveTo>
                    <a:pt x="65808" y="0"/>
                  </a:moveTo>
                  <a:lnTo>
                    <a:pt x="65808" y="0"/>
                  </a:lnTo>
                  <a:lnTo>
                    <a:pt x="48131" y="45466"/>
                  </a:lnTo>
                  <a:lnTo>
                    <a:pt x="40077" y="77828"/>
                  </a:lnTo>
                  <a:lnTo>
                    <a:pt x="31089" y="115729"/>
                  </a:lnTo>
                  <a:lnTo>
                    <a:pt x="20039" y="156092"/>
                  </a:lnTo>
                  <a:lnTo>
                    <a:pt x="11834" y="191906"/>
                  </a:lnTo>
                  <a:lnTo>
                    <a:pt x="3249" y="237953"/>
                  </a:lnTo>
                  <a:lnTo>
                    <a:pt x="0" y="270882"/>
                  </a:lnTo>
                  <a:lnTo>
                    <a:pt x="769" y="277955"/>
                  </a:lnTo>
                  <a:lnTo>
                    <a:pt x="3399" y="282670"/>
                  </a:lnTo>
                  <a:lnTo>
                    <a:pt x="7269" y="285813"/>
                  </a:lnTo>
                  <a:lnTo>
                    <a:pt x="11965" y="287909"/>
                  </a:lnTo>
                  <a:lnTo>
                    <a:pt x="17918" y="286483"/>
                  </a:lnTo>
                  <a:lnTo>
                    <a:pt x="46758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54">
              <a:extLst>
                <a:ext uri="{FF2B5EF4-FFF2-40B4-BE49-F238E27FC236}">
                  <a16:creationId xmlns:a16="http://schemas.microsoft.com/office/drawing/2014/main" xmlns="" id="{93F0891A-D171-4432-969F-7041B44A689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870564" y="2121839"/>
              <a:ext cx="74452" cy="124854"/>
            </a:xfrm>
            <a:custGeom>
              <a:avLst/>
              <a:gdLst/>
              <a:ahLst/>
              <a:cxnLst/>
              <a:rect l="0" t="0" r="0" b="0"/>
              <a:pathLst>
                <a:path w="74452" h="124854">
                  <a:moveTo>
                    <a:pt x="25036" y="18111"/>
                  </a:moveTo>
                  <a:lnTo>
                    <a:pt x="25036" y="18111"/>
                  </a:lnTo>
                  <a:lnTo>
                    <a:pt x="21665" y="18111"/>
                  </a:lnTo>
                  <a:lnTo>
                    <a:pt x="20672" y="19522"/>
                  </a:lnTo>
                  <a:lnTo>
                    <a:pt x="11895" y="59538"/>
                  </a:lnTo>
                  <a:lnTo>
                    <a:pt x="2400" y="103790"/>
                  </a:lnTo>
                  <a:lnTo>
                    <a:pt x="0" y="124853"/>
                  </a:lnTo>
                  <a:lnTo>
                    <a:pt x="11617" y="96391"/>
                  </a:lnTo>
                  <a:lnTo>
                    <a:pt x="24031" y="50742"/>
                  </a:lnTo>
                  <a:lnTo>
                    <a:pt x="39320" y="18764"/>
                  </a:lnTo>
                  <a:lnTo>
                    <a:pt x="53885" y="1528"/>
                  </a:lnTo>
                  <a:lnTo>
                    <a:pt x="57674" y="0"/>
                  </a:lnTo>
                  <a:lnTo>
                    <a:pt x="60906" y="393"/>
                  </a:lnTo>
                  <a:lnTo>
                    <a:pt x="63766" y="2065"/>
                  </a:lnTo>
                  <a:lnTo>
                    <a:pt x="68825" y="13331"/>
                  </a:lnTo>
                  <a:lnTo>
                    <a:pt x="74451" y="45938"/>
                  </a:lnTo>
                  <a:lnTo>
                    <a:pt x="69486" y="94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55">
              <a:extLst>
                <a:ext uri="{FF2B5EF4-FFF2-40B4-BE49-F238E27FC236}">
                  <a16:creationId xmlns:a16="http://schemas.microsoft.com/office/drawing/2014/main" xmlns="" id="{E658C452-84CF-424C-8502-2C97F7EF2D1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774916" y="2135192"/>
              <a:ext cx="82585" cy="101194"/>
            </a:xfrm>
            <a:custGeom>
              <a:avLst/>
              <a:gdLst/>
              <a:ahLst/>
              <a:cxnLst/>
              <a:rect l="0" t="0" r="0" b="0"/>
              <a:pathLst>
                <a:path w="82585" h="101194">
                  <a:moveTo>
                    <a:pt x="6384" y="49208"/>
                  </a:moveTo>
                  <a:lnTo>
                    <a:pt x="6384" y="49208"/>
                  </a:lnTo>
                  <a:lnTo>
                    <a:pt x="6384" y="45837"/>
                  </a:lnTo>
                  <a:lnTo>
                    <a:pt x="12028" y="42300"/>
                  </a:lnTo>
                  <a:lnTo>
                    <a:pt x="23343" y="36343"/>
                  </a:lnTo>
                  <a:lnTo>
                    <a:pt x="36858" y="24638"/>
                  </a:lnTo>
                  <a:lnTo>
                    <a:pt x="45596" y="12843"/>
                  </a:lnTo>
                  <a:lnTo>
                    <a:pt x="46636" y="9443"/>
                  </a:lnTo>
                  <a:lnTo>
                    <a:pt x="46624" y="6470"/>
                  </a:lnTo>
                  <a:lnTo>
                    <a:pt x="45911" y="3783"/>
                  </a:lnTo>
                  <a:lnTo>
                    <a:pt x="44024" y="1991"/>
                  </a:lnTo>
                  <a:lnTo>
                    <a:pt x="38165" y="0"/>
                  </a:lnTo>
                  <a:lnTo>
                    <a:pt x="34627" y="1586"/>
                  </a:lnTo>
                  <a:lnTo>
                    <a:pt x="26933" y="8993"/>
                  </a:lnTo>
                  <a:lnTo>
                    <a:pt x="6837" y="41133"/>
                  </a:lnTo>
                  <a:lnTo>
                    <a:pt x="0" y="60906"/>
                  </a:lnTo>
                  <a:lnTo>
                    <a:pt x="254" y="77690"/>
                  </a:lnTo>
                  <a:lnTo>
                    <a:pt x="2297" y="85129"/>
                  </a:lnTo>
                  <a:lnTo>
                    <a:pt x="5776" y="90795"/>
                  </a:lnTo>
                  <a:lnTo>
                    <a:pt x="15286" y="98970"/>
                  </a:lnTo>
                  <a:lnTo>
                    <a:pt x="28450" y="101193"/>
                  </a:lnTo>
                  <a:lnTo>
                    <a:pt x="44413" y="98418"/>
                  </a:lnTo>
                  <a:lnTo>
                    <a:pt x="82584" y="80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56">
              <a:extLst>
                <a:ext uri="{FF2B5EF4-FFF2-40B4-BE49-F238E27FC236}">
                  <a16:creationId xmlns:a16="http://schemas.microsoft.com/office/drawing/2014/main" xmlns="" id="{ED2B6CC3-5BA3-4C38-B0BB-DF6CC69C809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609850" y="2156827"/>
              <a:ext cx="114301" cy="129110"/>
            </a:xfrm>
            <a:custGeom>
              <a:avLst/>
              <a:gdLst/>
              <a:ahLst/>
              <a:cxnLst/>
              <a:rect l="0" t="0" r="0" b="0"/>
              <a:pathLst>
                <a:path w="114301" h="129110">
                  <a:moveTo>
                    <a:pt x="0" y="14873"/>
                  </a:moveTo>
                  <a:lnTo>
                    <a:pt x="0" y="14873"/>
                  </a:lnTo>
                  <a:lnTo>
                    <a:pt x="0" y="3317"/>
                  </a:lnTo>
                  <a:lnTo>
                    <a:pt x="3371" y="9254"/>
                  </a:lnTo>
                  <a:lnTo>
                    <a:pt x="9460" y="56475"/>
                  </a:lnTo>
                  <a:lnTo>
                    <a:pt x="12060" y="97984"/>
                  </a:lnTo>
                  <a:lnTo>
                    <a:pt x="12644" y="129109"/>
                  </a:lnTo>
                  <a:lnTo>
                    <a:pt x="19604" y="91922"/>
                  </a:lnTo>
                  <a:lnTo>
                    <a:pt x="30997" y="48907"/>
                  </a:lnTo>
                  <a:lnTo>
                    <a:pt x="39366" y="30523"/>
                  </a:lnTo>
                  <a:lnTo>
                    <a:pt x="41767" y="28129"/>
                  </a:lnTo>
                  <a:lnTo>
                    <a:pt x="44072" y="27238"/>
                  </a:lnTo>
                  <a:lnTo>
                    <a:pt x="46315" y="27350"/>
                  </a:lnTo>
                  <a:lnTo>
                    <a:pt x="47104" y="30952"/>
                  </a:lnTo>
                  <a:lnTo>
                    <a:pt x="44776" y="75940"/>
                  </a:lnTo>
                  <a:lnTo>
                    <a:pt x="44478" y="100345"/>
                  </a:lnTo>
                  <a:lnTo>
                    <a:pt x="44463" y="99192"/>
                  </a:lnTo>
                  <a:lnTo>
                    <a:pt x="53289" y="58854"/>
                  </a:lnTo>
                  <a:lnTo>
                    <a:pt x="66119" y="32294"/>
                  </a:lnTo>
                  <a:lnTo>
                    <a:pt x="83326" y="9922"/>
                  </a:lnTo>
                  <a:lnTo>
                    <a:pt x="93713" y="2089"/>
                  </a:lnTo>
                  <a:lnTo>
                    <a:pt x="98459" y="0"/>
                  </a:lnTo>
                  <a:lnTo>
                    <a:pt x="102328" y="19"/>
                  </a:lnTo>
                  <a:lnTo>
                    <a:pt x="105613" y="1443"/>
                  </a:lnTo>
                  <a:lnTo>
                    <a:pt x="108509" y="3803"/>
                  </a:lnTo>
                  <a:lnTo>
                    <a:pt x="111726" y="13951"/>
                  </a:lnTo>
                  <a:lnTo>
                    <a:pt x="113961" y="56641"/>
                  </a:lnTo>
                  <a:lnTo>
                    <a:pt x="114300" y="97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57">
              <a:extLst>
                <a:ext uri="{FF2B5EF4-FFF2-40B4-BE49-F238E27FC236}">
                  <a16:creationId xmlns:a16="http://schemas.microsoft.com/office/drawing/2014/main" xmlns="" id="{309E5141-7E61-4EB4-8E9A-2BFFFD72C3B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485477" y="2185283"/>
              <a:ext cx="56519" cy="130314"/>
            </a:xfrm>
            <a:custGeom>
              <a:avLst/>
              <a:gdLst/>
              <a:ahLst/>
              <a:cxnLst/>
              <a:rect l="0" t="0" r="0" b="0"/>
              <a:pathLst>
                <a:path w="56519" h="130314">
                  <a:moveTo>
                    <a:pt x="35473" y="5467"/>
                  </a:moveTo>
                  <a:lnTo>
                    <a:pt x="35473" y="5467"/>
                  </a:lnTo>
                  <a:lnTo>
                    <a:pt x="35473" y="2096"/>
                  </a:lnTo>
                  <a:lnTo>
                    <a:pt x="34767" y="1103"/>
                  </a:lnTo>
                  <a:lnTo>
                    <a:pt x="33591" y="441"/>
                  </a:lnTo>
                  <a:lnTo>
                    <a:pt x="32102" y="0"/>
                  </a:lnTo>
                  <a:lnTo>
                    <a:pt x="19893" y="6120"/>
                  </a:lnTo>
                  <a:lnTo>
                    <a:pt x="6241" y="23613"/>
                  </a:lnTo>
                  <a:lnTo>
                    <a:pt x="0" y="50041"/>
                  </a:lnTo>
                  <a:lnTo>
                    <a:pt x="1522" y="83585"/>
                  </a:lnTo>
                  <a:lnTo>
                    <a:pt x="9813" y="110222"/>
                  </a:lnTo>
                  <a:lnTo>
                    <a:pt x="21206" y="128149"/>
                  </a:lnTo>
                  <a:lnTo>
                    <a:pt x="25256" y="130294"/>
                  </a:lnTo>
                  <a:lnTo>
                    <a:pt x="29367" y="130313"/>
                  </a:lnTo>
                  <a:lnTo>
                    <a:pt x="33519" y="128914"/>
                  </a:lnTo>
                  <a:lnTo>
                    <a:pt x="41895" y="119834"/>
                  </a:lnTo>
                  <a:lnTo>
                    <a:pt x="52663" y="98855"/>
                  </a:lnTo>
                  <a:lnTo>
                    <a:pt x="56518" y="82956"/>
                  </a:lnTo>
                  <a:lnTo>
                    <a:pt x="51554" y="41341"/>
                  </a:lnTo>
                  <a:lnTo>
                    <a:pt x="41823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58">
              <a:extLst>
                <a:ext uri="{FF2B5EF4-FFF2-40B4-BE49-F238E27FC236}">
                  <a16:creationId xmlns:a16="http://schemas.microsoft.com/office/drawing/2014/main" xmlns="" id="{49D0CBBC-3E7F-4F63-BA95-005D3AEC89F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254250" y="2190749"/>
              <a:ext cx="177801" cy="141865"/>
            </a:xfrm>
            <a:custGeom>
              <a:avLst/>
              <a:gdLst/>
              <a:ahLst/>
              <a:cxnLst/>
              <a:rect l="0" t="0" r="0" b="0"/>
              <a:pathLst>
                <a:path w="177801" h="141865">
                  <a:moveTo>
                    <a:pt x="0" y="31751"/>
                  </a:moveTo>
                  <a:lnTo>
                    <a:pt x="0" y="31751"/>
                  </a:lnTo>
                  <a:lnTo>
                    <a:pt x="10831" y="64258"/>
                  </a:lnTo>
                  <a:lnTo>
                    <a:pt x="17828" y="109470"/>
                  </a:lnTo>
                  <a:lnTo>
                    <a:pt x="18943" y="141864"/>
                  </a:lnTo>
                  <a:lnTo>
                    <a:pt x="18978" y="141848"/>
                  </a:lnTo>
                  <a:lnTo>
                    <a:pt x="22809" y="100698"/>
                  </a:lnTo>
                  <a:lnTo>
                    <a:pt x="40097" y="53994"/>
                  </a:lnTo>
                  <a:lnTo>
                    <a:pt x="54371" y="34970"/>
                  </a:lnTo>
                  <a:lnTo>
                    <a:pt x="58825" y="32486"/>
                  </a:lnTo>
                  <a:lnTo>
                    <a:pt x="63205" y="31536"/>
                  </a:lnTo>
                  <a:lnTo>
                    <a:pt x="67537" y="31607"/>
                  </a:lnTo>
                  <a:lnTo>
                    <a:pt x="71130" y="33772"/>
                  </a:lnTo>
                  <a:lnTo>
                    <a:pt x="77004" y="41821"/>
                  </a:lnTo>
                  <a:lnTo>
                    <a:pt x="85818" y="68600"/>
                  </a:lnTo>
                  <a:lnTo>
                    <a:pt x="88780" y="105022"/>
                  </a:lnTo>
                  <a:lnTo>
                    <a:pt x="90287" y="86389"/>
                  </a:lnTo>
                  <a:lnTo>
                    <a:pt x="109944" y="39329"/>
                  </a:lnTo>
                  <a:lnTo>
                    <a:pt x="127591" y="14946"/>
                  </a:lnTo>
                  <a:lnTo>
                    <a:pt x="146225" y="1058"/>
                  </a:lnTo>
                  <a:lnTo>
                    <a:pt x="151811" y="0"/>
                  </a:lnTo>
                  <a:lnTo>
                    <a:pt x="156946" y="706"/>
                  </a:lnTo>
                  <a:lnTo>
                    <a:pt x="161781" y="2588"/>
                  </a:lnTo>
                  <a:lnTo>
                    <a:pt x="165709" y="6664"/>
                  </a:lnTo>
                  <a:lnTo>
                    <a:pt x="171956" y="18720"/>
                  </a:lnTo>
                  <a:lnTo>
                    <a:pt x="177030" y="64572"/>
                  </a:lnTo>
                  <a:lnTo>
                    <a:pt x="177699" y="108667"/>
                  </a:lnTo>
                  <a:lnTo>
                    <a:pt x="177800" y="120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1359">
            <a:extLst>
              <a:ext uri="{FF2B5EF4-FFF2-40B4-BE49-F238E27FC236}">
                <a16:creationId xmlns:a16="http://schemas.microsoft.com/office/drawing/2014/main" xmlns="" id="{806BCFB1-A2D4-4633-98AF-1AC8924CFF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84463" y="1957896"/>
            <a:ext cx="292188" cy="526578"/>
          </a:xfrm>
          <a:custGeom>
            <a:avLst/>
            <a:gdLst/>
            <a:ahLst/>
            <a:cxnLst/>
            <a:rect l="0" t="0" r="0" b="0"/>
            <a:pathLst>
              <a:path w="292188" h="526578">
                <a:moveTo>
                  <a:pt x="95337" y="169354"/>
                </a:moveTo>
                <a:lnTo>
                  <a:pt x="95337" y="169354"/>
                </a:lnTo>
                <a:lnTo>
                  <a:pt x="77660" y="160515"/>
                </a:lnTo>
                <a:lnTo>
                  <a:pt x="65844" y="160252"/>
                </a:lnTo>
                <a:lnTo>
                  <a:pt x="51890" y="163192"/>
                </a:lnTo>
                <a:lnTo>
                  <a:pt x="38633" y="169202"/>
                </a:lnTo>
                <a:lnTo>
                  <a:pt x="25685" y="185985"/>
                </a:lnTo>
                <a:lnTo>
                  <a:pt x="8377" y="223200"/>
                </a:lnTo>
                <a:lnTo>
                  <a:pt x="949" y="249730"/>
                </a:lnTo>
                <a:lnTo>
                  <a:pt x="0" y="273280"/>
                </a:lnTo>
                <a:lnTo>
                  <a:pt x="3557" y="281677"/>
                </a:lnTo>
                <a:lnTo>
                  <a:pt x="9456" y="287980"/>
                </a:lnTo>
                <a:lnTo>
                  <a:pt x="16916" y="292888"/>
                </a:lnTo>
                <a:lnTo>
                  <a:pt x="25417" y="294749"/>
                </a:lnTo>
                <a:lnTo>
                  <a:pt x="44271" y="293054"/>
                </a:lnTo>
                <a:lnTo>
                  <a:pt x="62528" y="280070"/>
                </a:lnTo>
                <a:lnTo>
                  <a:pt x="78638" y="259484"/>
                </a:lnTo>
                <a:lnTo>
                  <a:pt x="94230" y="220126"/>
                </a:lnTo>
                <a:lnTo>
                  <a:pt x="98066" y="179302"/>
                </a:lnTo>
                <a:lnTo>
                  <a:pt x="90461" y="133539"/>
                </a:lnTo>
                <a:lnTo>
                  <a:pt x="89424" y="116252"/>
                </a:lnTo>
                <a:lnTo>
                  <a:pt x="92944" y="106712"/>
                </a:lnTo>
                <a:lnTo>
                  <a:pt x="100623" y="97063"/>
                </a:lnTo>
                <a:lnTo>
                  <a:pt x="139900" y="64061"/>
                </a:lnTo>
                <a:lnTo>
                  <a:pt x="180444" y="32165"/>
                </a:lnTo>
                <a:lnTo>
                  <a:pt x="226922" y="2619"/>
                </a:lnTo>
                <a:lnTo>
                  <a:pt x="231430" y="0"/>
                </a:lnTo>
                <a:lnTo>
                  <a:pt x="231927" y="2123"/>
                </a:lnTo>
                <a:lnTo>
                  <a:pt x="230598" y="12009"/>
                </a:lnTo>
                <a:lnTo>
                  <a:pt x="209492" y="53607"/>
                </a:lnTo>
                <a:lnTo>
                  <a:pt x="196872" y="85455"/>
                </a:lnTo>
                <a:lnTo>
                  <a:pt x="184208" y="122658"/>
                </a:lnTo>
                <a:lnTo>
                  <a:pt x="172230" y="164122"/>
                </a:lnTo>
                <a:lnTo>
                  <a:pt x="162202" y="210773"/>
                </a:lnTo>
                <a:lnTo>
                  <a:pt x="157553" y="235772"/>
                </a:lnTo>
                <a:lnTo>
                  <a:pt x="153042" y="261611"/>
                </a:lnTo>
                <a:lnTo>
                  <a:pt x="148624" y="288008"/>
                </a:lnTo>
                <a:lnTo>
                  <a:pt x="143561" y="315485"/>
                </a:lnTo>
                <a:lnTo>
                  <a:pt x="138070" y="343680"/>
                </a:lnTo>
                <a:lnTo>
                  <a:pt x="132292" y="372355"/>
                </a:lnTo>
                <a:lnTo>
                  <a:pt x="129146" y="398527"/>
                </a:lnTo>
                <a:lnTo>
                  <a:pt x="127754" y="423030"/>
                </a:lnTo>
                <a:lnTo>
                  <a:pt x="128795" y="466249"/>
                </a:lnTo>
                <a:lnTo>
                  <a:pt x="137314" y="510852"/>
                </a:lnTo>
                <a:lnTo>
                  <a:pt x="144803" y="525272"/>
                </a:lnTo>
                <a:lnTo>
                  <a:pt x="150186" y="526577"/>
                </a:lnTo>
                <a:lnTo>
                  <a:pt x="156598" y="524625"/>
                </a:lnTo>
                <a:lnTo>
                  <a:pt x="163694" y="520501"/>
                </a:lnTo>
                <a:lnTo>
                  <a:pt x="175342" y="502749"/>
                </a:lnTo>
                <a:lnTo>
                  <a:pt x="189833" y="461225"/>
                </a:lnTo>
                <a:lnTo>
                  <a:pt x="197307" y="426780"/>
                </a:lnTo>
                <a:lnTo>
                  <a:pt x="200629" y="390304"/>
                </a:lnTo>
                <a:lnTo>
                  <a:pt x="202056" y="347681"/>
                </a:lnTo>
                <a:lnTo>
                  <a:pt x="199683" y="340333"/>
                </a:lnTo>
                <a:lnTo>
                  <a:pt x="198062" y="338373"/>
                </a:lnTo>
                <a:lnTo>
                  <a:pt x="194379" y="336196"/>
                </a:lnTo>
                <a:lnTo>
                  <a:pt x="196036" y="337110"/>
                </a:lnTo>
                <a:lnTo>
                  <a:pt x="198453" y="338341"/>
                </a:lnTo>
                <a:lnTo>
                  <a:pt x="235306" y="333572"/>
                </a:lnTo>
                <a:lnTo>
                  <a:pt x="278947" y="320096"/>
                </a:lnTo>
                <a:lnTo>
                  <a:pt x="292187" y="31540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284">
            <a:extLst>
              <a:ext uri="{FF2B5EF4-FFF2-40B4-BE49-F238E27FC236}">
                <a16:creationId xmlns:a16="http://schemas.microsoft.com/office/drawing/2014/main" xmlns="" id="{0F87E39B-264C-4D33-BB71-0A69475B28DA}"/>
              </a:ext>
            </a:extLst>
          </p:cNvPr>
          <p:cNvGrpSpPr/>
          <p:nvPr/>
        </p:nvGrpSpPr>
        <p:grpSpPr>
          <a:xfrm>
            <a:off x="3917950" y="1962150"/>
            <a:ext cx="209551" cy="279401"/>
            <a:chOff x="3917950" y="1962150"/>
            <a:chExt cx="209551" cy="279401"/>
          </a:xfrm>
        </p:grpSpPr>
        <p:sp>
          <p:nvSpPr>
            <p:cNvPr id="44" name="SMARTInkShape-1360">
              <a:extLst>
                <a:ext uri="{FF2B5EF4-FFF2-40B4-BE49-F238E27FC236}">
                  <a16:creationId xmlns:a16="http://schemas.microsoft.com/office/drawing/2014/main" xmlns="" id="{A40541E4-5396-443C-A205-F0A0C6F696B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968750" y="2006600"/>
              <a:ext cx="114301" cy="209551"/>
            </a:xfrm>
            <a:custGeom>
              <a:avLst/>
              <a:gdLst/>
              <a:ahLst/>
              <a:cxnLst/>
              <a:rect l="0" t="0" r="0" b="0"/>
              <a:pathLst>
                <a:path w="114301" h="2095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5748" y="50216"/>
                  </a:lnTo>
                  <a:lnTo>
                    <a:pt x="46434" y="90608"/>
                  </a:lnTo>
                  <a:lnTo>
                    <a:pt x="68556" y="131975"/>
                  </a:lnTo>
                  <a:lnTo>
                    <a:pt x="94994" y="177136"/>
                  </a:lnTo>
                  <a:lnTo>
                    <a:pt x="1143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61">
              <a:extLst>
                <a:ext uri="{FF2B5EF4-FFF2-40B4-BE49-F238E27FC236}">
                  <a16:creationId xmlns:a16="http://schemas.microsoft.com/office/drawing/2014/main" xmlns="" id="{57FEF1FA-105B-4BF6-BFA4-416B5E6FD41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917950" y="1962150"/>
              <a:ext cx="209551" cy="279401"/>
            </a:xfrm>
            <a:custGeom>
              <a:avLst/>
              <a:gdLst/>
              <a:ahLst/>
              <a:cxnLst/>
              <a:rect l="0" t="0" r="0" b="0"/>
              <a:pathLst>
                <a:path w="209551" h="279401">
                  <a:moveTo>
                    <a:pt x="209550" y="0"/>
                  </a:moveTo>
                  <a:lnTo>
                    <a:pt x="209550" y="0"/>
                  </a:lnTo>
                  <a:lnTo>
                    <a:pt x="206179" y="0"/>
                  </a:lnTo>
                  <a:lnTo>
                    <a:pt x="202643" y="5644"/>
                  </a:lnTo>
                  <a:lnTo>
                    <a:pt x="191040" y="24485"/>
                  </a:lnTo>
                  <a:lnTo>
                    <a:pt x="169728" y="59936"/>
                  </a:lnTo>
                  <a:lnTo>
                    <a:pt x="150929" y="92961"/>
                  </a:lnTo>
                  <a:lnTo>
                    <a:pt x="123759" y="128805"/>
                  </a:lnTo>
                  <a:lnTo>
                    <a:pt x="94750" y="165902"/>
                  </a:lnTo>
                  <a:lnTo>
                    <a:pt x="66100" y="201440"/>
                  </a:lnTo>
                  <a:lnTo>
                    <a:pt x="28287" y="243130"/>
                  </a:lnTo>
                  <a:lnTo>
                    <a:pt x="3000" y="27160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85">
            <a:extLst>
              <a:ext uri="{FF2B5EF4-FFF2-40B4-BE49-F238E27FC236}">
                <a16:creationId xmlns:a16="http://schemas.microsoft.com/office/drawing/2014/main" xmlns="" id="{1B7FDFD8-F653-47AC-8B82-5EC27CD7876E}"/>
              </a:ext>
            </a:extLst>
          </p:cNvPr>
          <p:cNvGrpSpPr/>
          <p:nvPr/>
        </p:nvGrpSpPr>
        <p:grpSpPr>
          <a:xfrm>
            <a:off x="1584279" y="3125345"/>
            <a:ext cx="301672" cy="341756"/>
            <a:chOff x="1584279" y="3125345"/>
            <a:chExt cx="301672" cy="341756"/>
          </a:xfrm>
        </p:grpSpPr>
        <p:sp>
          <p:nvSpPr>
            <p:cNvPr id="47" name="SMARTInkShape-1362">
              <a:extLst>
                <a:ext uri="{FF2B5EF4-FFF2-40B4-BE49-F238E27FC236}">
                  <a16:creationId xmlns:a16="http://schemas.microsoft.com/office/drawing/2014/main" xmlns="" id="{7D4E3AA0-1E2E-466E-B96F-64D52EF9F0F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584279" y="3125345"/>
              <a:ext cx="168322" cy="287590"/>
            </a:xfrm>
            <a:custGeom>
              <a:avLst/>
              <a:gdLst/>
              <a:ahLst/>
              <a:cxnLst/>
              <a:rect l="0" t="0" r="0" b="0"/>
              <a:pathLst>
                <a:path w="168322" h="287590">
                  <a:moveTo>
                    <a:pt x="98471" y="11555"/>
                  </a:moveTo>
                  <a:lnTo>
                    <a:pt x="98471" y="11555"/>
                  </a:lnTo>
                  <a:lnTo>
                    <a:pt x="98471" y="2717"/>
                  </a:lnTo>
                  <a:lnTo>
                    <a:pt x="97765" y="1429"/>
                  </a:lnTo>
                  <a:lnTo>
                    <a:pt x="96589" y="571"/>
                  </a:lnTo>
                  <a:lnTo>
                    <a:pt x="95100" y="0"/>
                  </a:lnTo>
                  <a:lnTo>
                    <a:pt x="93401" y="1029"/>
                  </a:lnTo>
                  <a:lnTo>
                    <a:pt x="89633" y="5936"/>
                  </a:lnTo>
                  <a:lnTo>
                    <a:pt x="70583" y="52879"/>
                  </a:lnTo>
                  <a:lnTo>
                    <a:pt x="59265" y="86365"/>
                  </a:lnTo>
                  <a:lnTo>
                    <a:pt x="47180" y="124767"/>
                  </a:lnTo>
                  <a:lnTo>
                    <a:pt x="32871" y="161590"/>
                  </a:lnTo>
                  <a:lnTo>
                    <a:pt x="18516" y="196065"/>
                  </a:lnTo>
                  <a:lnTo>
                    <a:pt x="3911" y="240419"/>
                  </a:lnTo>
                  <a:lnTo>
                    <a:pt x="0" y="260027"/>
                  </a:lnTo>
                  <a:lnTo>
                    <a:pt x="2025" y="273917"/>
                  </a:lnTo>
                  <a:lnTo>
                    <a:pt x="4540" y="279596"/>
                  </a:lnTo>
                  <a:lnTo>
                    <a:pt x="9039" y="283383"/>
                  </a:lnTo>
                  <a:lnTo>
                    <a:pt x="21564" y="287589"/>
                  </a:lnTo>
                  <a:lnTo>
                    <a:pt x="58376" y="285220"/>
                  </a:lnTo>
                  <a:lnTo>
                    <a:pt x="105681" y="276077"/>
                  </a:lnTo>
                  <a:lnTo>
                    <a:pt x="149049" y="264262"/>
                  </a:lnTo>
                  <a:lnTo>
                    <a:pt x="168321" y="259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63">
              <a:extLst>
                <a:ext uri="{FF2B5EF4-FFF2-40B4-BE49-F238E27FC236}">
                  <a16:creationId xmlns:a16="http://schemas.microsoft.com/office/drawing/2014/main" xmlns="" id="{6525ED32-C4F1-420D-9ADB-4BF0828E8C8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730480" y="3276600"/>
              <a:ext cx="9421" cy="190501"/>
            </a:xfrm>
            <a:custGeom>
              <a:avLst/>
              <a:gdLst/>
              <a:ahLst/>
              <a:cxnLst/>
              <a:rect l="0" t="0" r="0" b="0"/>
              <a:pathLst>
                <a:path w="9421" h="19050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2" y="3371"/>
                  </a:lnTo>
                  <a:lnTo>
                    <a:pt x="0" y="5775"/>
                  </a:lnTo>
                  <a:lnTo>
                    <a:pt x="7071" y="48116"/>
                  </a:lnTo>
                  <a:lnTo>
                    <a:pt x="8019" y="85047"/>
                  </a:lnTo>
                  <a:lnTo>
                    <a:pt x="4850" y="130406"/>
                  </a:lnTo>
                  <a:lnTo>
                    <a:pt x="307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64">
              <a:extLst>
                <a:ext uri="{FF2B5EF4-FFF2-40B4-BE49-F238E27FC236}">
                  <a16:creationId xmlns:a16="http://schemas.microsoft.com/office/drawing/2014/main" xmlns="" id="{BB91B7FB-802E-45EF-8954-58094CC51EF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873250" y="3378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286">
            <a:extLst>
              <a:ext uri="{FF2B5EF4-FFF2-40B4-BE49-F238E27FC236}">
                <a16:creationId xmlns:a16="http://schemas.microsoft.com/office/drawing/2014/main" xmlns="" id="{A50E159E-C350-438A-82D6-E590C28FFD31}"/>
              </a:ext>
            </a:extLst>
          </p:cNvPr>
          <p:cNvGrpSpPr/>
          <p:nvPr/>
        </p:nvGrpSpPr>
        <p:grpSpPr>
          <a:xfrm>
            <a:off x="2305050" y="3098796"/>
            <a:ext cx="647701" cy="411731"/>
            <a:chOff x="2305050" y="3098796"/>
            <a:chExt cx="647701" cy="411731"/>
          </a:xfrm>
        </p:grpSpPr>
        <p:sp>
          <p:nvSpPr>
            <p:cNvPr id="51" name="SMARTInkShape-1365">
              <a:extLst>
                <a:ext uri="{FF2B5EF4-FFF2-40B4-BE49-F238E27FC236}">
                  <a16:creationId xmlns:a16="http://schemas.microsoft.com/office/drawing/2014/main" xmlns="" id="{BFE4DAAE-CF97-4911-BBDA-FE9C2DDEBF0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305050" y="3098796"/>
              <a:ext cx="215901" cy="411731"/>
            </a:xfrm>
            <a:custGeom>
              <a:avLst/>
              <a:gdLst/>
              <a:ahLst/>
              <a:cxnLst/>
              <a:rect l="0" t="0" r="0" b="0"/>
              <a:pathLst>
                <a:path w="215901" h="411731">
                  <a:moveTo>
                    <a:pt x="0" y="63504"/>
                  </a:moveTo>
                  <a:lnTo>
                    <a:pt x="0" y="63504"/>
                  </a:lnTo>
                  <a:lnTo>
                    <a:pt x="1881" y="76056"/>
                  </a:lnTo>
                  <a:lnTo>
                    <a:pt x="15580" y="121800"/>
                  </a:lnTo>
                  <a:lnTo>
                    <a:pt x="24798" y="159499"/>
                  </a:lnTo>
                  <a:lnTo>
                    <a:pt x="34305" y="203535"/>
                  </a:lnTo>
                  <a:lnTo>
                    <a:pt x="39803" y="228119"/>
                  </a:lnTo>
                  <a:lnTo>
                    <a:pt x="45585" y="253681"/>
                  </a:lnTo>
                  <a:lnTo>
                    <a:pt x="59536" y="300898"/>
                  </a:lnTo>
                  <a:lnTo>
                    <a:pt x="75144" y="342579"/>
                  </a:lnTo>
                  <a:lnTo>
                    <a:pt x="98386" y="387728"/>
                  </a:lnTo>
                  <a:lnTo>
                    <a:pt x="109814" y="407276"/>
                  </a:lnTo>
                  <a:lnTo>
                    <a:pt x="115543" y="411218"/>
                  </a:lnTo>
                  <a:lnTo>
                    <a:pt x="121479" y="411730"/>
                  </a:lnTo>
                  <a:lnTo>
                    <a:pt x="127552" y="409955"/>
                  </a:lnTo>
                  <a:lnTo>
                    <a:pt x="138064" y="391049"/>
                  </a:lnTo>
                  <a:lnTo>
                    <a:pt x="147439" y="358657"/>
                  </a:lnTo>
                  <a:lnTo>
                    <a:pt x="156310" y="313686"/>
                  </a:lnTo>
                  <a:lnTo>
                    <a:pt x="159946" y="285326"/>
                  </a:lnTo>
                  <a:lnTo>
                    <a:pt x="163075" y="253718"/>
                  </a:lnTo>
                  <a:lnTo>
                    <a:pt x="165867" y="219947"/>
                  </a:lnTo>
                  <a:lnTo>
                    <a:pt x="168433" y="187555"/>
                  </a:lnTo>
                  <a:lnTo>
                    <a:pt x="170850" y="156082"/>
                  </a:lnTo>
                  <a:lnTo>
                    <a:pt x="173167" y="125223"/>
                  </a:lnTo>
                  <a:lnTo>
                    <a:pt x="175417" y="99005"/>
                  </a:lnTo>
                  <a:lnTo>
                    <a:pt x="179798" y="54823"/>
                  </a:lnTo>
                  <a:lnTo>
                    <a:pt x="187654" y="7932"/>
                  </a:lnTo>
                  <a:lnTo>
                    <a:pt x="189235" y="0"/>
                  </a:lnTo>
                  <a:lnTo>
                    <a:pt x="192479" y="1412"/>
                  </a:lnTo>
                  <a:lnTo>
                    <a:pt x="215900" y="25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66">
              <a:extLst>
                <a:ext uri="{FF2B5EF4-FFF2-40B4-BE49-F238E27FC236}">
                  <a16:creationId xmlns:a16="http://schemas.microsoft.com/office/drawing/2014/main" xmlns="" id="{68470B13-EE23-4FD5-9F93-9EA3183C80E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578670" y="3243846"/>
              <a:ext cx="164531" cy="189542"/>
            </a:xfrm>
            <a:custGeom>
              <a:avLst/>
              <a:gdLst/>
              <a:ahLst/>
              <a:cxnLst/>
              <a:rect l="0" t="0" r="0" b="0"/>
              <a:pathLst>
                <a:path w="164531" h="189542">
                  <a:moveTo>
                    <a:pt x="88330" y="102604"/>
                  </a:moveTo>
                  <a:lnTo>
                    <a:pt x="88330" y="102604"/>
                  </a:lnTo>
                  <a:lnTo>
                    <a:pt x="84959" y="99233"/>
                  </a:lnTo>
                  <a:lnTo>
                    <a:pt x="79492" y="83653"/>
                  </a:lnTo>
                  <a:lnTo>
                    <a:pt x="75687" y="44376"/>
                  </a:lnTo>
                  <a:lnTo>
                    <a:pt x="70081" y="17461"/>
                  </a:lnTo>
                  <a:lnTo>
                    <a:pt x="63521" y="2674"/>
                  </a:lnTo>
                  <a:lnTo>
                    <a:pt x="59091" y="0"/>
                  </a:lnTo>
                  <a:lnTo>
                    <a:pt x="54020" y="335"/>
                  </a:lnTo>
                  <a:lnTo>
                    <a:pt x="48524" y="2674"/>
                  </a:lnTo>
                  <a:lnTo>
                    <a:pt x="23932" y="29565"/>
                  </a:lnTo>
                  <a:lnTo>
                    <a:pt x="4417" y="75553"/>
                  </a:lnTo>
                  <a:lnTo>
                    <a:pt x="0" y="109161"/>
                  </a:lnTo>
                  <a:lnTo>
                    <a:pt x="3362" y="154171"/>
                  </a:lnTo>
                  <a:lnTo>
                    <a:pt x="6285" y="166615"/>
                  </a:lnTo>
                  <a:lnTo>
                    <a:pt x="11055" y="175617"/>
                  </a:lnTo>
                  <a:lnTo>
                    <a:pt x="23882" y="187500"/>
                  </a:lnTo>
                  <a:lnTo>
                    <a:pt x="31253" y="189541"/>
                  </a:lnTo>
                  <a:lnTo>
                    <a:pt x="46970" y="188045"/>
                  </a:lnTo>
                  <a:lnTo>
                    <a:pt x="61481" y="175150"/>
                  </a:lnTo>
                  <a:lnTo>
                    <a:pt x="79669" y="144089"/>
                  </a:lnTo>
                  <a:lnTo>
                    <a:pt x="95086" y="102410"/>
                  </a:lnTo>
                  <a:lnTo>
                    <a:pt x="100270" y="91934"/>
                  </a:lnTo>
                  <a:lnTo>
                    <a:pt x="102640" y="89141"/>
                  </a:lnTo>
                  <a:lnTo>
                    <a:pt x="104220" y="88690"/>
                  </a:lnTo>
                  <a:lnTo>
                    <a:pt x="105273" y="89800"/>
                  </a:lnTo>
                  <a:lnTo>
                    <a:pt x="113706" y="111834"/>
                  </a:lnTo>
                  <a:lnTo>
                    <a:pt x="122891" y="124580"/>
                  </a:lnTo>
                  <a:lnTo>
                    <a:pt x="134735" y="134243"/>
                  </a:lnTo>
                  <a:lnTo>
                    <a:pt x="164530" y="147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67">
              <a:extLst>
                <a:ext uri="{FF2B5EF4-FFF2-40B4-BE49-F238E27FC236}">
                  <a16:creationId xmlns:a16="http://schemas.microsoft.com/office/drawing/2014/main" xmlns="" id="{A8CAFE69-E982-4624-8C8F-73F742F1FEC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775833" y="3194050"/>
              <a:ext cx="176918" cy="231935"/>
            </a:xfrm>
            <a:custGeom>
              <a:avLst/>
              <a:gdLst/>
              <a:ahLst/>
              <a:cxnLst/>
              <a:rect l="0" t="0" r="0" b="0"/>
              <a:pathLst>
                <a:path w="176918" h="231935">
                  <a:moveTo>
                    <a:pt x="5467" y="101600"/>
                  </a:moveTo>
                  <a:lnTo>
                    <a:pt x="5467" y="101600"/>
                  </a:lnTo>
                  <a:lnTo>
                    <a:pt x="0" y="81827"/>
                  </a:lnTo>
                  <a:lnTo>
                    <a:pt x="411" y="79951"/>
                  </a:lnTo>
                  <a:lnTo>
                    <a:pt x="1391" y="78701"/>
                  </a:lnTo>
                  <a:lnTo>
                    <a:pt x="2749" y="77867"/>
                  </a:lnTo>
                  <a:lnTo>
                    <a:pt x="21517" y="83436"/>
                  </a:lnTo>
                  <a:lnTo>
                    <a:pt x="46049" y="104136"/>
                  </a:lnTo>
                  <a:lnTo>
                    <a:pt x="67821" y="135983"/>
                  </a:lnTo>
                  <a:lnTo>
                    <a:pt x="73631" y="161801"/>
                  </a:lnTo>
                  <a:lnTo>
                    <a:pt x="72451" y="188328"/>
                  </a:lnTo>
                  <a:lnTo>
                    <a:pt x="60592" y="220274"/>
                  </a:lnTo>
                  <a:lnTo>
                    <a:pt x="52075" y="231485"/>
                  </a:lnTo>
                  <a:lnTo>
                    <a:pt x="48533" y="231934"/>
                  </a:lnTo>
                  <a:lnTo>
                    <a:pt x="45466" y="229412"/>
                  </a:lnTo>
                  <a:lnTo>
                    <a:pt x="42717" y="224908"/>
                  </a:lnTo>
                  <a:lnTo>
                    <a:pt x="43424" y="206733"/>
                  </a:lnTo>
                  <a:lnTo>
                    <a:pt x="50559" y="180781"/>
                  </a:lnTo>
                  <a:lnTo>
                    <a:pt x="65489" y="148080"/>
                  </a:lnTo>
                  <a:lnTo>
                    <a:pt x="85766" y="112380"/>
                  </a:lnTo>
                  <a:lnTo>
                    <a:pt x="108889" y="78169"/>
                  </a:lnTo>
                  <a:lnTo>
                    <a:pt x="143590" y="39781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87">
            <a:extLst>
              <a:ext uri="{FF2B5EF4-FFF2-40B4-BE49-F238E27FC236}">
                <a16:creationId xmlns:a16="http://schemas.microsoft.com/office/drawing/2014/main" xmlns="" id="{35C143D0-811C-4474-A944-E92AA09A90DA}"/>
              </a:ext>
            </a:extLst>
          </p:cNvPr>
          <p:cNvGrpSpPr/>
          <p:nvPr/>
        </p:nvGrpSpPr>
        <p:grpSpPr>
          <a:xfrm>
            <a:off x="3199342" y="3044629"/>
            <a:ext cx="509620" cy="428822"/>
            <a:chOff x="3199342" y="3044629"/>
            <a:chExt cx="509620" cy="428822"/>
          </a:xfrm>
        </p:grpSpPr>
        <p:sp>
          <p:nvSpPr>
            <p:cNvPr id="55" name="SMARTInkShape-1368">
              <a:extLst>
                <a:ext uri="{FF2B5EF4-FFF2-40B4-BE49-F238E27FC236}">
                  <a16:creationId xmlns:a16="http://schemas.microsoft.com/office/drawing/2014/main" xmlns="" id="{C6E8C634-E94E-4C97-9F77-F6FEA45A5D9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199342" y="3044629"/>
              <a:ext cx="77259" cy="428822"/>
            </a:xfrm>
            <a:custGeom>
              <a:avLst/>
              <a:gdLst/>
              <a:ahLst/>
              <a:cxnLst/>
              <a:rect l="0" t="0" r="0" b="0"/>
              <a:pathLst>
                <a:path w="77259" h="428822">
                  <a:moveTo>
                    <a:pt x="77258" y="3371"/>
                  </a:moveTo>
                  <a:lnTo>
                    <a:pt x="77258" y="3371"/>
                  </a:lnTo>
                  <a:lnTo>
                    <a:pt x="70516" y="0"/>
                  </a:lnTo>
                  <a:lnTo>
                    <a:pt x="67119" y="418"/>
                  </a:lnTo>
                  <a:lnTo>
                    <a:pt x="59581" y="4646"/>
                  </a:lnTo>
                  <a:lnTo>
                    <a:pt x="44033" y="28443"/>
                  </a:lnTo>
                  <a:lnTo>
                    <a:pt x="26021" y="75789"/>
                  </a:lnTo>
                  <a:lnTo>
                    <a:pt x="15445" y="121870"/>
                  </a:lnTo>
                  <a:lnTo>
                    <a:pt x="10649" y="147987"/>
                  </a:lnTo>
                  <a:lnTo>
                    <a:pt x="6747" y="175982"/>
                  </a:lnTo>
                  <a:lnTo>
                    <a:pt x="3439" y="205228"/>
                  </a:lnTo>
                  <a:lnTo>
                    <a:pt x="529" y="235309"/>
                  </a:lnTo>
                  <a:lnTo>
                    <a:pt x="0" y="263124"/>
                  </a:lnTo>
                  <a:lnTo>
                    <a:pt x="1058" y="289429"/>
                  </a:lnTo>
                  <a:lnTo>
                    <a:pt x="7408" y="336530"/>
                  </a:lnTo>
                  <a:lnTo>
                    <a:pt x="19637" y="373927"/>
                  </a:lnTo>
                  <a:lnTo>
                    <a:pt x="40125" y="399485"/>
                  </a:lnTo>
                  <a:lnTo>
                    <a:pt x="77258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69">
              <a:extLst>
                <a:ext uri="{FF2B5EF4-FFF2-40B4-BE49-F238E27FC236}">
                  <a16:creationId xmlns:a16="http://schemas.microsoft.com/office/drawing/2014/main" xmlns="" id="{4BDD717E-E2A4-462B-9FEC-68F0DD00C7E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594100" y="3070029"/>
              <a:ext cx="114862" cy="403422"/>
            </a:xfrm>
            <a:custGeom>
              <a:avLst/>
              <a:gdLst/>
              <a:ahLst/>
              <a:cxnLst/>
              <a:rect l="0" t="0" r="0" b="0"/>
              <a:pathLst>
                <a:path w="114862" h="403422">
                  <a:moveTo>
                    <a:pt x="63500" y="3371"/>
                  </a:moveTo>
                  <a:lnTo>
                    <a:pt x="63500" y="3371"/>
                  </a:lnTo>
                  <a:lnTo>
                    <a:pt x="63500" y="0"/>
                  </a:lnTo>
                  <a:lnTo>
                    <a:pt x="67263" y="3989"/>
                  </a:lnTo>
                  <a:lnTo>
                    <a:pt x="84548" y="33910"/>
                  </a:lnTo>
                  <a:lnTo>
                    <a:pt x="96138" y="63981"/>
                  </a:lnTo>
                  <a:lnTo>
                    <a:pt x="106933" y="102276"/>
                  </a:lnTo>
                  <a:lnTo>
                    <a:pt x="114083" y="147517"/>
                  </a:lnTo>
                  <a:lnTo>
                    <a:pt x="114861" y="172141"/>
                  </a:lnTo>
                  <a:lnTo>
                    <a:pt x="113969" y="197729"/>
                  </a:lnTo>
                  <a:lnTo>
                    <a:pt x="111962" y="223959"/>
                  </a:lnTo>
                  <a:lnTo>
                    <a:pt x="107097" y="249208"/>
                  </a:lnTo>
                  <a:lnTo>
                    <a:pt x="100326" y="273801"/>
                  </a:lnTo>
                  <a:lnTo>
                    <a:pt x="81984" y="319706"/>
                  </a:lnTo>
                  <a:lnTo>
                    <a:pt x="57369" y="358924"/>
                  </a:lnTo>
                  <a:lnTo>
                    <a:pt x="33729" y="381998"/>
                  </a:lnTo>
                  <a:lnTo>
                    <a:pt x="0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70">
              <a:extLst>
                <a:ext uri="{FF2B5EF4-FFF2-40B4-BE49-F238E27FC236}">
                  <a16:creationId xmlns:a16="http://schemas.microsoft.com/office/drawing/2014/main" xmlns="" id="{DB2294E7-602C-4CD9-8EAA-5AE5C0A21A7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411787" y="3148633"/>
              <a:ext cx="163264" cy="312118"/>
            </a:xfrm>
            <a:custGeom>
              <a:avLst/>
              <a:gdLst/>
              <a:ahLst/>
              <a:cxnLst/>
              <a:rect l="0" t="0" r="0" b="0"/>
              <a:pathLst>
                <a:path w="163264" h="312118">
                  <a:moveTo>
                    <a:pt x="163263" y="7317"/>
                  </a:moveTo>
                  <a:lnTo>
                    <a:pt x="163263" y="7317"/>
                  </a:lnTo>
                  <a:lnTo>
                    <a:pt x="156521" y="575"/>
                  </a:lnTo>
                  <a:lnTo>
                    <a:pt x="152418" y="0"/>
                  </a:lnTo>
                  <a:lnTo>
                    <a:pt x="142215" y="3124"/>
                  </a:lnTo>
                  <a:lnTo>
                    <a:pt x="111937" y="47751"/>
                  </a:lnTo>
                  <a:lnTo>
                    <a:pt x="90357" y="81026"/>
                  </a:lnTo>
                  <a:lnTo>
                    <a:pt x="68536" y="120745"/>
                  </a:lnTo>
                  <a:lnTo>
                    <a:pt x="46373" y="164268"/>
                  </a:lnTo>
                  <a:lnTo>
                    <a:pt x="22412" y="209482"/>
                  </a:lnTo>
                  <a:lnTo>
                    <a:pt x="7059" y="247922"/>
                  </a:lnTo>
                  <a:lnTo>
                    <a:pt x="0" y="277942"/>
                  </a:lnTo>
                  <a:lnTo>
                    <a:pt x="4513" y="312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71">
              <a:extLst>
                <a:ext uri="{FF2B5EF4-FFF2-40B4-BE49-F238E27FC236}">
                  <a16:creationId xmlns:a16="http://schemas.microsoft.com/office/drawing/2014/main" xmlns="" id="{0FB408E4-FBDD-4C08-901F-89D985BB900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99015" y="3146229"/>
              <a:ext cx="144286" cy="282772"/>
            </a:xfrm>
            <a:custGeom>
              <a:avLst/>
              <a:gdLst/>
              <a:ahLst/>
              <a:cxnLst/>
              <a:rect l="0" t="0" r="0" b="0"/>
              <a:pathLst>
                <a:path w="144286" h="282772">
                  <a:moveTo>
                    <a:pt x="10935" y="3371"/>
                  </a:moveTo>
                  <a:lnTo>
                    <a:pt x="10935" y="3371"/>
                  </a:lnTo>
                  <a:lnTo>
                    <a:pt x="4193" y="0"/>
                  </a:lnTo>
                  <a:lnTo>
                    <a:pt x="2207" y="418"/>
                  </a:lnTo>
                  <a:lnTo>
                    <a:pt x="883" y="2108"/>
                  </a:lnTo>
                  <a:lnTo>
                    <a:pt x="0" y="4646"/>
                  </a:lnTo>
                  <a:lnTo>
                    <a:pt x="8871" y="28443"/>
                  </a:lnTo>
                  <a:lnTo>
                    <a:pt x="38389" y="72418"/>
                  </a:lnTo>
                  <a:lnTo>
                    <a:pt x="64529" y="107436"/>
                  </a:lnTo>
                  <a:lnTo>
                    <a:pt x="91199" y="144167"/>
                  </a:lnTo>
                  <a:lnTo>
                    <a:pt x="114811" y="181658"/>
                  </a:lnTo>
                  <a:lnTo>
                    <a:pt x="129539" y="215724"/>
                  </a:lnTo>
                  <a:lnTo>
                    <a:pt x="139916" y="255144"/>
                  </a:lnTo>
                  <a:lnTo>
                    <a:pt x="144285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288">
            <a:extLst>
              <a:ext uri="{FF2B5EF4-FFF2-40B4-BE49-F238E27FC236}">
                <a16:creationId xmlns:a16="http://schemas.microsoft.com/office/drawing/2014/main" xmlns="" id="{6C3DE043-37E2-4D7A-850E-92FD6C839C81}"/>
              </a:ext>
            </a:extLst>
          </p:cNvPr>
          <p:cNvGrpSpPr/>
          <p:nvPr/>
        </p:nvGrpSpPr>
        <p:grpSpPr>
          <a:xfrm>
            <a:off x="4074879" y="3276600"/>
            <a:ext cx="274872" cy="156642"/>
            <a:chOff x="4074879" y="3276600"/>
            <a:chExt cx="274872" cy="156642"/>
          </a:xfrm>
        </p:grpSpPr>
        <p:sp>
          <p:nvSpPr>
            <p:cNvPr id="60" name="SMARTInkShape-1372">
              <a:extLst>
                <a:ext uri="{FF2B5EF4-FFF2-40B4-BE49-F238E27FC236}">
                  <a16:creationId xmlns:a16="http://schemas.microsoft.com/office/drawing/2014/main" xmlns="" id="{82018637-87AC-4A9C-A70C-A770715C1AD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074879" y="3403600"/>
              <a:ext cx="274872" cy="29642"/>
            </a:xfrm>
            <a:custGeom>
              <a:avLst/>
              <a:gdLst/>
              <a:ahLst/>
              <a:cxnLst/>
              <a:rect l="0" t="0" r="0" b="0"/>
              <a:pathLst>
                <a:path w="274872" h="29642">
                  <a:moveTo>
                    <a:pt x="8171" y="12700"/>
                  </a:moveTo>
                  <a:lnTo>
                    <a:pt x="8171" y="12700"/>
                  </a:lnTo>
                  <a:lnTo>
                    <a:pt x="1429" y="19442"/>
                  </a:lnTo>
                  <a:lnTo>
                    <a:pt x="148" y="22134"/>
                  </a:lnTo>
                  <a:lnTo>
                    <a:pt x="0" y="24633"/>
                  </a:lnTo>
                  <a:lnTo>
                    <a:pt x="607" y="27005"/>
                  </a:lnTo>
                  <a:lnTo>
                    <a:pt x="12570" y="29641"/>
                  </a:lnTo>
                  <a:lnTo>
                    <a:pt x="52513" y="29244"/>
                  </a:lnTo>
                  <a:lnTo>
                    <a:pt x="93495" y="24991"/>
                  </a:lnTo>
                  <a:lnTo>
                    <a:pt x="117265" y="20894"/>
                  </a:lnTo>
                  <a:lnTo>
                    <a:pt x="142283" y="16046"/>
                  </a:lnTo>
                  <a:lnTo>
                    <a:pt x="168135" y="12109"/>
                  </a:lnTo>
                  <a:lnTo>
                    <a:pt x="194541" y="8778"/>
                  </a:lnTo>
                  <a:lnTo>
                    <a:pt x="239169" y="3901"/>
                  </a:lnTo>
                  <a:lnTo>
                    <a:pt x="274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73">
              <a:extLst>
                <a:ext uri="{FF2B5EF4-FFF2-40B4-BE49-F238E27FC236}">
                  <a16:creationId xmlns:a16="http://schemas.microsoft.com/office/drawing/2014/main" xmlns="" id="{59822C47-3CA3-47A1-BE0F-C24C15E3371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083050" y="32766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484" y="12209"/>
                  </a:lnTo>
                  <a:lnTo>
                    <a:pt x="58533" y="17699"/>
                  </a:lnTo>
                  <a:lnTo>
                    <a:pt x="99815" y="18649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89">
            <a:extLst>
              <a:ext uri="{FF2B5EF4-FFF2-40B4-BE49-F238E27FC236}">
                <a16:creationId xmlns:a16="http://schemas.microsoft.com/office/drawing/2014/main" xmlns="" id="{7EB4BC82-D8A8-4531-A309-3FE886BB1929}"/>
              </a:ext>
            </a:extLst>
          </p:cNvPr>
          <p:cNvGrpSpPr/>
          <p:nvPr/>
        </p:nvGrpSpPr>
        <p:grpSpPr>
          <a:xfrm>
            <a:off x="4792114" y="2827366"/>
            <a:ext cx="1538861" cy="707648"/>
            <a:chOff x="4792114" y="2827366"/>
            <a:chExt cx="1538861" cy="707648"/>
          </a:xfrm>
        </p:grpSpPr>
        <p:sp>
          <p:nvSpPr>
            <p:cNvPr id="63" name="SMARTInkShape-1374">
              <a:extLst>
                <a:ext uri="{FF2B5EF4-FFF2-40B4-BE49-F238E27FC236}">
                  <a16:creationId xmlns:a16="http://schemas.microsoft.com/office/drawing/2014/main" xmlns="" id="{FC723233-9DE8-44A8-8EED-517263AA251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083300" y="2827366"/>
              <a:ext cx="247675" cy="562020"/>
            </a:xfrm>
            <a:custGeom>
              <a:avLst/>
              <a:gdLst/>
              <a:ahLst/>
              <a:cxnLst/>
              <a:rect l="0" t="0" r="0" b="0"/>
              <a:pathLst>
                <a:path w="247675" h="562020">
                  <a:moveTo>
                    <a:pt x="57150" y="55534"/>
                  </a:moveTo>
                  <a:lnTo>
                    <a:pt x="57150" y="55534"/>
                  </a:lnTo>
                  <a:lnTo>
                    <a:pt x="74825" y="32390"/>
                  </a:lnTo>
                  <a:lnTo>
                    <a:pt x="100487" y="19592"/>
                  </a:lnTo>
                  <a:lnTo>
                    <a:pt x="141643" y="10234"/>
                  </a:lnTo>
                  <a:lnTo>
                    <a:pt x="186216" y="2993"/>
                  </a:lnTo>
                  <a:lnTo>
                    <a:pt x="232561" y="0"/>
                  </a:lnTo>
                  <a:lnTo>
                    <a:pt x="244001" y="2160"/>
                  </a:lnTo>
                  <a:lnTo>
                    <a:pt x="246628" y="5135"/>
                  </a:lnTo>
                  <a:lnTo>
                    <a:pt x="247674" y="9234"/>
                  </a:lnTo>
                  <a:lnTo>
                    <a:pt x="247667" y="14084"/>
                  </a:lnTo>
                  <a:lnTo>
                    <a:pt x="232445" y="53697"/>
                  </a:lnTo>
                  <a:lnTo>
                    <a:pt x="215864" y="99753"/>
                  </a:lnTo>
                  <a:lnTo>
                    <a:pt x="206241" y="137511"/>
                  </a:lnTo>
                  <a:lnTo>
                    <a:pt x="199142" y="181574"/>
                  </a:lnTo>
                  <a:lnTo>
                    <a:pt x="196262" y="205177"/>
                  </a:lnTo>
                  <a:lnTo>
                    <a:pt x="195046" y="229379"/>
                  </a:lnTo>
                  <a:lnTo>
                    <a:pt x="194942" y="253981"/>
                  </a:lnTo>
                  <a:lnTo>
                    <a:pt x="195577" y="278848"/>
                  </a:lnTo>
                  <a:lnTo>
                    <a:pt x="196284" y="325294"/>
                  </a:lnTo>
                  <a:lnTo>
                    <a:pt x="196598" y="368044"/>
                  </a:lnTo>
                  <a:lnTo>
                    <a:pt x="196738" y="405859"/>
                  </a:lnTo>
                  <a:lnTo>
                    <a:pt x="196817" y="452140"/>
                  </a:lnTo>
                  <a:lnTo>
                    <a:pt x="199796" y="495565"/>
                  </a:lnTo>
                  <a:lnTo>
                    <a:pt x="192470" y="521914"/>
                  </a:lnTo>
                  <a:lnTo>
                    <a:pt x="185261" y="536570"/>
                  </a:lnTo>
                  <a:lnTo>
                    <a:pt x="173590" y="546376"/>
                  </a:lnTo>
                  <a:lnTo>
                    <a:pt x="156879" y="553086"/>
                  </a:lnTo>
                  <a:lnTo>
                    <a:pt x="118292" y="560125"/>
                  </a:lnTo>
                  <a:lnTo>
                    <a:pt x="85030" y="562019"/>
                  </a:lnTo>
                  <a:lnTo>
                    <a:pt x="50962" y="559097"/>
                  </a:lnTo>
                  <a:lnTo>
                    <a:pt x="0" y="550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75">
              <a:extLst>
                <a:ext uri="{FF2B5EF4-FFF2-40B4-BE49-F238E27FC236}">
                  <a16:creationId xmlns:a16="http://schemas.microsoft.com/office/drawing/2014/main" xmlns="" id="{28B4C5EA-16EA-4DF9-9DAA-E6D36DEFF4B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937249" y="2946530"/>
              <a:ext cx="165102" cy="125815"/>
            </a:xfrm>
            <a:custGeom>
              <a:avLst/>
              <a:gdLst/>
              <a:ahLst/>
              <a:cxnLst/>
              <a:rect l="0" t="0" r="0" b="0"/>
              <a:pathLst>
                <a:path w="165102" h="125815">
                  <a:moveTo>
                    <a:pt x="1" y="25270"/>
                  </a:moveTo>
                  <a:lnTo>
                    <a:pt x="1" y="25270"/>
                  </a:lnTo>
                  <a:lnTo>
                    <a:pt x="0" y="21899"/>
                  </a:lnTo>
                  <a:lnTo>
                    <a:pt x="11934" y="7379"/>
                  </a:lnTo>
                  <a:lnTo>
                    <a:pt x="14306" y="4875"/>
                  </a:lnTo>
                  <a:lnTo>
                    <a:pt x="20705" y="2095"/>
                  </a:lnTo>
                  <a:lnTo>
                    <a:pt x="54248" y="0"/>
                  </a:lnTo>
                  <a:lnTo>
                    <a:pt x="70872" y="6650"/>
                  </a:lnTo>
                  <a:lnTo>
                    <a:pt x="74764" y="10740"/>
                  </a:lnTo>
                  <a:lnTo>
                    <a:pt x="79091" y="20929"/>
                  </a:lnTo>
                  <a:lnTo>
                    <a:pt x="75368" y="36276"/>
                  </a:lnTo>
                  <a:lnTo>
                    <a:pt x="65248" y="54150"/>
                  </a:lnTo>
                  <a:lnTo>
                    <a:pt x="23375" y="93766"/>
                  </a:lnTo>
                  <a:lnTo>
                    <a:pt x="8024" y="110398"/>
                  </a:lnTo>
                  <a:lnTo>
                    <a:pt x="2378" y="120892"/>
                  </a:lnTo>
                  <a:lnTo>
                    <a:pt x="3702" y="122885"/>
                  </a:lnTo>
                  <a:lnTo>
                    <a:pt x="10819" y="125099"/>
                  </a:lnTo>
                  <a:lnTo>
                    <a:pt x="53617" y="125814"/>
                  </a:lnTo>
                  <a:lnTo>
                    <a:pt x="99457" y="122402"/>
                  </a:lnTo>
                  <a:lnTo>
                    <a:pt x="143143" y="121077"/>
                  </a:lnTo>
                  <a:lnTo>
                    <a:pt x="165101" y="12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76">
              <a:extLst>
                <a:ext uri="{FF2B5EF4-FFF2-40B4-BE49-F238E27FC236}">
                  <a16:creationId xmlns:a16="http://schemas.microsoft.com/office/drawing/2014/main" xmlns="" id="{0F54CCC1-5084-441C-BE2D-CAB1C9836A1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657850" y="3139879"/>
              <a:ext cx="206572" cy="358972"/>
            </a:xfrm>
            <a:custGeom>
              <a:avLst/>
              <a:gdLst/>
              <a:ahLst/>
              <a:cxnLst/>
              <a:rect l="0" t="0" r="0" b="0"/>
              <a:pathLst>
                <a:path w="206572" h="358972">
                  <a:moveTo>
                    <a:pt x="203200" y="3371"/>
                  </a:moveTo>
                  <a:lnTo>
                    <a:pt x="203200" y="3371"/>
                  </a:lnTo>
                  <a:lnTo>
                    <a:pt x="206571" y="0"/>
                  </a:lnTo>
                  <a:lnTo>
                    <a:pt x="171799" y="41958"/>
                  </a:lnTo>
                  <a:lnTo>
                    <a:pt x="149733" y="75789"/>
                  </a:lnTo>
                  <a:lnTo>
                    <a:pt x="123933" y="116226"/>
                  </a:lnTo>
                  <a:lnTo>
                    <a:pt x="96003" y="160067"/>
                  </a:lnTo>
                  <a:lnTo>
                    <a:pt x="67127" y="205423"/>
                  </a:lnTo>
                  <a:lnTo>
                    <a:pt x="41593" y="247689"/>
                  </a:lnTo>
                  <a:lnTo>
                    <a:pt x="21308" y="284818"/>
                  </a:lnTo>
                  <a:lnTo>
                    <a:pt x="6628" y="324143"/>
                  </a:lnTo>
                  <a:lnTo>
                    <a:pt x="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77">
              <a:extLst>
                <a:ext uri="{FF2B5EF4-FFF2-40B4-BE49-F238E27FC236}">
                  <a16:creationId xmlns:a16="http://schemas.microsoft.com/office/drawing/2014/main" xmlns="" id="{68AA9735-9A97-4904-A613-D07B578D4D5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00700" y="3131073"/>
              <a:ext cx="234951" cy="348728"/>
            </a:xfrm>
            <a:custGeom>
              <a:avLst/>
              <a:gdLst/>
              <a:ahLst/>
              <a:cxnLst/>
              <a:rect l="0" t="0" r="0" b="0"/>
              <a:pathLst>
                <a:path w="234951" h="34872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6" y="654"/>
                  </a:lnTo>
                  <a:lnTo>
                    <a:pt x="3371" y="0"/>
                  </a:lnTo>
                  <a:lnTo>
                    <a:pt x="29180" y="37846"/>
                  </a:lnTo>
                  <a:lnTo>
                    <a:pt x="72146" y="85164"/>
                  </a:lnTo>
                  <a:lnTo>
                    <a:pt x="108970" y="125049"/>
                  </a:lnTo>
                  <a:lnTo>
                    <a:pt x="146504" y="163942"/>
                  </a:lnTo>
                  <a:lnTo>
                    <a:pt x="178707" y="202394"/>
                  </a:lnTo>
                  <a:lnTo>
                    <a:pt x="204308" y="239946"/>
                  </a:lnTo>
                  <a:lnTo>
                    <a:pt x="220391" y="275450"/>
                  </a:lnTo>
                  <a:lnTo>
                    <a:pt x="230636" y="320430"/>
                  </a:lnTo>
                  <a:lnTo>
                    <a:pt x="234950" y="34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78">
              <a:extLst>
                <a:ext uri="{FF2B5EF4-FFF2-40B4-BE49-F238E27FC236}">
                  <a16:creationId xmlns:a16="http://schemas.microsoft.com/office/drawing/2014/main" xmlns="" id="{D1A7EBEF-7CE8-4BD9-8F36-D2014914B4E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191661" y="3000518"/>
              <a:ext cx="292048" cy="534496"/>
            </a:xfrm>
            <a:custGeom>
              <a:avLst/>
              <a:gdLst/>
              <a:ahLst/>
              <a:cxnLst/>
              <a:rect l="0" t="0" r="0" b="0"/>
              <a:pathLst>
                <a:path w="292048" h="534496">
                  <a:moveTo>
                    <a:pt x="288389" y="15732"/>
                  </a:moveTo>
                  <a:lnTo>
                    <a:pt x="288389" y="15732"/>
                  </a:lnTo>
                  <a:lnTo>
                    <a:pt x="291760" y="12361"/>
                  </a:lnTo>
                  <a:lnTo>
                    <a:pt x="292047" y="10662"/>
                  </a:lnTo>
                  <a:lnTo>
                    <a:pt x="291533" y="8825"/>
                  </a:lnTo>
                  <a:lnTo>
                    <a:pt x="290485" y="6894"/>
                  </a:lnTo>
                  <a:lnTo>
                    <a:pt x="288375" y="5606"/>
                  </a:lnTo>
                  <a:lnTo>
                    <a:pt x="257412" y="0"/>
                  </a:lnTo>
                  <a:lnTo>
                    <a:pt x="216495" y="1036"/>
                  </a:lnTo>
                  <a:lnTo>
                    <a:pt x="171993" y="9183"/>
                  </a:lnTo>
                  <a:lnTo>
                    <a:pt x="134271" y="20533"/>
                  </a:lnTo>
                  <a:lnTo>
                    <a:pt x="104122" y="32833"/>
                  </a:lnTo>
                  <a:lnTo>
                    <a:pt x="89840" y="44970"/>
                  </a:lnTo>
                  <a:lnTo>
                    <a:pt x="79495" y="60477"/>
                  </a:lnTo>
                  <a:lnTo>
                    <a:pt x="70410" y="91157"/>
                  </a:lnTo>
                  <a:lnTo>
                    <a:pt x="67404" y="135055"/>
                  </a:lnTo>
                  <a:lnTo>
                    <a:pt x="66702" y="167306"/>
                  </a:lnTo>
                  <a:lnTo>
                    <a:pt x="66389" y="207982"/>
                  </a:lnTo>
                  <a:lnTo>
                    <a:pt x="64839" y="252871"/>
                  </a:lnTo>
                  <a:lnTo>
                    <a:pt x="59446" y="296340"/>
                  </a:lnTo>
                  <a:lnTo>
                    <a:pt x="50465" y="339178"/>
                  </a:lnTo>
                  <a:lnTo>
                    <a:pt x="39417" y="380324"/>
                  </a:lnTo>
                  <a:lnTo>
                    <a:pt x="27452" y="417426"/>
                  </a:lnTo>
                  <a:lnTo>
                    <a:pt x="8815" y="463306"/>
                  </a:lnTo>
                  <a:lnTo>
                    <a:pt x="0" y="496969"/>
                  </a:lnTo>
                  <a:lnTo>
                    <a:pt x="760" y="518076"/>
                  </a:lnTo>
                  <a:lnTo>
                    <a:pt x="4208" y="522783"/>
                  </a:lnTo>
                  <a:lnTo>
                    <a:pt x="15566" y="529896"/>
                  </a:lnTo>
                  <a:lnTo>
                    <a:pt x="54682" y="534495"/>
                  </a:lnTo>
                  <a:lnTo>
                    <a:pt x="96089" y="529927"/>
                  </a:lnTo>
                  <a:lnTo>
                    <a:pt x="143656" y="521546"/>
                  </a:lnTo>
                  <a:lnTo>
                    <a:pt x="190667" y="513118"/>
                  </a:lnTo>
                  <a:lnTo>
                    <a:pt x="237589" y="504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79">
              <a:extLst>
                <a:ext uri="{FF2B5EF4-FFF2-40B4-BE49-F238E27FC236}">
                  <a16:creationId xmlns:a16="http://schemas.microsoft.com/office/drawing/2014/main" xmlns="" id="{94A5874C-2D83-48F9-B35B-3BF7121282E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803292" y="3270250"/>
              <a:ext cx="168759" cy="38101"/>
            </a:xfrm>
            <a:custGeom>
              <a:avLst/>
              <a:gdLst/>
              <a:ahLst/>
              <a:cxnLst/>
              <a:rect l="0" t="0" r="0" b="0"/>
              <a:pathLst>
                <a:path w="16875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8100"/>
                  </a:lnTo>
                  <a:lnTo>
                    <a:pt x="1561" y="38100"/>
                  </a:lnTo>
                  <a:lnTo>
                    <a:pt x="42301" y="24285"/>
                  </a:lnTo>
                  <a:lnTo>
                    <a:pt x="78688" y="16438"/>
                  </a:lnTo>
                  <a:lnTo>
                    <a:pt x="123082" y="8246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80">
              <a:extLst>
                <a:ext uri="{FF2B5EF4-FFF2-40B4-BE49-F238E27FC236}">
                  <a16:creationId xmlns:a16="http://schemas.microsoft.com/office/drawing/2014/main" xmlns="" id="{BDA33131-42E1-4D7C-929C-F9DBD20DD31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792114" y="3030511"/>
              <a:ext cx="243437" cy="432687"/>
            </a:xfrm>
            <a:custGeom>
              <a:avLst/>
              <a:gdLst/>
              <a:ahLst/>
              <a:cxnLst/>
              <a:rect l="0" t="0" r="0" b="0"/>
              <a:pathLst>
                <a:path w="243437" h="432687">
                  <a:moveTo>
                    <a:pt x="237086" y="30189"/>
                  </a:moveTo>
                  <a:lnTo>
                    <a:pt x="237086" y="30189"/>
                  </a:lnTo>
                  <a:lnTo>
                    <a:pt x="228297" y="16374"/>
                  </a:lnTo>
                  <a:lnTo>
                    <a:pt x="220479" y="9232"/>
                  </a:lnTo>
                  <a:lnTo>
                    <a:pt x="209950" y="3706"/>
                  </a:lnTo>
                  <a:lnTo>
                    <a:pt x="185380" y="0"/>
                  </a:lnTo>
                  <a:lnTo>
                    <a:pt x="149015" y="2272"/>
                  </a:lnTo>
                  <a:lnTo>
                    <a:pt x="110331" y="14156"/>
                  </a:lnTo>
                  <a:lnTo>
                    <a:pt x="78800" y="34454"/>
                  </a:lnTo>
                  <a:lnTo>
                    <a:pt x="54955" y="61713"/>
                  </a:lnTo>
                  <a:lnTo>
                    <a:pt x="33710" y="107599"/>
                  </a:lnTo>
                  <a:lnTo>
                    <a:pt x="25210" y="146259"/>
                  </a:lnTo>
                  <a:lnTo>
                    <a:pt x="21673" y="192834"/>
                  </a:lnTo>
                  <a:lnTo>
                    <a:pt x="18345" y="225712"/>
                  </a:lnTo>
                  <a:lnTo>
                    <a:pt x="14514" y="261022"/>
                  </a:lnTo>
                  <a:lnTo>
                    <a:pt x="10459" y="297175"/>
                  </a:lnTo>
                  <a:lnTo>
                    <a:pt x="6306" y="332059"/>
                  </a:lnTo>
                  <a:lnTo>
                    <a:pt x="0" y="376689"/>
                  </a:lnTo>
                  <a:lnTo>
                    <a:pt x="405" y="403240"/>
                  </a:lnTo>
                  <a:lnTo>
                    <a:pt x="8365" y="423415"/>
                  </a:lnTo>
                  <a:lnTo>
                    <a:pt x="14050" y="427806"/>
                  </a:lnTo>
                  <a:lnTo>
                    <a:pt x="29773" y="432686"/>
                  </a:lnTo>
                  <a:lnTo>
                    <a:pt x="76504" y="430748"/>
                  </a:lnTo>
                  <a:lnTo>
                    <a:pt x="111624" y="427408"/>
                  </a:lnTo>
                  <a:lnTo>
                    <a:pt x="146988" y="421690"/>
                  </a:lnTo>
                  <a:lnTo>
                    <a:pt x="192987" y="410537"/>
                  </a:lnTo>
                  <a:lnTo>
                    <a:pt x="215370" y="401727"/>
                  </a:lnTo>
                  <a:lnTo>
                    <a:pt x="243436" y="37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1381">
            <a:extLst>
              <a:ext uri="{FF2B5EF4-FFF2-40B4-BE49-F238E27FC236}">
                <a16:creationId xmlns:a16="http://schemas.microsoft.com/office/drawing/2014/main" xmlns="" id="{628E132F-D8DF-4361-B3CC-35D008B0CD9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11950" y="3238500"/>
            <a:ext cx="298451" cy="6351"/>
          </a:xfrm>
          <a:custGeom>
            <a:avLst/>
            <a:gdLst/>
            <a:ahLst/>
            <a:cxnLst/>
            <a:rect l="0" t="0" r="0" b="0"/>
            <a:pathLst>
              <a:path w="298451" h="6351">
                <a:moveTo>
                  <a:pt x="0" y="6350"/>
                </a:moveTo>
                <a:lnTo>
                  <a:pt x="0" y="6350"/>
                </a:lnTo>
                <a:lnTo>
                  <a:pt x="35329" y="6350"/>
                </a:lnTo>
                <a:lnTo>
                  <a:pt x="81728" y="6350"/>
                </a:lnTo>
                <a:lnTo>
                  <a:pt x="119814" y="6350"/>
                </a:lnTo>
                <a:lnTo>
                  <a:pt x="142671" y="5644"/>
                </a:lnTo>
                <a:lnTo>
                  <a:pt x="167786" y="4468"/>
                </a:lnTo>
                <a:lnTo>
                  <a:pt x="194408" y="2979"/>
                </a:lnTo>
                <a:lnTo>
                  <a:pt x="239038" y="1324"/>
                </a:lnTo>
                <a:lnTo>
                  <a:pt x="298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291">
            <a:extLst>
              <a:ext uri="{FF2B5EF4-FFF2-40B4-BE49-F238E27FC236}">
                <a16:creationId xmlns:a16="http://schemas.microsoft.com/office/drawing/2014/main" xmlns="" id="{A8B8A437-E86D-4CEF-9E5E-3ECA14EA4590}"/>
              </a:ext>
            </a:extLst>
          </p:cNvPr>
          <p:cNvGrpSpPr/>
          <p:nvPr/>
        </p:nvGrpSpPr>
        <p:grpSpPr>
          <a:xfrm>
            <a:off x="7305147" y="2595778"/>
            <a:ext cx="1268152" cy="829938"/>
            <a:chOff x="7305147" y="2595778"/>
            <a:chExt cx="1268152" cy="829938"/>
          </a:xfrm>
        </p:grpSpPr>
        <p:sp>
          <p:nvSpPr>
            <p:cNvPr id="72" name="SMARTInkShape-1382">
              <a:extLst>
                <a:ext uri="{FF2B5EF4-FFF2-40B4-BE49-F238E27FC236}">
                  <a16:creationId xmlns:a16="http://schemas.microsoft.com/office/drawing/2014/main" xmlns="" id="{720971AD-A0F5-4882-855D-7C10D1CBE4F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31100" y="2595778"/>
              <a:ext cx="247651" cy="219115"/>
            </a:xfrm>
            <a:custGeom>
              <a:avLst/>
              <a:gdLst/>
              <a:ahLst/>
              <a:cxnLst/>
              <a:rect l="0" t="0" r="0" b="0"/>
              <a:pathLst>
                <a:path w="247651" h="219115">
                  <a:moveTo>
                    <a:pt x="0" y="39472"/>
                  </a:moveTo>
                  <a:lnTo>
                    <a:pt x="0" y="39472"/>
                  </a:lnTo>
                  <a:lnTo>
                    <a:pt x="0" y="32730"/>
                  </a:lnTo>
                  <a:lnTo>
                    <a:pt x="5645" y="25657"/>
                  </a:lnTo>
                  <a:lnTo>
                    <a:pt x="29886" y="9618"/>
                  </a:lnTo>
                  <a:lnTo>
                    <a:pt x="53619" y="444"/>
                  </a:lnTo>
                  <a:lnTo>
                    <a:pt x="78524" y="0"/>
                  </a:lnTo>
                  <a:lnTo>
                    <a:pt x="86216" y="3985"/>
                  </a:lnTo>
                  <a:lnTo>
                    <a:pt x="100407" y="17820"/>
                  </a:lnTo>
                  <a:lnTo>
                    <a:pt x="113554" y="52185"/>
                  </a:lnTo>
                  <a:lnTo>
                    <a:pt x="111852" y="79459"/>
                  </a:lnTo>
                  <a:lnTo>
                    <a:pt x="97111" y="120699"/>
                  </a:lnTo>
                  <a:lnTo>
                    <a:pt x="81261" y="145423"/>
                  </a:lnTo>
                  <a:lnTo>
                    <a:pt x="34506" y="189797"/>
                  </a:lnTo>
                  <a:lnTo>
                    <a:pt x="23629" y="203565"/>
                  </a:lnTo>
                  <a:lnTo>
                    <a:pt x="23513" y="206723"/>
                  </a:lnTo>
                  <a:lnTo>
                    <a:pt x="24848" y="209534"/>
                  </a:lnTo>
                  <a:lnTo>
                    <a:pt x="27148" y="212113"/>
                  </a:lnTo>
                  <a:lnTo>
                    <a:pt x="50612" y="219114"/>
                  </a:lnTo>
                  <a:lnTo>
                    <a:pt x="94489" y="218916"/>
                  </a:lnTo>
                  <a:lnTo>
                    <a:pt x="133247" y="216121"/>
                  </a:lnTo>
                  <a:lnTo>
                    <a:pt x="174226" y="213233"/>
                  </a:lnTo>
                  <a:lnTo>
                    <a:pt x="211255" y="211949"/>
                  </a:lnTo>
                  <a:lnTo>
                    <a:pt x="247650" y="210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83">
              <a:extLst>
                <a:ext uri="{FF2B5EF4-FFF2-40B4-BE49-F238E27FC236}">
                  <a16:creationId xmlns:a16="http://schemas.microsoft.com/office/drawing/2014/main" xmlns="" id="{F369A250-5ADC-497C-893E-0A3A3611922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305800" y="2932388"/>
              <a:ext cx="267499" cy="464863"/>
            </a:xfrm>
            <a:custGeom>
              <a:avLst/>
              <a:gdLst/>
              <a:ahLst/>
              <a:cxnLst/>
              <a:rect l="0" t="0" r="0" b="0"/>
              <a:pathLst>
                <a:path w="267499" h="464863">
                  <a:moveTo>
                    <a:pt x="76200" y="20362"/>
                  </a:moveTo>
                  <a:lnTo>
                    <a:pt x="76200" y="20362"/>
                  </a:lnTo>
                  <a:lnTo>
                    <a:pt x="76200" y="16991"/>
                  </a:lnTo>
                  <a:lnTo>
                    <a:pt x="118263" y="5615"/>
                  </a:lnTo>
                  <a:lnTo>
                    <a:pt x="164392" y="0"/>
                  </a:lnTo>
                  <a:lnTo>
                    <a:pt x="209341" y="923"/>
                  </a:lnTo>
                  <a:lnTo>
                    <a:pt x="251920" y="1235"/>
                  </a:lnTo>
                  <a:lnTo>
                    <a:pt x="262013" y="3159"/>
                  </a:lnTo>
                  <a:lnTo>
                    <a:pt x="265692" y="4660"/>
                  </a:lnTo>
                  <a:lnTo>
                    <a:pt x="267439" y="7777"/>
                  </a:lnTo>
                  <a:lnTo>
                    <a:pt x="267498" y="16885"/>
                  </a:lnTo>
                  <a:lnTo>
                    <a:pt x="249845" y="54929"/>
                  </a:lnTo>
                  <a:lnTo>
                    <a:pt x="239617" y="101744"/>
                  </a:lnTo>
                  <a:lnTo>
                    <a:pt x="232961" y="147408"/>
                  </a:lnTo>
                  <a:lnTo>
                    <a:pt x="228657" y="183836"/>
                  </a:lnTo>
                  <a:lnTo>
                    <a:pt x="222981" y="223545"/>
                  </a:lnTo>
                  <a:lnTo>
                    <a:pt x="213403" y="264712"/>
                  </a:lnTo>
                  <a:lnTo>
                    <a:pt x="202090" y="302764"/>
                  </a:lnTo>
                  <a:lnTo>
                    <a:pt x="191418" y="337079"/>
                  </a:lnTo>
                  <a:lnTo>
                    <a:pt x="181442" y="379493"/>
                  </a:lnTo>
                  <a:lnTo>
                    <a:pt x="175514" y="422024"/>
                  </a:lnTo>
                  <a:lnTo>
                    <a:pt x="178204" y="451407"/>
                  </a:lnTo>
                  <a:lnTo>
                    <a:pt x="179480" y="453775"/>
                  </a:lnTo>
                  <a:lnTo>
                    <a:pt x="181037" y="455354"/>
                  </a:lnTo>
                  <a:lnTo>
                    <a:pt x="180663" y="457112"/>
                  </a:lnTo>
                  <a:lnTo>
                    <a:pt x="176485" y="460947"/>
                  </a:lnTo>
                  <a:lnTo>
                    <a:pt x="169925" y="463122"/>
                  </a:lnTo>
                  <a:lnTo>
                    <a:pt x="123323" y="464633"/>
                  </a:lnTo>
                  <a:lnTo>
                    <a:pt x="90793" y="464760"/>
                  </a:lnTo>
                  <a:lnTo>
                    <a:pt x="55169" y="464817"/>
                  </a:lnTo>
                  <a:lnTo>
                    <a:pt x="0" y="464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84">
              <a:extLst>
                <a:ext uri="{FF2B5EF4-FFF2-40B4-BE49-F238E27FC236}">
                  <a16:creationId xmlns:a16="http://schemas.microsoft.com/office/drawing/2014/main" xmlns="" id="{C9785F54-FB52-4FFB-B6C8-483A6833792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21650" y="3053627"/>
              <a:ext cx="222251" cy="324574"/>
            </a:xfrm>
            <a:custGeom>
              <a:avLst/>
              <a:gdLst/>
              <a:ahLst/>
              <a:cxnLst/>
              <a:rect l="0" t="0" r="0" b="0"/>
              <a:pathLst>
                <a:path w="222251" h="324574">
                  <a:moveTo>
                    <a:pt x="222250" y="19773"/>
                  </a:moveTo>
                  <a:lnTo>
                    <a:pt x="222250" y="19773"/>
                  </a:lnTo>
                  <a:lnTo>
                    <a:pt x="218879" y="9660"/>
                  </a:lnTo>
                  <a:lnTo>
                    <a:pt x="213461" y="2814"/>
                  </a:lnTo>
                  <a:lnTo>
                    <a:pt x="210041" y="0"/>
                  </a:lnTo>
                  <a:lnTo>
                    <a:pt x="204938" y="241"/>
                  </a:lnTo>
                  <a:lnTo>
                    <a:pt x="191743" y="6153"/>
                  </a:lnTo>
                  <a:lnTo>
                    <a:pt x="150842" y="48885"/>
                  </a:lnTo>
                  <a:lnTo>
                    <a:pt x="129365" y="81395"/>
                  </a:lnTo>
                  <a:lnTo>
                    <a:pt x="102415" y="120774"/>
                  </a:lnTo>
                  <a:lnTo>
                    <a:pt x="73035" y="162734"/>
                  </a:lnTo>
                  <a:lnTo>
                    <a:pt x="45865" y="202550"/>
                  </a:lnTo>
                  <a:lnTo>
                    <a:pt x="27205" y="239531"/>
                  </a:lnTo>
                  <a:lnTo>
                    <a:pt x="10647" y="286440"/>
                  </a:lnTo>
                  <a:lnTo>
                    <a:pt x="0" y="32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85">
              <a:extLst>
                <a:ext uri="{FF2B5EF4-FFF2-40B4-BE49-F238E27FC236}">
                  <a16:creationId xmlns:a16="http://schemas.microsoft.com/office/drawing/2014/main" xmlns="" id="{199D0BFD-8F69-4F6D-AE76-80F186F2404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83550" y="3022600"/>
              <a:ext cx="166877" cy="323851"/>
            </a:xfrm>
            <a:custGeom>
              <a:avLst/>
              <a:gdLst/>
              <a:ahLst/>
              <a:cxnLst/>
              <a:rect l="0" t="0" r="0" b="0"/>
              <a:pathLst>
                <a:path w="166877" h="3238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6480" y="23074"/>
                  </a:lnTo>
                  <a:lnTo>
                    <a:pt x="42716" y="70188"/>
                  </a:lnTo>
                  <a:lnTo>
                    <a:pt x="67433" y="101045"/>
                  </a:lnTo>
                  <a:lnTo>
                    <a:pt x="94176" y="135926"/>
                  </a:lnTo>
                  <a:lnTo>
                    <a:pt x="120173" y="172595"/>
                  </a:lnTo>
                  <a:lnTo>
                    <a:pt x="142075" y="208177"/>
                  </a:lnTo>
                  <a:lnTo>
                    <a:pt x="158394" y="242101"/>
                  </a:lnTo>
                  <a:lnTo>
                    <a:pt x="166876" y="286144"/>
                  </a:lnTo>
                  <a:lnTo>
                    <a:pt x="1651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86">
              <a:extLst>
                <a:ext uri="{FF2B5EF4-FFF2-40B4-BE49-F238E27FC236}">
                  <a16:creationId xmlns:a16="http://schemas.microsoft.com/office/drawing/2014/main" xmlns="" id="{C4018F50-F6CD-4067-B4BC-B36C9F0D07B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657018" y="2925385"/>
              <a:ext cx="271153" cy="475345"/>
            </a:xfrm>
            <a:custGeom>
              <a:avLst/>
              <a:gdLst/>
              <a:ahLst/>
              <a:cxnLst/>
              <a:rect l="0" t="0" r="0" b="0"/>
              <a:pathLst>
                <a:path w="271153" h="475345">
                  <a:moveTo>
                    <a:pt x="267782" y="21015"/>
                  </a:moveTo>
                  <a:lnTo>
                    <a:pt x="267782" y="21015"/>
                  </a:lnTo>
                  <a:lnTo>
                    <a:pt x="271152" y="14273"/>
                  </a:lnTo>
                  <a:lnTo>
                    <a:pt x="269324" y="11581"/>
                  </a:lnTo>
                  <a:lnTo>
                    <a:pt x="259765" y="6710"/>
                  </a:lnTo>
                  <a:lnTo>
                    <a:pt x="231775" y="0"/>
                  </a:lnTo>
                  <a:lnTo>
                    <a:pt x="189929" y="3656"/>
                  </a:lnTo>
                  <a:lnTo>
                    <a:pt x="145152" y="13676"/>
                  </a:lnTo>
                  <a:lnTo>
                    <a:pt x="107348" y="28953"/>
                  </a:lnTo>
                  <a:lnTo>
                    <a:pt x="77174" y="50257"/>
                  </a:lnTo>
                  <a:lnTo>
                    <a:pt x="64769" y="66232"/>
                  </a:lnTo>
                  <a:lnTo>
                    <a:pt x="60474" y="74443"/>
                  </a:lnTo>
                  <a:lnTo>
                    <a:pt x="57582" y="92974"/>
                  </a:lnTo>
                  <a:lnTo>
                    <a:pt x="58104" y="136986"/>
                  </a:lnTo>
                  <a:lnTo>
                    <a:pt x="61565" y="180652"/>
                  </a:lnTo>
                  <a:lnTo>
                    <a:pt x="61360" y="212850"/>
                  </a:lnTo>
                  <a:lnTo>
                    <a:pt x="58211" y="247386"/>
                  </a:lnTo>
                  <a:lnTo>
                    <a:pt x="52108" y="286254"/>
                  </a:lnTo>
                  <a:lnTo>
                    <a:pt x="40928" y="325166"/>
                  </a:lnTo>
                  <a:lnTo>
                    <a:pt x="27258" y="362215"/>
                  </a:lnTo>
                  <a:lnTo>
                    <a:pt x="9072" y="408724"/>
                  </a:lnTo>
                  <a:lnTo>
                    <a:pt x="0" y="440613"/>
                  </a:lnTo>
                  <a:lnTo>
                    <a:pt x="131" y="456564"/>
                  </a:lnTo>
                  <a:lnTo>
                    <a:pt x="4422" y="466946"/>
                  </a:lnTo>
                  <a:lnTo>
                    <a:pt x="7542" y="470703"/>
                  </a:lnTo>
                  <a:lnTo>
                    <a:pt x="22297" y="474876"/>
                  </a:lnTo>
                  <a:lnTo>
                    <a:pt x="58168" y="475344"/>
                  </a:lnTo>
                  <a:lnTo>
                    <a:pt x="104544" y="472896"/>
                  </a:lnTo>
                  <a:lnTo>
                    <a:pt x="138081" y="470912"/>
                  </a:lnTo>
                  <a:lnTo>
                    <a:pt x="174154" y="465327"/>
                  </a:lnTo>
                  <a:lnTo>
                    <a:pt x="210632" y="45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87">
              <a:extLst>
                <a:ext uri="{FF2B5EF4-FFF2-40B4-BE49-F238E27FC236}">
                  <a16:creationId xmlns:a16="http://schemas.microsoft.com/office/drawing/2014/main" xmlns="" id="{782380EE-994A-4482-BC6A-B5245B896E4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305147" y="3194050"/>
              <a:ext cx="270404" cy="50801"/>
            </a:xfrm>
            <a:custGeom>
              <a:avLst/>
              <a:gdLst/>
              <a:ahLst/>
              <a:cxnLst/>
              <a:rect l="0" t="0" r="0" b="0"/>
              <a:pathLst>
                <a:path w="270404" h="50801">
                  <a:moveTo>
                    <a:pt x="16403" y="50800"/>
                  </a:moveTo>
                  <a:lnTo>
                    <a:pt x="16403" y="50800"/>
                  </a:lnTo>
                  <a:lnTo>
                    <a:pt x="0" y="50800"/>
                  </a:lnTo>
                  <a:lnTo>
                    <a:pt x="41646" y="42011"/>
                  </a:lnTo>
                  <a:lnTo>
                    <a:pt x="80539" y="34194"/>
                  </a:lnTo>
                  <a:lnTo>
                    <a:pt x="105726" y="29146"/>
                  </a:lnTo>
                  <a:lnTo>
                    <a:pt x="133101" y="23664"/>
                  </a:lnTo>
                  <a:lnTo>
                    <a:pt x="160524" y="18598"/>
                  </a:lnTo>
                  <a:lnTo>
                    <a:pt x="187979" y="13810"/>
                  </a:lnTo>
                  <a:lnTo>
                    <a:pt x="233770" y="6138"/>
                  </a:lnTo>
                  <a:lnTo>
                    <a:pt x="2704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88">
              <a:extLst>
                <a:ext uri="{FF2B5EF4-FFF2-40B4-BE49-F238E27FC236}">
                  <a16:creationId xmlns:a16="http://schemas.microsoft.com/office/drawing/2014/main" xmlns="" id="{A9F59912-FC5E-424D-86BD-EDBE52B108A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306770" y="2954050"/>
              <a:ext cx="217981" cy="471666"/>
            </a:xfrm>
            <a:custGeom>
              <a:avLst/>
              <a:gdLst/>
              <a:ahLst/>
              <a:cxnLst/>
              <a:rect l="0" t="0" r="0" b="0"/>
              <a:pathLst>
                <a:path w="217981" h="471666">
                  <a:moveTo>
                    <a:pt x="217980" y="24100"/>
                  </a:moveTo>
                  <a:lnTo>
                    <a:pt x="217980" y="24100"/>
                  </a:lnTo>
                  <a:lnTo>
                    <a:pt x="217980" y="9795"/>
                  </a:lnTo>
                  <a:lnTo>
                    <a:pt x="215863" y="7508"/>
                  </a:lnTo>
                  <a:lnTo>
                    <a:pt x="207867" y="3085"/>
                  </a:lnTo>
                  <a:lnTo>
                    <a:pt x="184722" y="0"/>
                  </a:lnTo>
                  <a:lnTo>
                    <a:pt x="152151" y="9198"/>
                  </a:lnTo>
                  <a:lnTo>
                    <a:pt x="104631" y="31270"/>
                  </a:lnTo>
                  <a:lnTo>
                    <a:pt x="76288" y="51154"/>
                  </a:lnTo>
                  <a:lnTo>
                    <a:pt x="61167" y="69050"/>
                  </a:lnTo>
                  <a:lnTo>
                    <a:pt x="47496" y="105700"/>
                  </a:lnTo>
                  <a:lnTo>
                    <a:pt x="38977" y="151211"/>
                  </a:lnTo>
                  <a:lnTo>
                    <a:pt x="34235" y="185721"/>
                  </a:lnTo>
                  <a:lnTo>
                    <a:pt x="30482" y="222226"/>
                  </a:lnTo>
                  <a:lnTo>
                    <a:pt x="28814" y="259617"/>
                  </a:lnTo>
                  <a:lnTo>
                    <a:pt x="24310" y="297402"/>
                  </a:lnTo>
                  <a:lnTo>
                    <a:pt x="18309" y="334656"/>
                  </a:lnTo>
                  <a:lnTo>
                    <a:pt x="13292" y="370028"/>
                  </a:lnTo>
                  <a:lnTo>
                    <a:pt x="6499" y="414934"/>
                  </a:lnTo>
                  <a:lnTo>
                    <a:pt x="0" y="452120"/>
                  </a:lnTo>
                  <a:lnTo>
                    <a:pt x="3742" y="463862"/>
                  </a:lnTo>
                  <a:lnTo>
                    <a:pt x="7422" y="467558"/>
                  </a:lnTo>
                  <a:lnTo>
                    <a:pt x="17154" y="471665"/>
                  </a:lnTo>
                  <a:lnTo>
                    <a:pt x="58680" y="464162"/>
                  </a:lnTo>
                  <a:lnTo>
                    <a:pt x="93087" y="456985"/>
                  </a:lnTo>
                  <a:lnTo>
                    <a:pt x="128134" y="447210"/>
                  </a:lnTo>
                  <a:lnTo>
                    <a:pt x="172073" y="431688"/>
                  </a:lnTo>
                  <a:lnTo>
                    <a:pt x="205280" y="41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292">
            <a:extLst>
              <a:ext uri="{FF2B5EF4-FFF2-40B4-BE49-F238E27FC236}">
                <a16:creationId xmlns:a16="http://schemas.microsoft.com/office/drawing/2014/main" xmlns="" id="{A89910F8-0E06-4B1A-9D88-5895A0EDA76C}"/>
              </a:ext>
            </a:extLst>
          </p:cNvPr>
          <p:cNvGrpSpPr/>
          <p:nvPr/>
        </p:nvGrpSpPr>
        <p:grpSpPr>
          <a:xfrm>
            <a:off x="8820150" y="3187700"/>
            <a:ext cx="171451" cy="133351"/>
            <a:chOff x="8820150" y="3187700"/>
            <a:chExt cx="171451" cy="133351"/>
          </a:xfrm>
        </p:grpSpPr>
        <p:sp>
          <p:nvSpPr>
            <p:cNvPr id="80" name="SMARTInkShape-1389">
              <a:extLst>
                <a:ext uri="{FF2B5EF4-FFF2-40B4-BE49-F238E27FC236}">
                  <a16:creationId xmlns:a16="http://schemas.microsoft.com/office/drawing/2014/main" xmlns="" id="{0742B7E4-C92E-478E-8B7E-7E72EBDF633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820150" y="32893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28379"/>
                  </a:lnTo>
                  <a:lnTo>
                    <a:pt x="89593" y="22912"/>
                  </a:lnTo>
                  <a:lnTo>
                    <a:pt x="121898" y="1512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90">
              <a:extLst>
                <a:ext uri="{FF2B5EF4-FFF2-40B4-BE49-F238E27FC236}">
                  <a16:creationId xmlns:a16="http://schemas.microsoft.com/office/drawing/2014/main" xmlns="" id="{114A2758-A8FF-4592-BDAB-75016530B37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845550" y="31877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25400"/>
                  </a:moveTo>
                  <a:lnTo>
                    <a:pt x="0" y="25400"/>
                  </a:lnTo>
                  <a:lnTo>
                    <a:pt x="34531" y="13191"/>
                  </a:lnTo>
                  <a:lnTo>
                    <a:pt x="77416" y="5006"/>
                  </a:lnTo>
                  <a:lnTo>
                    <a:pt x="123738" y="98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93">
            <a:extLst>
              <a:ext uri="{FF2B5EF4-FFF2-40B4-BE49-F238E27FC236}">
                <a16:creationId xmlns:a16="http://schemas.microsoft.com/office/drawing/2014/main" xmlns="" id="{6C9A5880-5989-45A9-B182-F979D4924C52}"/>
              </a:ext>
            </a:extLst>
          </p:cNvPr>
          <p:cNvGrpSpPr/>
          <p:nvPr/>
        </p:nvGrpSpPr>
        <p:grpSpPr>
          <a:xfrm>
            <a:off x="9395552" y="2740574"/>
            <a:ext cx="2745630" cy="728158"/>
            <a:chOff x="9395552" y="2740574"/>
            <a:chExt cx="2745630" cy="728158"/>
          </a:xfrm>
        </p:grpSpPr>
        <p:sp>
          <p:nvSpPr>
            <p:cNvPr id="83" name="SMARTInkShape-1391">
              <a:extLst>
                <a:ext uri="{FF2B5EF4-FFF2-40B4-BE49-F238E27FC236}">
                  <a16:creationId xmlns:a16="http://schemas.microsoft.com/office/drawing/2014/main" xmlns="" id="{AADCD83F-BB62-45DA-B2FB-CD0578D4172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893550" y="2774950"/>
              <a:ext cx="247632" cy="653139"/>
            </a:xfrm>
            <a:custGeom>
              <a:avLst/>
              <a:gdLst/>
              <a:ahLst/>
              <a:cxnLst/>
              <a:rect l="0" t="0" r="0" b="0"/>
              <a:pathLst>
                <a:path w="247632" h="653139">
                  <a:moveTo>
                    <a:pt x="184150" y="0"/>
                  </a:moveTo>
                  <a:lnTo>
                    <a:pt x="184150" y="0"/>
                  </a:lnTo>
                  <a:lnTo>
                    <a:pt x="180493" y="0"/>
                  </a:lnTo>
                  <a:lnTo>
                    <a:pt x="190218" y="706"/>
                  </a:lnTo>
                  <a:lnTo>
                    <a:pt x="234890" y="11260"/>
                  </a:lnTo>
                  <a:lnTo>
                    <a:pt x="247430" y="12675"/>
                  </a:lnTo>
                  <a:lnTo>
                    <a:pt x="247631" y="24907"/>
                  </a:lnTo>
                  <a:lnTo>
                    <a:pt x="241888" y="70324"/>
                  </a:lnTo>
                  <a:lnTo>
                    <a:pt x="237654" y="115648"/>
                  </a:lnTo>
                  <a:lnTo>
                    <a:pt x="227519" y="154681"/>
                  </a:lnTo>
                  <a:lnTo>
                    <a:pt x="217461" y="195644"/>
                  </a:lnTo>
                  <a:lnTo>
                    <a:pt x="210013" y="236475"/>
                  </a:lnTo>
                  <a:lnTo>
                    <a:pt x="203338" y="279852"/>
                  </a:lnTo>
                  <a:lnTo>
                    <a:pt x="195011" y="322102"/>
                  </a:lnTo>
                  <a:lnTo>
                    <a:pt x="183606" y="363313"/>
                  </a:lnTo>
                  <a:lnTo>
                    <a:pt x="171289" y="404923"/>
                  </a:lnTo>
                  <a:lnTo>
                    <a:pt x="160584" y="442181"/>
                  </a:lnTo>
                  <a:lnTo>
                    <a:pt x="150646" y="486375"/>
                  </a:lnTo>
                  <a:lnTo>
                    <a:pt x="146655" y="530901"/>
                  </a:lnTo>
                  <a:lnTo>
                    <a:pt x="144223" y="573162"/>
                  </a:lnTo>
                  <a:lnTo>
                    <a:pt x="133860" y="616987"/>
                  </a:lnTo>
                  <a:lnTo>
                    <a:pt x="133348" y="650975"/>
                  </a:lnTo>
                  <a:lnTo>
                    <a:pt x="131939" y="652000"/>
                  </a:lnTo>
                  <a:lnTo>
                    <a:pt x="126607" y="653138"/>
                  </a:lnTo>
                  <a:lnTo>
                    <a:pt x="79763" y="648235"/>
                  </a:lnTo>
                  <a:lnTo>
                    <a:pt x="39847" y="647805"/>
                  </a:lnTo>
                  <a:lnTo>
                    <a:pt x="0" y="64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392">
              <a:extLst>
                <a:ext uri="{FF2B5EF4-FFF2-40B4-BE49-F238E27FC236}">
                  <a16:creationId xmlns:a16="http://schemas.microsoft.com/office/drawing/2014/main" xmlns="" id="{9C979BD2-601C-4DCD-992B-EBA97C200EA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918950" y="2740574"/>
              <a:ext cx="107951" cy="110444"/>
            </a:xfrm>
            <a:custGeom>
              <a:avLst/>
              <a:gdLst/>
              <a:ahLst/>
              <a:cxnLst/>
              <a:rect l="0" t="0" r="0" b="0"/>
              <a:pathLst>
                <a:path w="107951" h="110444">
                  <a:moveTo>
                    <a:pt x="0" y="21676"/>
                  </a:moveTo>
                  <a:lnTo>
                    <a:pt x="0" y="21676"/>
                  </a:lnTo>
                  <a:lnTo>
                    <a:pt x="0" y="18305"/>
                  </a:lnTo>
                  <a:lnTo>
                    <a:pt x="704" y="17312"/>
                  </a:lnTo>
                  <a:lnTo>
                    <a:pt x="1881" y="16650"/>
                  </a:lnTo>
                  <a:lnTo>
                    <a:pt x="3370" y="16209"/>
                  </a:lnTo>
                  <a:lnTo>
                    <a:pt x="30037" y="422"/>
                  </a:lnTo>
                  <a:lnTo>
                    <a:pt x="40162" y="0"/>
                  </a:lnTo>
                  <a:lnTo>
                    <a:pt x="51011" y="2870"/>
                  </a:lnTo>
                  <a:lnTo>
                    <a:pt x="60537" y="8849"/>
                  </a:lnTo>
                  <a:lnTo>
                    <a:pt x="63642" y="13125"/>
                  </a:lnTo>
                  <a:lnTo>
                    <a:pt x="67091" y="23520"/>
                  </a:lnTo>
                  <a:lnTo>
                    <a:pt x="64861" y="35196"/>
                  </a:lnTo>
                  <a:lnTo>
                    <a:pt x="58459" y="47440"/>
                  </a:lnTo>
                  <a:lnTo>
                    <a:pt x="22119" y="94097"/>
                  </a:lnTo>
                  <a:lnTo>
                    <a:pt x="14081" y="102753"/>
                  </a:lnTo>
                  <a:lnTo>
                    <a:pt x="14326" y="103949"/>
                  </a:lnTo>
                  <a:lnTo>
                    <a:pt x="16480" y="107161"/>
                  </a:lnTo>
                  <a:lnTo>
                    <a:pt x="21671" y="109058"/>
                  </a:lnTo>
                  <a:lnTo>
                    <a:pt x="63521" y="110443"/>
                  </a:lnTo>
                  <a:lnTo>
                    <a:pt x="107950" y="104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393">
              <a:extLst>
                <a:ext uri="{FF2B5EF4-FFF2-40B4-BE49-F238E27FC236}">
                  <a16:creationId xmlns:a16="http://schemas.microsoft.com/office/drawing/2014/main" xmlns="" id="{C6D3CD74-C17D-424B-BD4B-7B26FDD993A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842750" y="2959100"/>
              <a:ext cx="115851" cy="361951"/>
            </a:xfrm>
            <a:custGeom>
              <a:avLst/>
              <a:gdLst/>
              <a:ahLst/>
              <a:cxnLst/>
              <a:rect l="0" t="0" r="0" b="0"/>
              <a:pathLst>
                <a:path w="115851" h="361951">
                  <a:moveTo>
                    <a:pt x="88900" y="0"/>
                  </a:moveTo>
                  <a:lnTo>
                    <a:pt x="88900" y="0"/>
                  </a:lnTo>
                  <a:lnTo>
                    <a:pt x="92270" y="3371"/>
                  </a:lnTo>
                  <a:lnTo>
                    <a:pt x="103646" y="44258"/>
                  </a:lnTo>
                  <a:lnTo>
                    <a:pt x="113026" y="90019"/>
                  </a:lnTo>
                  <a:lnTo>
                    <a:pt x="115850" y="128203"/>
                  </a:lnTo>
                  <a:lnTo>
                    <a:pt x="112402" y="168692"/>
                  </a:lnTo>
                  <a:lnTo>
                    <a:pt x="104284" y="208324"/>
                  </a:lnTo>
                  <a:lnTo>
                    <a:pt x="92210" y="246400"/>
                  </a:lnTo>
                  <a:lnTo>
                    <a:pt x="75084" y="282137"/>
                  </a:lnTo>
                  <a:lnTo>
                    <a:pt x="38866" y="32050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94">
              <a:extLst>
                <a:ext uri="{FF2B5EF4-FFF2-40B4-BE49-F238E27FC236}">
                  <a16:creationId xmlns:a16="http://schemas.microsoft.com/office/drawing/2014/main" xmlns="" id="{774C9FE3-3549-46B1-8C33-C9621604A88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709400" y="3004458"/>
              <a:ext cx="122598" cy="313093"/>
            </a:xfrm>
            <a:custGeom>
              <a:avLst/>
              <a:gdLst/>
              <a:ahLst/>
              <a:cxnLst/>
              <a:rect l="0" t="0" r="0" b="0"/>
              <a:pathLst>
                <a:path w="122598" h="313093">
                  <a:moveTo>
                    <a:pt x="0" y="18142"/>
                  </a:moveTo>
                  <a:lnTo>
                    <a:pt x="0" y="18142"/>
                  </a:lnTo>
                  <a:lnTo>
                    <a:pt x="0" y="14771"/>
                  </a:lnTo>
                  <a:lnTo>
                    <a:pt x="704" y="13778"/>
                  </a:lnTo>
                  <a:lnTo>
                    <a:pt x="1881" y="13116"/>
                  </a:lnTo>
                  <a:lnTo>
                    <a:pt x="35975" y="6402"/>
                  </a:lnTo>
                  <a:lnTo>
                    <a:pt x="83385" y="3687"/>
                  </a:lnTo>
                  <a:lnTo>
                    <a:pt x="111565" y="0"/>
                  </a:lnTo>
                  <a:lnTo>
                    <a:pt x="118495" y="1377"/>
                  </a:lnTo>
                  <a:lnTo>
                    <a:pt x="121329" y="2732"/>
                  </a:lnTo>
                  <a:lnTo>
                    <a:pt x="122513" y="4341"/>
                  </a:lnTo>
                  <a:lnTo>
                    <a:pt x="122597" y="6119"/>
                  </a:lnTo>
                  <a:lnTo>
                    <a:pt x="120808" y="9976"/>
                  </a:lnTo>
                  <a:lnTo>
                    <a:pt x="111923" y="23669"/>
                  </a:lnTo>
                  <a:lnTo>
                    <a:pt x="103112" y="62929"/>
                  </a:lnTo>
                  <a:lnTo>
                    <a:pt x="97013" y="105358"/>
                  </a:lnTo>
                  <a:lnTo>
                    <a:pt x="97652" y="146524"/>
                  </a:lnTo>
                  <a:lnTo>
                    <a:pt x="100430" y="188120"/>
                  </a:lnTo>
                  <a:lnTo>
                    <a:pt x="99371" y="227256"/>
                  </a:lnTo>
                  <a:lnTo>
                    <a:pt x="96065" y="271664"/>
                  </a:lnTo>
                  <a:lnTo>
                    <a:pt x="96117" y="296768"/>
                  </a:lnTo>
                  <a:lnTo>
                    <a:pt x="100737" y="308328"/>
                  </a:lnTo>
                  <a:lnTo>
                    <a:pt x="101026" y="308261"/>
                  </a:lnTo>
                  <a:lnTo>
                    <a:pt x="101526" y="304606"/>
                  </a:lnTo>
                  <a:lnTo>
                    <a:pt x="101595" y="295117"/>
                  </a:lnTo>
                  <a:lnTo>
                    <a:pt x="100890" y="293808"/>
                  </a:lnTo>
                  <a:lnTo>
                    <a:pt x="99716" y="292936"/>
                  </a:lnTo>
                  <a:lnTo>
                    <a:pt x="98227" y="292355"/>
                  </a:lnTo>
                  <a:lnTo>
                    <a:pt x="92810" y="293590"/>
                  </a:lnTo>
                  <a:lnTo>
                    <a:pt x="47797" y="306149"/>
                  </a:lnTo>
                  <a:lnTo>
                    <a:pt x="21828" y="313092"/>
                  </a:lnTo>
                  <a:lnTo>
                    <a:pt x="18786" y="312848"/>
                  </a:lnTo>
                  <a:lnTo>
                    <a:pt x="12700" y="310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95">
              <a:extLst>
                <a:ext uri="{FF2B5EF4-FFF2-40B4-BE49-F238E27FC236}">
                  <a16:creationId xmlns:a16="http://schemas.microsoft.com/office/drawing/2014/main" xmlns="" id="{6D4C7015-10B2-47D0-B326-B3EA6FBAD72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525250" y="3117850"/>
              <a:ext cx="158751" cy="158751"/>
            </a:xfrm>
            <a:custGeom>
              <a:avLst/>
              <a:gdLst/>
              <a:ahLst/>
              <a:cxnLst/>
              <a:rect l="0" t="0" r="0" b="0"/>
              <a:pathLst>
                <a:path w="158751" h="158751">
                  <a:moveTo>
                    <a:pt x="158750" y="0"/>
                  </a:moveTo>
                  <a:lnTo>
                    <a:pt x="158750" y="0"/>
                  </a:lnTo>
                  <a:lnTo>
                    <a:pt x="155380" y="0"/>
                  </a:lnTo>
                  <a:lnTo>
                    <a:pt x="115703" y="32507"/>
                  </a:lnTo>
                  <a:lnTo>
                    <a:pt x="71880" y="70836"/>
                  </a:lnTo>
                  <a:lnTo>
                    <a:pt x="26192" y="11237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96">
              <a:extLst>
                <a:ext uri="{FF2B5EF4-FFF2-40B4-BE49-F238E27FC236}">
                  <a16:creationId xmlns:a16="http://schemas.microsoft.com/office/drawing/2014/main" xmlns="" id="{9E23A3B2-96F3-46B0-8642-0D172F5876F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563350" y="3095142"/>
              <a:ext cx="50801" cy="168759"/>
            </a:xfrm>
            <a:custGeom>
              <a:avLst/>
              <a:gdLst/>
              <a:ahLst/>
              <a:cxnLst/>
              <a:rect l="0" t="0" r="0" b="0"/>
              <a:pathLst>
                <a:path w="50801" h="1687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6" y="514"/>
                  </a:lnTo>
                  <a:lnTo>
                    <a:pt x="22892" y="46168"/>
                  </a:lnTo>
                  <a:lnTo>
                    <a:pt x="33555" y="88542"/>
                  </a:lnTo>
                  <a:lnTo>
                    <a:pt x="45669" y="130727"/>
                  </a:lnTo>
                  <a:lnTo>
                    <a:pt x="5080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97">
              <a:extLst>
                <a:ext uri="{FF2B5EF4-FFF2-40B4-BE49-F238E27FC236}">
                  <a16:creationId xmlns:a16="http://schemas.microsoft.com/office/drawing/2014/main" xmlns="" id="{DB0D20CF-7539-4464-9AC8-E7710EA8927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336734" y="3041727"/>
              <a:ext cx="182167" cy="275717"/>
            </a:xfrm>
            <a:custGeom>
              <a:avLst/>
              <a:gdLst/>
              <a:ahLst/>
              <a:cxnLst/>
              <a:rect l="0" t="0" r="0" b="0"/>
              <a:pathLst>
                <a:path w="182167" h="275717">
                  <a:moveTo>
                    <a:pt x="182166" y="6273"/>
                  </a:moveTo>
                  <a:lnTo>
                    <a:pt x="182166" y="6273"/>
                  </a:lnTo>
                  <a:lnTo>
                    <a:pt x="182166" y="806"/>
                  </a:lnTo>
                  <a:lnTo>
                    <a:pt x="157748" y="0"/>
                  </a:lnTo>
                  <a:lnTo>
                    <a:pt x="126490" y="5714"/>
                  </a:lnTo>
                  <a:lnTo>
                    <a:pt x="103658" y="15828"/>
                  </a:lnTo>
                  <a:lnTo>
                    <a:pt x="82143" y="36440"/>
                  </a:lnTo>
                  <a:lnTo>
                    <a:pt x="83148" y="41082"/>
                  </a:lnTo>
                  <a:lnTo>
                    <a:pt x="86171" y="52190"/>
                  </a:lnTo>
                  <a:lnTo>
                    <a:pt x="75335" y="94363"/>
                  </a:lnTo>
                  <a:lnTo>
                    <a:pt x="64121" y="129270"/>
                  </a:lnTo>
                  <a:lnTo>
                    <a:pt x="47706" y="169873"/>
                  </a:lnTo>
                  <a:lnTo>
                    <a:pt x="29437" y="208323"/>
                  </a:lnTo>
                  <a:lnTo>
                    <a:pt x="8064" y="249515"/>
                  </a:lnTo>
                  <a:lnTo>
                    <a:pt x="0" y="268339"/>
                  </a:lnTo>
                  <a:lnTo>
                    <a:pt x="749" y="270589"/>
                  </a:lnTo>
                  <a:lnTo>
                    <a:pt x="5346" y="274971"/>
                  </a:lnTo>
                  <a:lnTo>
                    <a:pt x="9253" y="275716"/>
                  </a:lnTo>
                  <a:lnTo>
                    <a:pt x="56008" y="266288"/>
                  </a:lnTo>
                  <a:lnTo>
                    <a:pt x="101013" y="253894"/>
                  </a:lnTo>
                  <a:lnTo>
                    <a:pt x="125016" y="24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98">
              <a:extLst>
                <a:ext uri="{FF2B5EF4-FFF2-40B4-BE49-F238E27FC236}">
                  <a16:creationId xmlns:a16="http://schemas.microsoft.com/office/drawing/2014/main" xmlns="" id="{D9D46AF9-C1F4-4380-9EFA-4F4BBBDE511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165065" y="3187700"/>
              <a:ext cx="87136" cy="12440"/>
            </a:xfrm>
            <a:custGeom>
              <a:avLst/>
              <a:gdLst/>
              <a:ahLst/>
              <a:cxnLst/>
              <a:rect l="0" t="0" r="0" b="0"/>
              <a:pathLst>
                <a:path w="87136" h="12440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8870" y="12439"/>
                  </a:lnTo>
                  <a:lnTo>
                    <a:pt x="52595" y="5758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99">
              <a:extLst>
                <a:ext uri="{FF2B5EF4-FFF2-40B4-BE49-F238E27FC236}">
                  <a16:creationId xmlns:a16="http://schemas.microsoft.com/office/drawing/2014/main" xmlns="" id="{AD63AAD9-7C07-40DF-A6FC-ECB0275B416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126484" y="3068195"/>
              <a:ext cx="138417" cy="257767"/>
            </a:xfrm>
            <a:custGeom>
              <a:avLst/>
              <a:gdLst/>
              <a:ahLst/>
              <a:cxnLst/>
              <a:rect l="0" t="0" r="0" b="0"/>
              <a:pathLst>
                <a:path w="138417" h="257767">
                  <a:moveTo>
                    <a:pt x="138416" y="11555"/>
                  </a:moveTo>
                  <a:lnTo>
                    <a:pt x="138416" y="11555"/>
                  </a:lnTo>
                  <a:lnTo>
                    <a:pt x="138415" y="2717"/>
                  </a:lnTo>
                  <a:lnTo>
                    <a:pt x="137711" y="1429"/>
                  </a:lnTo>
                  <a:lnTo>
                    <a:pt x="136535" y="571"/>
                  </a:lnTo>
                  <a:lnTo>
                    <a:pt x="135045" y="0"/>
                  </a:lnTo>
                  <a:lnTo>
                    <a:pt x="129627" y="1245"/>
                  </a:lnTo>
                  <a:lnTo>
                    <a:pt x="121809" y="3445"/>
                  </a:lnTo>
                  <a:lnTo>
                    <a:pt x="90080" y="8344"/>
                  </a:lnTo>
                  <a:lnTo>
                    <a:pt x="72667" y="17346"/>
                  </a:lnTo>
                  <a:lnTo>
                    <a:pt x="59211" y="28665"/>
                  </a:lnTo>
                  <a:lnTo>
                    <a:pt x="54295" y="35858"/>
                  </a:lnTo>
                  <a:lnTo>
                    <a:pt x="50931" y="51211"/>
                  </a:lnTo>
                  <a:lnTo>
                    <a:pt x="46269" y="96730"/>
                  </a:lnTo>
                  <a:lnTo>
                    <a:pt x="33640" y="135258"/>
                  </a:lnTo>
                  <a:lnTo>
                    <a:pt x="19438" y="176840"/>
                  </a:lnTo>
                  <a:lnTo>
                    <a:pt x="7402" y="223115"/>
                  </a:lnTo>
                  <a:lnTo>
                    <a:pt x="0" y="246517"/>
                  </a:lnTo>
                  <a:lnTo>
                    <a:pt x="983" y="249335"/>
                  </a:lnTo>
                  <a:lnTo>
                    <a:pt x="5839" y="254348"/>
                  </a:lnTo>
                  <a:lnTo>
                    <a:pt x="12700" y="257046"/>
                  </a:lnTo>
                  <a:lnTo>
                    <a:pt x="16506" y="257766"/>
                  </a:lnTo>
                  <a:lnTo>
                    <a:pt x="58801" y="244773"/>
                  </a:lnTo>
                  <a:lnTo>
                    <a:pt x="99327" y="230928"/>
                  </a:lnTo>
                  <a:lnTo>
                    <a:pt x="125716" y="214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400">
              <a:extLst>
                <a:ext uri="{FF2B5EF4-FFF2-40B4-BE49-F238E27FC236}">
                  <a16:creationId xmlns:a16="http://schemas.microsoft.com/office/drawing/2014/main" xmlns="" id="{40983937-A999-4DE7-B548-F92C661BC8F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887762" y="3219450"/>
              <a:ext cx="148539" cy="12701"/>
            </a:xfrm>
            <a:custGeom>
              <a:avLst/>
              <a:gdLst/>
              <a:ahLst/>
              <a:cxnLst/>
              <a:rect l="0" t="0" r="0" b="0"/>
              <a:pathLst>
                <a:path w="148539" h="12701">
                  <a:moveTo>
                    <a:pt x="8838" y="12700"/>
                  </a:moveTo>
                  <a:lnTo>
                    <a:pt x="8838" y="12700"/>
                  </a:lnTo>
                  <a:lnTo>
                    <a:pt x="0" y="12700"/>
                  </a:lnTo>
                  <a:lnTo>
                    <a:pt x="43360" y="5793"/>
                  </a:lnTo>
                  <a:lnTo>
                    <a:pt x="82095" y="1716"/>
                  </a:lnTo>
                  <a:lnTo>
                    <a:pt x="126790" y="339"/>
                  </a:lnTo>
                  <a:lnTo>
                    <a:pt x="148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401">
              <a:extLst>
                <a:ext uri="{FF2B5EF4-FFF2-40B4-BE49-F238E27FC236}">
                  <a16:creationId xmlns:a16="http://schemas.microsoft.com/office/drawing/2014/main" xmlns="" id="{1E4D57BA-A442-4A21-ACAD-3BAB6F17223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553700" y="3077930"/>
              <a:ext cx="190501" cy="306621"/>
            </a:xfrm>
            <a:custGeom>
              <a:avLst/>
              <a:gdLst/>
              <a:ahLst/>
              <a:cxnLst/>
              <a:rect l="0" t="0" r="0" b="0"/>
              <a:pathLst>
                <a:path w="190501" h="306621">
                  <a:moveTo>
                    <a:pt x="190500" y="8170"/>
                  </a:moveTo>
                  <a:lnTo>
                    <a:pt x="190500" y="8170"/>
                  </a:lnTo>
                  <a:lnTo>
                    <a:pt x="190500" y="1428"/>
                  </a:lnTo>
                  <a:lnTo>
                    <a:pt x="189794" y="147"/>
                  </a:lnTo>
                  <a:lnTo>
                    <a:pt x="188619" y="0"/>
                  </a:lnTo>
                  <a:lnTo>
                    <a:pt x="187129" y="606"/>
                  </a:lnTo>
                  <a:lnTo>
                    <a:pt x="178290" y="11573"/>
                  </a:lnTo>
                  <a:lnTo>
                    <a:pt x="161956" y="50862"/>
                  </a:lnTo>
                  <a:lnTo>
                    <a:pt x="144413" y="96157"/>
                  </a:lnTo>
                  <a:lnTo>
                    <a:pt x="129565" y="131236"/>
                  </a:lnTo>
                  <a:lnTo>
                    <a:pt x="107914" y="167994"/>
                  </a:lnTo>
                  <a:lnTo>
                    <a:pt x="83240" y="204086"/>
                  </a:lnTo>
                  <a:lnTo>
                    <a:pt x="50221" y="250761"/>
                  </a:lnTo>
                  <a:lnTo>
                    <a:pt x="11456" y="296424"/>
                  </a:lnTo>
                  <a:lnTo>
                    <a:pt x="0" y="30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402">
              <a:extLst>
                <a:ext uri="{FF2B5EF4-FFF2-40B4-BE49-F238E27FC236}">
                  <a16:creationId xmlns:a16="http://schemas.microsoft.com/office/drawing/2014/main" xmlns="" id="{5CDEF794-92AD-4E56-98B8-2782E72D5E5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529183" y="3092450"/>
              <a:ext cx="126118" cy="273051"/>
            </a:xfrm>
            <a:custGeom>
              <a:avLst/>
              <a:gdLst/>
              <a:ahLst/>
              <a:cxnLst/>
              <a:rect l="0" t="0" r="0" b="0"/>
              <a:pathLst>
                <a:path w="126118" h="273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5772" y="12256"/>
                  </a:lnTo>
                  <a:lnTo>
                    <a:pt x="35114" y="59739"/>
                  </a:lnTo>
                  <a:lnTo>
                    <a:pt x="62385" y="102759"/>
                  </a:lnTo>
                  <a:lnTo>
                    <a:pt x="89437" y="147883"/>
                  </a:lnTo>
                  <a:lnTo>
                    <a:pt x="111957" y="192532"/>
                  </a:lnTo>
                  <a:lnTo>
                    <a:pt x="121921" y="230300"/>
                  </a:lnTo>
                  <a:lnTo>
                    <a:pt x="126117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403">
              <a:extLst>
                <a:ext uri="{FF2B5EF4-FFF2-40B4-BE49-F238E27FC236}">
                  <a16:creationId xmlns:a16="http://schemas.microsoft.com/office/drawing/2014/main" xmlns="" id="{4858D436-2F15-426D-AB21-10A5362627F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252177" y="3029910"/>
              <a:ext cx="130074" cy="367341"/>
            </a:xfrm>
            <a:custGeom>
              <a:avLst/>
              <a:gdLst/>
              <a:ahLst/>
              <a:cxnLst/>
              <a:rect l="0" t="0" r="0" b="0"/>
              <a:pathLst>
                <a:path w="130074" h="367341">
                  <a:moveTo>
                    <a:pt x="130073" y="11740"/>
                  </a:moveTo>
                  <a:lnTo>
                    <a:pt x="130073" y="11740"/>
                  </a:lnTo>
                  <a:lnTo>
                    <a:pt x="126702" y="8369"/>
                  </a:lnTo>
                  <a:lnTo>
                    <a:pt x="123166" y="6714"/>
                  </a:lnTo>
                  <a:lnTo>
                    <a:pt x="121235" y="6273"/>
                  </a:lnTo>
                  <a:lnTo>
                    <a:pt x="110974" y="480"/>
                  </a:lnTo>
                  <a:lnTo>
                    <a:pt x="108874" y="0"/>
                  </a:lnTo>
                  <a:lnTo>
                    <a:pt x="99175" y="2696"/>
                  </a:lnTo>
                  <a:lnTo>
                    <a:pt x="71556" y="26201"/>
                  </a:lnTo>
                  <a:lnTo>
                    <a:pt x="53468" y="50754"/>
                  </a:lnTo>
                  <a:lnTo>
                    <a:pt x="38074" y="90484"/>
                  </a:lnTo>
                  <a:lnTo>
                    <a:pt x="27096" y="123643"/>
                  </a:lnTo>
                  <a:lnTo>
                    <a:pt x="15867" y="159547"/>
                  </a:lnTo>
                  <a:lnTo>
                    <a:pt x="6172" y="196671"/>
                  </a:lnTo>
                  <a:lnTo>
                    <a:pt x="923" y="234337"/>
                  </a:lnTo>
                  <a:lnTo>
                    <a:pt x="0" y="270833"/>
                  </a:lnTo>
                  <a:lnTo>
                    <a:pt x="4295" y="303517"/>
                  </a:lnTo>
                  <a:lnTo>
                    <a:pt x="16550" y="326979"/>
                  </a:lnTo>
                  <a:lnTo>
                    <a:pt x="24758" y="336200"/>
                  </a:lnTo>
                  <a:lnTo>
                    <a:pt x="63277" y="355918"/>
                  </a:lnTo>
                  <a:lnTo>
                    <a:pt x="91973" y="36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404">
              <a:extLst>
                <a:ext uri="{FF2B5EF4-FFF2-40B4-BE49-F238E27FC236}">
                  <a16:creationId xmlns:a16="http://schemas.microsoft.com/office/drawing/2014/main" xmlns="" id="{1A5169C6-4E47-4CD4-A1FD-212E07F1F63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855671" y="2929532"/>
              <a:ext cx="177330" cy="539200"/>
            </a:xfrm>
            <a:custGeom>
              <a:avLst/>
              <a:gdLst/>
              <a:ahLst/>
              <a:cxnLst/>
              <a:rect l="0" t="0" r="0" b="0"/>
              <a:pathLst>
                <a:path w="177330" h="539200">
                  <a:moveTo>
                    <a:pt x="170979" y="29568"/>
                  </a:moveTo>
                  <a:lnTo>
                    <a:pt x="170979" y="29568"/>
                  </a:lnTo>
                  <a:lnTo>
                    <a:pt x="170978" y="15263"/>
                  </a:lnTo>
                  <a:lnTo>
                    <a:pt x="167608" y="5182"/>
                  </a:lnTo>
                  <a:lnTo>
                    <a:pt x="164499" y="2727"/>
                  </a:lnTo>
                  <a:lnTo>
                    <a:pt x="155399" y="0"/>
                  </a:lnTo>
                  <a:lnTo>
                    <a:pt x="131634" y="1836"/>
                  </a:lnTo>
                  <a:lnTo>
                    <a:pt x="102249" y="13590"/>
                  </a:lnTo>
                  <a:lnTo>
                    <a:pt x="62833" y="41594"/>
                  </a:lnTo>
                  <a:lnTo>
                    <a:pt x="34484" y="82675"/>
                  </a:lnTo>
                  <a:lnTo>
                    <a:pt x="27761" y="114683"/>
                  </a:lnTo>
                  <a:lnTo>
                    <a:pt x="29138" y="150978"/>
                  </a:lnTo>
                  <a:lnTo>
                    <a:pt x="34016" y="195285"/>
                  </a:lnTo>
                  <a:lnTo>
                    <a:pt x="37905" y="227633"/>
                  </a:lnTo>
                  <a:lnTo>
                    <a:pt x="40574" y="260824"/>
                  </a:lnTo>
                  <a:lnTo>
                    <a:pt x="39409" y="294391"/>
                  </a:lnTo>
                  <a:lnTo>
                    <a:pt x="36539" y="330006"/>
                  </a:lnTo>
                  <a:lnTo>
                    <a:pt x="32205" y="366296"/>
                  </a:lnTo>
                  <a:lnTo>
                    <a:pt x="25575" y="401240"/>
                  </a:lnTo>
                  <a:lnTo>
                    <a:pt x="13910" y="445904"/>
                  </a:lnTo>
                  <a:lnTo>
                    <a:pt x="3100" y="491736"/>
                  </a:lnTo>
                  <a:lnTo>
                    <a:pt x="0" y="521455"/>
                  </a:lnTo>
                  <a:lnTo>
                    <a:pt x="1254" y="525414"/>
                  </a:lnTo>
                  <a:lnTo>
                    <a:pt x="6411" y="531696"/>
                  </a:lnTo>
                  <a:lnTo>
                    <a:pt x="30731" y="539199"/>
                  </a:lnTo>
                  <a:lnTo>
                    <a:pt x="68119" y="539149"/>
                  </a:lnTo>
                  <a:lnTo>
                    <a:pt x="113847" y="531294"/>
                  </a:lnTo>
                  <a:lnTo>
                    <a:pt x="161130" y="517410"/>
                  </a:lnTo>
                  <a:lnTo>
                    <a:pt x="177329" y="51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05">
              <a:extLst>
                <a:ext uri="{FF2B5EF4-FFF2-40B4-BE49-F238E27FC236}">
                  <a16:creationId xmlns:a16="http://schemas.microsoft.com/office/drawing/2014/main" xmlns="" id="{20C043A8-EF14-4BC8-858C-5A430F7F589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467850" y="3181350"/>
              <a:ext cx="165101" cy="63501"/>
            </a:xfrm>
            <a:custGeom>
              <a:avLst/>
              <a:gdLst/>
              <a:ahLst/>
              <a:cxnLst/>
              <a:rect l="0" t="0" r="0" b="0"/>
              <a:pathLst>
                <a:path w="165101" h="63501">
                  <a:moveTo>
                    <a:pt x="0" y="63500"/>
                  </a:moveTo>
                  <a:lnTo>
                    <a:pt x="0" y="63500"/>
                  </a:lnTo>
                  <a:lnTo>
                    <a:pt x="0" y="54662"/>
                  </a:lnTo>
                  <a:lnTo>
                    <a:pt x="1881" y="50635"/>
                  </a:lnTo>
                  <a:lnTo>
                    <a:pt x="3370" y="48573"/>
                  </a:lnTo>
                  <a:lnTo>
                    <a:pt x="22322" y="38930"/>
                  </a:lnTo>
                  <a:lnTo>
                    <a:pt x="63764" y="27135"/>
                  </a:lnTo>
                  <a:lnTo>
                    <a:pt x="101952" y="1699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406">
              <a:extLst>
                <a:ext uri="{FF2B5EF4-FFF2-40B4-BE49-F238E27FC236}">
                  <a16:creationId xmlns:a16="http://schemas.microsoft.com/office/drawing/2014/main" xmlns="" id="{487F7B23-2FD1-424A-9595-B6761C29195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395552" y="2972945"/>
              <a:ext cx="218349" cy="440793"/>
            </a:xfrm>
            <a:custGeom>
              <a:avLst/>
              <a:gdLst/>
              <a:ahLst/>
              <a:cxnLst/>
              <a:rect l="0" t="0" r="0" b="0"/>
              <a:pathLst>
                <a:path w="218349" h="440793">
                  <a:moveTo>
                    <a:pt x="218348" y="11555"/>
                  </a:moveTo>
                  <a:lnTo>
                    <a:pt x="218348" y="11555"/>
                  </a:lnTo>
                  <a:lnTo>
                    <a:pt x="212573" y="6485"/>
                  </a:lnTo>
                  <a:lnTo>
                    <a:pt x="206139" y="2717"/>
                  </a:lnTo>
                  <a:lnTo>
                    <a:pt x="187841" y="0"/>
                  </a:lnTo>
                  <a:lnTo>
                    <a:pt x="146940" y="4150"/>
                  </a:lnTo>
                  <a:lnTo>
                    <a:pt x="115502" y="11164"/>
                  </a:lnTo>
                  <a:lnTo>
                    <a:pt x="73946" y="34369"/>
                  </a:lnTo>
                  <a:lnTo>
                    <a:pt x="57107" y="50770"/>
                  </a:lnTo>
                  <a:lnTo>
                    <a:pt x="46551" y="75777"/>
                  </a:lnTo>
                  <a:lnTo>
                    <a:pt x="41732" y="117244"/>
                  </a:lnTo>
                  <a:lnTo>
                    <a:pt x="40193" y="158032"/>
                  </a:lnTo>
                  <a:lnTo>
                    <a:pt x="37333" y="189310"/>
                  </a:lnTo>
                  <a:lnTo>
                    <a:pt x="35591" y="223907"/>
                  </a:lnTo>
                  <a:lnTo>
                    <a:pt x="33406" y="260450"/>
                  </a:lnTo>
                  <a:lnTo>
                    <a:pt x="27731" y="297858"/>
                  </a:lnTo>
                  <a:lnTo>
                    <a:pt x="20506" y="331888"/>
                  </a:lnTo>
                  <a:lnTo>
                    <a:pt x="10386" y="375049"/>
                  </a:lnTo>
                  <a:lnTo>
                    <a:pt x="644" y="417868"/>
                  </a:lnTo>
                  <a:lnTo>
                    <a:pt x="0" y="430381"/>
                  </a:lnTo>
                  <a:lnTo>
                    <a:pt x="816" y="434706"/>
                  </a:lnTo>
                  <a:lnTo>
                    <a:pt x="2771" y="437589"/>
                  </a:lnTo>
                  <a:lnTo>
                    <a:pt x="5486" y="439511"/>
                  </a:lnTo>
                  <a:lnTo>
                    <a:pt x="8707" y="440792"/>
                  </a:lnTo>
                  <a:lnTo>
                    <a:pt x="26723" y="439224"/>
                  </a:lnTo>
                  <a:lnTo>
                    <a:pt x="69645" y="427304"/>
                  </a:lnTo>
                  <a:lnTo>
                    <a:pt x="113454" y="415473"/>
                  </a:lnTo>
                  <a:lnTo>
                    <a:pt x="159372" y="398833"/>
                  </a:lnTo>
                  <a:lnTo>
                    <a:pt x="171674" y="390406"/>
                  </a:lnTo>
                  <a:lnTo>
                    <a:pt x="186598" y="373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1407">
            <a:extLst>
              <a:ext uri="{FF2B5EF4-FFF2-40B4-BE49-F238E27FC236}">
                <a16:creationId xmlns:a16="http://schemas.microsoft.com/office/drawing/2014/main" xmlns="" id="{DCB10300-8C10-43C9-80FF-CEB328995DE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344150" y="30797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295">
            <a:extLst>
              <a:ext uri="{FF2B5EF4-FFF2-40B4-BE49-F238E27FC236}">
                <a16:creationId xmlns:a16="http://schemas.microsoft.com/office/drawing/2014/main" xmlns="" id="{437321FF-EAB7-498D-9CB2-1392B815595A}"/>
              </a:ext>
            </a:extLst>
          </p:cNvPr>
          <p:cNvGrpSpPr/>
          <p:nvPr/>
        </p:nvGrpSpPr>
        <p:grpSpPr>
          <a:xfrm>
            <a:off x="4718050" y="4000500"/>
            <a:ext cx="794683" cy="406401"/>
            <a:chOff x="4718050" y="4000500"/>
            <a:chExt cx="794683" cy="406401"/>
          </a:xfrm>
        </p:grpSpPr>
        <p:sp>
          <p:nvSpPr>
            <p:cNvPr id="101" name="SMARTInkShape-1408">
              <a:extLst>
                <a:ext uri="{FF2B5EF4-FFF2-40B4-BE49-F238E27FC236}">
                  <a16:creationId xmlns:a16="http://schemas.microsoft.com/office/drawing/2014/main" xmlns="" id="{7275641C-E82C-4847-885D-746AF8BA59C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89419" y="4032250"/>
              <a:ext cx="223314" cy="275875"/>
            </a:xfrm>
            <a:custGeom>
              <a:avLst/>
              <a:gdLst/>
              <a:ahLst/>
              <a:cxnLst/>
              <a:rect l="0" t="0" r="0" b="0"/>
              <a:pathLst>
                <a:path w="223314" h="275875">
                  <a:moveTo>
                    <a:pt x="152531" y="25400"/>
                  </a:moveTo>
                  <a:lnTo>
                    <a:pt x="152531" y="25400"/>
                  </a:lnTo>
                  <a:lnTo>
                    <a:pt x="155902" y="15287"/>
                  </a:lnTo>
                  <a:lnTo>
                    <a:pt x="154778" y="11602"/>
                  </a:lnTo>
                  <a:lnTo>
                    <a:pt x="151912" y="8441"/>
                  </a:lnTo>
                  <a:lnTo>
                    <a:pt x="147885" y="5627"/>
                  </a:lnTo>
                  <a:lnTo>
                    <a:pt x="135885" y="4382"/>
                  </a:lnTo>
                  <a:lnTo>
                    <a:pt x="119027" y="7592"/>
                  </a:lnTo>
                  <a:lnTo>
                    <a:pt x="82475" y="23416"/>
                  </a:lnTo>
                  <a:lnTo>
                    <a:pt x="45226" y="56092"/>
                  </a:lnTo>
                  <a:lnTo>
                    <a:pt x="22525" y="87724"/>
                  </a:lnTo>
                  <a:lnTo>
                    <a:pt x="8203" y="124831"/>
                  </a:lnTo>
                  <a:lnTo>
                    <a:pt x="896" y="164136"/>
                  </a:lnTo>
                  <a:lnTo>
                    <a:pt x="0" y="202771"/>
                  </a:lnTo>
                  <a:lnTo>
                    <a:pt x="9481" y="233584"/>
                  </a:lnTo>
                  <a:lnTo>
                    <a:pt x="16948" y="246739"/>
                  </a:lnTo>
                  <a:lnTo>
                    <a:pt x="38414" y="265119"/>
                  </a:lnTo>
                  <a:lnTo>
                    <a:pt x="51053" y="271996"/>
                  </a:lnTo>
                  <a:lnTo>
                    <a:pt x="78266" y="275874"/>
                  </a:lnTo>
                  <a:lnTo>
                    <a:pt x="106824" y="270777"/>
                  </a:lnTo>
                  <a:lnTo>
                    <a:pt x="149963" y="246663"/>
                  </a:lnTo>
                  <a:lnTo>
                    <a:pt x="187754" y="208160"/>
                  </a:lnTo>
                  <a:lnTo>
                    <a:pt x="211886" y="161317"/>
                  </a:lnTo>
                  <a:lnTo>
                    <a:pt x="220774" y="128376"/>
                  </a:lnTo>
                  <a:lnTo>
                    <a:pt x="223313" y="94921"/>
                  </a:lnTo>
                  <a:lnTo>
                    <a:pt x="219973" y="64765"/>
                  </a:lnTo>
                  <a:lnTo>
                    <a:pt x="209081" y="44307"/>
                  </a:lnTo>
                  <a:lnTo>
                    <a:pt x="165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409">
              <a:extLst>
                <a:ext uri="{FF2B5EF4-FFF2-40B4-BE49-F238E27FC236}">
                  <a16:creationId xmlns:a16="http://schemas.microsoft.com/office/drawing/2014/main" xmlns="" id="{FB0AD46D-A248-43C0-868F-2B5D2F22414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89500" y="4229100"/>
              <a:ext cx="222251" cy="177801"/>
            </a:xfrm>
            <a:custGeom>
              <a:avLst/>
              <a:gdLst/>
              <a:ahLst/>
              <a:cxnLst/>
              <a:rect l="0" t="0" r="0" b="0"/>
              <a:pathLst>
                <a:path w="222251" h="177801">
                  <a:moveTo>
                    <a:pt x="222250" y="0"/>
                  </a:moveTo>
                  <a:lnTo>
                    <a:pt x="222250" y="0"/>
                  </a:lnTo>
                  <a:lnTo>
                    <a:pt x="216475" y="7186"/>
                  </a:lnTo>
                  <a:lnTo>
                    <a:pt x="191743" y="44812"/>
                  </a:lnTo>
                  <a:lnTo>
                    <a:pt x="154963" y="74818"/>
                  </a:lnTo>
                  <a:lnTo>
                    <a:pt x="108317" y="102680"/>
                  </a:lnTo>
                  <a:lnTo>
                    <a:pt x="62119" y="132180"/>
                  </a:lnTo>
                  <a:lnTo>
                    <a:pt x="15929" y="165862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410">
              <a:extLst>
                <a:ext uri="{FF2B5EF4-FFF2-40B4-BE49-F238E27FC236}">
                  <a16:creationId xmlns:a16="http://schemas.microsoft.com/office/drawing/2014/main" xmlns="" id="{7AF609C0-3ED4-45DD-B593-C916CB39653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18050" y="4000500"/>
              <a:ext cx="320138" cy="298451"/>
            </a:xfrm>
            <a:custGeom>
              <a:avLst/>
              <a:gdLst/>
              <a:ahLst/>
              <a:cxnLst/>
              <a:rect l="0" t="0" r="0" b="0"/>
              <a:pathLst>
                <a:path w="320138" h="298451">
                  <a:moveTo>
                    <a:pt x="0" y="0"/>
                  </a:moveTo>
                  <a:lnTo>
                    <a:pt x="0" y="0"/>
                  </a:lnTo>
                  <a:lnTo>
                    <a:pt x="13667" y="1411"/>
                  </a:lnTo>
                  <a:lnTo>
                    <a:pt x="48421" y="10139"/>
                  </a:lnTo>
                  <a:lnTo>
                    <a:pt x="80787" y="17677"/>
                  </a:lnTo>
                  <a:lnTo>
                    <a:pt x="120102" y="27612"/>
                  </a:lnTo>
                  <a:lnTo>
                    <a:pt x="161329" y="38377"/>
                  </a:lnTo>
                  <a:lnTo>
                    <a:pt x="198466" y="47866"/>
                  </a:lnTo>
                  <a:lnTo>
                    <a:pt x="233787" y="58668"/>
                  </a:lnTo>
                  <a:lnTo>
                    <a:pt x="277879" y="74768"/>
                  </a:lnTo>
                  <a:lnTo>
                    <a:pt x="311320" y="92851"/>
                  </a:lnTo>
                  <a:lnTo>
                    <a:pt x="318281" y="103356"/>
                  </a:lnTo>
                  <a:lnTo>
                    <a:pt x="320137" y="109120"/>
                  </a:lnTo>
                  <a:lnTo>
                    <a:pt x="318437" y="123052"/>
                  </a:lnTo>
                  <a:lnTo>
                    <a:pt x="316008" y="130718"/>
                  </a:lnTo>
                  <a:lnTo>
                    <a:pt x="303902" y="144880"/>
                  </a:lnTo>
                  <a:lnTo>
                    <a:pt x="264014" y="177961"/>
                  </a:lnTo>
                  <a:lnTo>
                    <a:pt x="221062" y="208108"/>
                  </a:lnTo>
                  <a:lnTo>
                    <a:pt x="175959" y="232641"/>
                  </a:lnTo>
                  <a:lnTo>
                    <a:pt x="144799" y="256687"/>
                  </a:lnTo>
                  <a:lnTo>
                    <a:pt x="125531" y="278314"/>
                  </a:lnTo>
                  <a:lnTo>
                    <a:pt x="121173" y="287855"/>
                  </a:lnTo>
                  <a:lnTo>
                    <a:pt x="1206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96">
            <a:extLst>
              <a:ext uri="{FF2B5EF4-FFF2-40B4-BE49-F238E27FC236}">
                <a16:creationId xmlns:a16="http://schemas.microsoft.com/office/drawing/2014/main" xmlns="" id="{E8BD0AE7-E0F2-4B52-8D89-727C015C53C1}"/>
              </a:ext>
            </a:extLst>
          </p:cNvPr>
          <p:cNvGrpSpPr/>
          <p:nvPr/>
        </p:nvGrpSpPr>
        <p:grpSpPr>
          <a:xfrm>
            <a:off x="3323220" y="4978479"/>
            <a:ext cx="645531" cy="337426"/>
            <a:chOff x="3323220" y="4978479"/>
            <a:chExt cx="645531" cy="337426"/>
          </a:xfrm>
        </p:grpSpPr>
        <p:sp>
          <p:nvSpPr>
            <p:cNvPr id="105" name="SMARTInkShape-1411">
              <a:extLst>
                <a:ext uri="{FF2B5EF4-FFF2-40B4-BE49-F238E27FC236}">
                  <a16:creationId xmlns:a16="http://schemas.microsoft.com/office/drawing/2014/main" xmlns="" id="{C66B2DBC-D561-4115-ABF4-906C5B12238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43350" y="520700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15287" y="6742"/>
                  </a:lnTo>
                  <a:lnTo>
                    <a:pt x="8440" y="1569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412">
              <a:extLst>
                <a:ext uri="{FF2B5EF4-FFF2-40B4-BE49-F238E27FC236}">
                  <a16:creationId xmlns:a16="http://schemas.microsoft.com/office/drawing/2014/main" xmlns="" id="{0D07CD74-98FA-4C5B-93DF-75B255A9B43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25059" y="4978479"/>
              <a:ext cx="167492" cy="322357"/>
            </a:xfrm>
            <a:custGeom>
              <a:avLst/>
              <a:gdLst/>
              <a:ahLst/>
              <a:cxnLst/>
              <a:rect l="0" t="0" r="0" b="0"/>
              <a:pathLst>
                <a:path w="167492" h="322357">
                  <a:moveTo>
                    <a:pt x="103991" y="177721"/>
                  </a:moveTo>
                  <a:lnTo>
                    <a:pt x="103991" y="177721"/>
                  </a:lnTo>
                  <a:lnTo>
                    <a:pt x="91781" y="177721"/>
                  </a:lnTo>
                  <a:lnTo>
                    <a:pt x="86100" y="175839"/>
                  </a:lnTo>
                  <a:lnTo>
                    <a:pt x="83597" y="174350"/>
                  </a:lnTo>
                  <a:lnTo>
                    <a:pt x="69961" y="172254"/>
                  </a:lnTo>
                  <a:lnTo>
                    <a:pt x="49144" y="175003"/>
                  </a:lnTo>
                  <a:lnTo>
                    <a:pt x="35165" y="185920"/>
                  </a:lnTo>
                  <a:lnTo>
                    <a:pt x="15394" y="215663"/>
                  </a:lnTo>
                  <a:lnTo>
                    <a:pt x="4642" y="241857"/>
                  </a:lnTo>
                  <a:lnTo>
                    <a:pt x="0" y="282253"/>
                  </a:lnTo>
                  <a:lnTo>
                    <a:pt x="3916" y="303437"/>
                  </a:lnTo>
                  <a:lnTo>
                    <a:pt x="9052" y="310921"/>
                  </a:lnTo>
                  <a:lnTo>
                    <a:pt x="24166" y="321117"/>
                  </a:lnTo>
                  <a:lnTo>
                    <a:pt x="44524" y="322356"/>
                  </a:lnTo>
                  <a:lnTo>
                    <a:pt x="55880" y="320711"/>
                  </a:lnTo>
                  <a:lnTo>
                    <a:pt x="77904" y="305713"/>
                  </a:lnTo>
                  <a:lnTo>
                    <a:pt x="98747" y="280467"/>
                  </a:lnTo>
                  <a:lnTo>
                    <a:pt x="117418" y="245728"/>
                  </a:lnTo>
                  <a:lnTo>
                    <a:pt x="131360" y="199244"/>
                  </a:lnTo>
                  <a:lnTo>
                    <a:pt x="137054" y="173020"/>
                  </a:lnTo>
                  <a:lnTo>
                    <a:pt x="141555" y="145659"/>
                  </a:lnTo>
                  <a:lnTo>
                    <a:pt x="145262" y="117541"/>
                  </a:lnTo>
                  <a:lnTo>
                    <a:pt x="148438" y="88918"/>
                  </a:lnTo>
                  <a:lnTo>
                    <a:pt x="150086" y="45825"/>
                  </a:lnTo>
                  <a:lnTo>
                    <a:pt x="147761" y="16795"/>
                  </a:lnTo>
                  <a:lnTo>
                    <a:pt x="142024" y="3893"/>
                  </a:lnTo>
                  <a:lnTo>
                    <a:pt x="139224" y="1158"/>
                  </a:lnTo>
                  <a:lnTo>
                    <a:pt x="136652" y="40"/>
                  </a:lnTo>
                  <a:lnTo>
                    <a:pt x="134231" y="0"/>
                  </a:lnTo>
                  <a:lnTo>
                    <a:pt x="131542" y="11245"/>
                  </a:lnTo>
                  <a:lnTo>
                    <a:pt x="130029" y="47020"/>
                  </a:lnTo>
                  <a:lnTo>
                    <a:pt x="130380" y="80827"/>
                  </a:lnTo>
                  <a:lnTo>
                    <a:pt x="132888" y="119370"/>
                  </a:lnTo>
                  <a:lnTo>
                    <a:pt x="138236" y="158137"/>
                  </a:lnTo>
                  <a:lnTo>
                    <a:pt x="144611" y="194417"/>
                  </a:lnTo>
                  <a:lnTo>
                    <a:pt x="152872" y="236525"/>
                  </a:lnTo>
                  <a:lnTo>
                    <a:pt x="167491" y="272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413">
              <a:extLst>
                <a:ext uri="{FF2B5EF4-FFF2-40B4-BE49-F238E27FC236}">
                  <a16:creationId xmlns:a16="http://schemas.microsoft.com/office/drawing/2014/main" xmlns="" id="{26B1B085-53A4-4F0E-B436-DEF548EA2C1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538715" y="5149850"/>
              <a:ext cx="131586" cy="17829"/>
            </a:xfrm>
            <a:custGeom>
              <a:avLst/>
              <a:gdLst/>
              <a:ahLst/>
              <a:cxnLst/>
              <a:rect l="0" t="0" r="0" b="0"/>
              <a:pathLst>
                <a:path w="131586" h="17829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9"/>
                  </a:lnTo>
                  <a:lnTo>
                    <a:pt x="1528" y="10832"/>
                  </a:lnTo>
                  <a:lnTo>
                    <a:pt x="8871" y="14927"/>
                  </a:lnTo>
                  <a:lnTo>
                    <a:pt x="31647" y="17828"/>
                  </a:lnTo>
                  <a:lnTo>
                    <a:pt x="67480" y="15317"/>
                  </a:lnTo>
                  <a:lnTo>
                    <a:pt x="114532" y="8853"/>
                  </a:lnTo>
                  <a:lnTo>
                    <a:pt x="1315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414">
              <a:extLst>
                <a:ext uri="{FF2B5EF4-FFF2-40B4-BE49-F238E27FC236}">
                  <a16:creationId xmlns:a16="http://schemas.microsoft.com/office/drawing/2014/main" xmlns="" id="{96FC1E4A-7BC6-4D56-8D6A-544F01F2460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559622" y="4980116"/>
              <a:ext cx="66229" cy="331488"/>
            </a:xfrm>
            <a:custGeom>
              <a:avLst/>
              <a:gdLst/>
              <a:ahLst/>
              <a:cxnLst/>
              <a:rect l="0" t="0" r="0" b="0"/>
              <a:pathLst>
                <a:path w="66229" h="331488">
                  <a:moveTo>
                    <a:pt x="9078" y="42734"/>
                  </a:moveTo>
                  <a:lnTo>
                    <a:pt x="9078" y="42734"/>
                  </a:lnTo>
                  <a:lnTo>
                    <a:pt x="5419" y="23867"/>
                  </a:lnTo>
                  <a:lnTo>
                    <a:pt x="6982" y="14123"/>
                  </a:lnTo>
                  <a:lnTo>
                    <a:pt x="11827" y="4074"/>
                  </a:lnTo>
                  <a:lnTo>
                    <a:pt x="15709" y="857"/>
                  </a:lnTo>
                  <a:lnTo>
                    <a:pt x="17732" y="0"/>
                  </a:lnTo>
                  <a:lnTo>
                    <a:pt x="19080" y="2250"/>
                  </a:lnTo>
                  <a:lnTo>
                    <a:pt x="21423" y="40530"/>
                  </a:lnTo>
                  <a:lnTo>
                    <a:pt x="17857" y="71152"/>
                  </a:lnTo>
                  <a:lnTo>
                    <a:pt x="12274" y="108986"/>
                  </a:lnTo>
                  <a:lnTo>
                    <a:pt x="7441" y="151672"/>
                  </a:lnTo>
                  <a:lnTo>
                    <a:pt x="2941" y="194632"/>
                  </a:lnTo>
                  <a:lnTo>
                    <a:pt x="0" y="235127"/>
                  </a:lnTo>
                  <a:lnTo>
                    <a:pt x="1046" y="269588"/>
                  </a:lnTo>
                  <a:lnTo>
                    <a:pt x="8971" y="306643"/>
                  </a:lnTo>
                  <a:lnTo>
                    <a:pt x="20256" y="328755"/>
                  </a:lnTo>
                  <a:lnTo>
                    <a:pt x="25703" y="331487"/>
                  </a:lnTo>
                  <a:lnTo>
                    <a:pt x="39280" y="330759"/>
                  </a:lnTo>
                  <a:lnTo>
                    <a:pt x="45440" y="327179"/>
                  </a:lnTo>
                  <a:lnTo>
                    <a:pt x="66228" y="30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415">
              <a:extLst>
                <a:ext uri="{FF2B5EF4-FFF2-40B4-BE49-F238E27FC236}">
                  <a16:creationId xmlns:a16="http://schemas.microsoft.com/office/drawing/2014/main" xmlns="" id="{240E2095-2647-41F8-98C9-36232567779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323220" y="4998749"/>
              <a:ext cx="129885" cy="317156"/>
            </a:xfrm>
            <a:custGeom>
              <a:avLst/>
              <a:gdLst/>
              <a:ahLst/>
              <a:cxnLst/>
              <a:rect l="0" t="0" r="0" b="0"/>
              <a:pathLst>
                <a:path w="129885" h="317156">
                  <a:moveTo>
                    <a:pt x="112130" y="24101"/>
                  </a:moveTo>
                  <a:lnTo>
                    <a:pt x="112130" y="24101"/>
                  </a:lnTo>
                  <a:lnTo>
                    <a:pt x="112130" y="17359"/>
                  </a:lnTo>
                  <a:lnTo>
                    <a:pt x="110248" y="12167"/>
                  </a:lnTo>
                  <a:lnTo>
                    <a:pt x="103292" y="3086"/>
                  </a:lnTo>
                  <a:lnTo>
                    <a:pt x="95502" y="650"/>
                  </a:lnTo>
                  <a:lnTo>
                    <a:pt x="90461" y="0"/>
                  </a:lnTo>
                  <a:lnTo>
                    <a:pt x="69883" y="5828"/>
                  </a:lnTo>
                  <a:lnTo>
                    <a:pt x="42541" y="19862"/>
                  </a:lnTo>
                  <a:lnTo>
                    <a:pt x="18839" y="44169"/>
                  </a:lnTo>
                  <a:lnTo>
                    <a:pt x="5152" y="70342"/>
                  </a:lnTo>
                  <a:lnTo>
                    <a:pt x="0" y="95971"/>
                  </a:lnTo>
                  <a:lnTo>
                    <a:pt x="2557" y="111076"/>
                  </a:lnTo>
                  <a:lnTo>
                    <a:pt x="19068" y="141392"/>
                  </a:lnTo>
                  <a:lnTo>
                    <a:pt x="49193" y="170193"/>
                  </a:lnTo>
                  <a:lnTo>
                    <a:pt x="90682" y="202327"/>
                  </a:lnTo>
                  <a:lnTo>
                    <a:pt x="123102" y="235852"/>
                  </a:lnTo>
                  <a:lnTo>
                    <a:pt x="129236" y="250857"/>
                  </a:lnTo>
                  <a:lnTo>
                    <a:pt x="129884" y="257821"/>
                  </a:lnTo>
                  <a:lnTo>
                    <a:pt x="123078" y="273086"/>
                  </a:lnTo>
                  <a:lnTo>
                    <a:pt x="109234" y="288572"/>
                  </a:lnTo>
                  <a:lnTo>
                    <a:pt x="78346" y="307779"/>
                  </a:lnTo>
                  <a:lnTo>
                    <a:pt x="47949" y="317155"/>
                  </a:lnTo>
                  <a:lnTo>
                    <a:pt x="32099" y="317095"/>
                  </a:lnTo>
                  <a:lnTo>
                    <a:pt x="21763" y="312835"/>
                  </a:lnTo>
                  <a:lnTo>
                    <a:pt x="10530" y="30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297">
            <a:extLst>
              <a:ext uri="{FF2B5EF4-FFF2-40B4-BE49-F238E27FC236}">
                <a16:creationId xmlns:a16="http://schemas.microsoft.com/office/drawing/2014/main" xmlns="" id="{A86B11FF-DC94-4BE2-821B-9E9A5E33C094}"/>
              </a:ext>
            </a:extLst>
          </p:cNvPr>
          <p:cNvGrpSpPr/>
          <p:nvPr/>
        </p:nvGrpSpPr>
        <p:grpSpPr>
          <a:xfrm>
            <a:off x="4553188" y="4915720"/>
            <a:ext cx="545863" cy="379181"/>
            <a:chOff x="4553188" y="4915720"/>
            <a:chExt cx="545863" cy="379181"/>
          </a:xfrm>
        </p:grpSpPr>
        <p:sp>
          <p:nvSpPr>
            <p:cNvPr id="111" name="SMARTInkShape-1416">
              <a:extLst>
                <a:ext uri="{FF2B5EF4-FFF2-40B4-BE49-F238E27FC236}">
                  <a16:creationId xmlns:a16="http://schemas.microsoft.com/office/drawing/2014/main" xmlns="" id="{8C9F288A-EEBD-4106-B7CF-A4A904ADD83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80000" y="52070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417">
              <a:extLst>
                <a:ext uri="{FF2B5EF4-FFF2-40B4-BE49-F238E27FC236}">
                  <a16:creationId xmlns:a16="http://schemas.microsoft.com/office/drawing/2014/main" xmlns="" id="{41A83761-A271-423A-97D4-ABA422E9544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67652" y="5083452"/>
              <a:ext cx="286949" cy="181926"/>
            </a:xfrm>
            <a:custGeom>
              <a:avLst/>
              <a:gdLst/>
              <a:ahLst/>
              <a:cxnLst/>
              <a:rect l="0" t="0" r="0" b="0"/>
              <a:pathLst>
                <a:path w="286949" h="181926">
                  <a:moveTo>
                    <a:pt x="7548" y="66398"/>
                  </a:moveTo>
                  <a:lnTo>
                    <a:pt x="7548" y="66398"/>
                  </a:lnTo>
                  <a:lnTo>
                    <a:pt x="12617" y="72173"/>
                  </a:lnTo>
                  <a:lnTo>
                    <a:pt x="22475" y="86792"/>
                  </a:lnTo>
                  <a:lnTo>
                    <a:pt x="28529" y="89573"/>
                  </a:lnTo>
                  <a:lnTo>
                    <a:pt x="32118" y="90315"/>
                  </a:lnTo>
                  <a:lnTo>
                    <a:pt x="35923" y="89399"/>
                  </a:lnTo>
                  <a:lnTo>
                    <a:pt x="43912" y="84617"/>
                  </a:lnTo>
                  <a:lnTo>
                    <a:pt x="59715" y="63878"/>
                  </a:lnTo>
                  <a:lnTo>
                    <a:pt x="64129" y="41525"/>
                  </a:lnTo>
                  <a:lnTo>
                    <a:pt x="63034" y="18654"/>
                  </a:lnTo>
                  <a:lnTo>
                    <a:pt x="57843" y="3786"/>
                  </a:lnTo>
                  <a:lnTo>
                    <a:pt x="53073" y="668"/>
                  </a:lnTo>
                  <a:lnTo>
                    <a:pt x="47070" y="0"/>
                  </a:lnTo>
                  <a:lnTo>
                    <a:pt x="40246" y="966"/>
                  </a:lnTo>
                  <a:lnTo>
                    <a:pt x="23257" y="15210"/>
                  </a:lnTo>
                  <a:lnTo>
                    <a:pt x="13787" y="25923"/>
                  </a:lnTo>
                  <a:lnTo>
                    <a:pt x="3265" y="52878"/>
                  </a:lnTo>
                  <a:lnTo>
                    <a:pt x="0" y="82966"/>
                  </a:lnTo>
                  <a:lnTo>
                    <a:pt x="3253" y="112802"/>
                  </a:lnTo>
                  <a:lnTo>
                    <a:pt x="19759" y="150624"/>
                  </a:lnTo>
                  <a:lnTo>
                    <a:pt x="42524" y="177432"/>
                  </a:lnTo>
                  <a:lnTo>
                    <a:pt x="51326" y="181343"/>
                  </a:lnTo>
                  <a:lnTo>
                    <a:pt x="70514" y="181925"/>
                  </a:lnTo>
                  <a:lnTo>
                    <a:pt x="90801" y="169955"/>
                  </a:lnTo>
                  <a:lnTo>
                    <a:pt x="110167" y="149112"/>
                  </a:lnTo>
                  <a:lnTo>
                    <a:pt x="132263" y="105644"/>
                  </a:lnTo>
                  <a:lnTo>
                    <a:pt x="146649" y="59839"/>
                  </a:lnTo>
                  <a:lnTo>
                    <a:pt x="152683" y="21981"/>
                  </a:lnTo>
                  <a:lnTo>
                    <a:pt x="152988" y="21970"/>
                  </a:lnTo>
                  <a:lnTo>
                    <a:pt x="153545" y="60015"/>
                  </a:lnTo>
                  <a:lnTo>
                    <a:pt x="154287" y="97825"/>
                  </a:lnTo>
                  <a:lnTo>
                    <a:pt x="162384" y="145121"/>
                  </a:lnTo>
                  <a:lnTo>
                    <a:pt x="173991" y="175317"/>
                  </a:lnTo>
                  <a:lnTo>
                    <a:pt x="178483" y="177816"/>
                  </a:lnTo>
                  <a:lnTo>
                    <a:pt x="184299" y="178071"/>
                  </a:lnTo>
                  <a:lnTo>
                    <a:pt x="190999" y="176830"/>
                  </a:lnTo>
                  <a:lnTo>
                    <a:pt x="205968" y="164162"/>
                  </a:lnTo>
                  <a:lnTo>
                    <a:pt x="230264" y="127586"/>
                  </a:lnTo>
                  <a:lnTo>
                    <a:pt x="246938" y="94297"/>
                  </a:lnTo>
                  <a:lnTo>
                    <a:pt x="263756" y="58337"/>
                  </a:lnTo>
                  <a:lnTo>
                    <a:pt x="286948" y="2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418">
              <a:extLst>
                <a:ext uri="{FF2B5EF4-FFF2-40B4-BE49-F238E27FC236}">
                  <a16:creationId xmlns:a16="http://schemas.microsoft.com/office/drawing/2014/main" xmlns="" id="{B60D0FE1-0902-4F54-97B9-454525A5600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53188" y="4915720"/>
              <a:ext cx="158513" cy="379181"/>
            </a:xfrm>
            <a:custGeom>
              <a:avLst/>
              <a:gdLst/>
              <a:ahLst/>
              <a:cxnLst/>
              <a:rect l="0" t="0" r="0" b="0"/>
              <a:pathLst>
                <a:path w="158513" h="379181">
                  <a:moveTo>
                    <a:pt x="114062" y="227780"/>
                  </a:moveTo>
                  <a:lnTo>
                    <a:pt x="114062" y="227780"/>
                  </a:lnTo>
                  <a:lnTo>
                    <a:pt x="69281" y="203394"/>
                  </a:lnTo>
                  <a:lnTo>
                    <a:pt x="62336" y="202351"/>
                  </a:lnTo>
                  <a:lnTo>
                    <a:pt x="47093" y="204954"/>
                  </a:lnTo>
                  <a:lnTo>
                    <a:pt x="30911" y="218341"/>
                  </a:lnTo>
                  <a:lnTo>
                    <a:pt x="15722" y="240518"/>
                  </a:lnTo>
                  <a:lnTo>
                    <a:pt x="1355" y="287999"/>
                  </a:lnTo>
                  <a:lnTo>
                    <a:pt x="0" y="321336"/>
                  </a:lnTo>
                  <a:lnTo>
                    <a:pt x="9945" y="361726"/>
                  </a:lnTo>
                  <a:lnTo>
                    <a:pt x="16429" y="369993"/>
                  </a:lnTo>
                  <a:lnTo>
                    <a:pt x="33040" y="379180"/>
                  </a:lnTo>
                  <a:lnTo>
                    <a:pt x="42408" y="378103"/>
                  </a:lnTo>
                  <a:lnTo>
                    <a:pt x="62225" y="367497"/>
                  </a:lnTo>
                  <a:lnTo>
                    <a:pt x="89844" y="324838"/>
                  </a:lnTo>
                  <a:lnTo>
                    <a:pt x="105415" y="279854"/>
                  </a:lnTo>
                  <a:lnTo>
                    <a:pt x="112531" y="254029"/>
                  </a:lnTo>
                  <a:lnTo>
                    <a:pt x="117980" y="224113"/>
                  </a:lnTo>
                  <a:lnTo>
                    <a:pt x="122318" y="191468"/>
                  </a:lnTo>
                  <a:lnTo>
                    <a:pt x="125916" y="157006"/>
                  </a:lnTo>
                  <a:lnTo>
                    <a:pt x="128315" y="125563"/>
                  </a:lnTo>
                  <a:lnTo>
                    <a:pt x="129913" y="96136"/>
                  </a:lnTo>
                  <a:lnTo>
                    <a:pt x="130980" y="68051"/>
                  </a:lnTo>
                  <a:lnTo>
                    <a:pt x="132164" y="31200"/>
                  </a:lnTo>
                  <a:lnTo>
                    <a:pt x="130950" y="4199"/>
                  </a:lnTo>
                  <a:lnTo>
                    <a:pt x="129554" y="409"/>
                  </a:lnTo>
                  <a:lnTo>
                    <a:pt x="127918" y="0"/>
                  </a:lnTo>
                  <a:lnTo>
                    <a:pt x="126121" y="1843"/>
                  </a:lnTo>
                  <a:lnTo>
                    <a:pt x="124218" y="5188"/>
                  </a:lnTo>
                  <a:lnTo>
                    <a:pt x="116799" y="48868"/>
                  </a:lnTo>
                  <a:lnTo>
                    <a:pt x="115279" y="86645"/>
                  </a:lnTo>
                  <a:lnTo>
                    <a:pt x="116484" y="131186"/>
                  </a:lnTo>
                  <a:lnTo>
                    <a:pt x="120078" y="177794"/>
                  </a:lnTo>
                  <a:lnTo>
                    <a:pt x="126378" y="222027"/>
                  </a:lnTo>
                  <a:lnTo>
                    <a:pt x="132000" y="257678"/>
                  </a:lnTo>
                  <a:lnTo>
                    <a:pt x="138262" y="285518"/>
                  </a:lnTo>
                  <a:lnTo>
                    <a:pt x="158512" y="323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1419">
            <a:extLst>
              <a:ext uri="{FF2B5EF4-FFF2-40B4-BE49-F238E27FC236}">
                <a16:creationId xmlns:a16="http://schemas.microsoft.com/office/drawing/2014/main" xmlns="" id="{29B41E6D-92C2-4612-989E-E49023DE506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39283" y="5073650"/>
            <a:ext cx="574218" cy="195374"/>
          </a:xfrm>
          <a:custGeom>
            <a:avLst/>
            <a:gdLst/>
            <a:ahLst/>
            <a:cxnLst/>
            <a:rect l="0" t="0" r="0" b="0"/>
            <a:pathLst>
              <a:path w="574218" h="195374">
                <a:moveTo>
                  <a:pt x="117017" y="69850"/>
                </a:moveTo>
                <a:lnTo>
                  <a:pt x="117017" y="69850"/>
                </a:lnTo>
                <a:lnTo>
                  <a:pt x="113646" y="73221"/>
                </a:lnTo>
                <a:lnTo>
                  <a:pt x="113872" y="82402"/>
                </a:lnTo>
                <a:lnTo>
                  <a:pt x="116395" y="114662"/>
                </a:lnTo>
                <a:lnTo>
                  <a:pt x="106720" y="148039"/>
                </a:lnTo>
                <a:lnTo>
                  <a:pt x="83706" y="177997"/>
                </a:lnTo>
                <a:lnTo>
                  <a:pt x="64582" y="190352"/>
                </a:lnTo>
                <a:lnTo>
                  <a:pt x="54544" y="194635"/>
                </a:lnTo>
                <a:lnTo>
                  <a:pt x="45029" y="195373"/>
                </a:lnTo>
                <a:lnTo>
                  <a:pt x="26931" y="190549"/>
                </a:lnTo>
                <a:lnTo>
                  <a:pt x="13244" y="175706"/>
                </a:lnTo>
                <a:lnTo>
                  <a:pt x="3868" y="153586"/>
                </a:lnTo>
                <a:lnTo>
                  <a:pt x="0" y="111515"/>
                </a:lnTo>
                <a:lnTo>
                  <a:pt x="4096" y="87192"/>
                </a:lnTo>
                <a:lnTo>
                  <a:pt x="18147" y="68385"/>
                </a:lnTo>
                <a:lnTo>
                  <a:pt x="40619" y="53677"/>
                </a:lnTo>
                <a:lnTo>
                  <a:pt x="71772" y="42435"/>
                </a:lnTo>
                <a:lnTo>
                  <a:pt x="114312" y="34617"/>
                </a:lnTo>
                <a:lnTo>
                  <a:pt x="138496" y="31545"/>
                </a:lnTo>
                <a:lnTo>
                  <a:pt x="165204" y="29497"/>
                </a:lnTo>
                <a:lnTo>
                  <a:pt x="193592" y="28131"/>
                </a:lnTo>
                <a:lnTo>
                  <a:pt x="223100" y="27220"/>
                </a:lnTo>
                <a:lnTo>
                  <a:pt x="252650" y="26613"/>
                </a:lnTo>
                <a:lnTo>
                  <a:pt x="282228" y="26209"/>
                </a:lnTo>
                <a:lnTo>
                  <a:pt x="311825" y="25939"/>
                </a:lnTo>
                <a:lnTo>
                  <a:pt x="340022" y="25054"/>
                </a:lnTo>
                <a:lnTo>
                  <a:pt x="367287" y="23758"/>
                </a:lnTo>
                <a:lnTo>
                  <a:pt x="393930" y="22189"/>
                </a:lnTo>
                <a:lnTo>
                  <a:pt x="419454" y="20437"/>
                </a:lnTo>
                <a:lnTo>
                  <a:pt x="444230" y="18564"/>
                </a:lnTo>
                <a:lnTo>
                  <a:pt x="491045" y="13895"/>
                </a:lnTo>
                <a:lnTo>
                  <a:pt x="533018" y="7117"/>
                </a:lnTo>
                <a:lnTo>
                  <a:pt x="5742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299">
            <a:extLst>
              <a:ext uri="{FF2B5EF4-FFF2-40B4-BE49-F238E27FC236}">
                <a16:creationId xmlns:a16="http://schemas.microsoft.com/office/drawing/2014/main" xmlns="" id="{069072CD-A406-41F3-8EDC-EF063E35475E}"/>
              </a:ext>
            </a:extLst>
          </p:cNvPr>
          <p:cNvGrpSpPr/>
          <p:nvPr/>
        </p:nvGrpSpPr>
        <p:grpSpPr>
          <a:xfrm>
            <a:off x="6769100" y="5143500"/>
            <a:ext cx="222251" cy="127821"/>
            <a:chOff x="6769100" y="5143500"/>
            <a:chExt cx="222251" cy="127821"/>
          </a:xfrm>
        </p:grpSpPr>
        <p:sp>
          <p:nvSpPr>
            <p:cNvPr id="116" name="SMARTInkShape-1420">
              <a:extLst>
                <a:ext uri="{FF2B5EF4-FFF2-40B4-BE49-F238E27FC236}">
                  <a16:creationId xmlns:a16="http://schemas.microsoft.com/office/drawing/2014/main" xmlns="" id="{026DB69E-CBEB-4BCA-A49A-FF8CCF2DEC0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86477" y="5238750"/>
              <a:ext cx="204874" cy="32571"/>
            </a:xfrm>
            <a:custGeom>
              <a:avLst/>
              <a:gdLst/>
              <a:ahLst/>
              <a:cxnLst/>
              <a:rect l="0" t="0" r="0" b="0"/>
              <a:pathLst>
                <a:path w="204874" h="32571">
                  <a:moveTo>
                    <a:pt x="8023" y="0"/>
                  </a:moveTo>
                  <a:lnTo>
                    <a:pt x="8023" y="0"/>
                  </a:lnTo>
                  <a:lnTo>
                    <a:pt x="1281" y="10113"/>
                  </a:lnTo>
                  <a:lnTo>
                    <a:pt x="0" y="14503"/>
                  </a:lnTo>
                  <a:lnTo>
                    <a:pt x="460" y="23144"/>
                  </a:lnTo>
                  <a:lnTo>
                    <a:pt x="5097" y="26718"/>
                  </a:lnTo>
                  <a:lnTo>
                    <a:pt x="21539" y="32570"/>
                  </a:lnTo>
                  <a:lnTo>
                    <a:pt x="54247" y="31879"/>
                  </a:lnTo>
                  <a:lnTo>
                    <a:pt x="98417" y="26869"/>
                  </a:lnTo>
                  <a:lnTo>
                    <a:pt x="124024" y="23557"/>
                  </a:lnTo>
                  <a:lnTo>
                    <a:pt x="168940" y="17526"/>
                  </a:lnTo>
                  <a:lnTo>
                    <a:pt x="20487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421">
              <a:extLst>
                <a:ext uri="{FF2B5EF4-FFF2-40B4-BE49-F238E27FC236}">
                  <a16:creationId xmlns:a16="http://schemas.microsoft.com/office/drawing/2014/main" xmlns="" id="{86C76EAD-F9A8-4ED4-B479-D86FCFF7D2D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69100" y="51435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0670" y="3144"/>
                  </a:lnTo>
                  <a:lnTo>
                    <a:pt x="53877" y="414"/>
                  </a:lnTo>
                  <a:lnTo>
                    <a:pt x="100326" y="1964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300">
            <a:extLst>
              <a:ext uri="{FF2B5EF4-FFF2-40B4-BE49-F238E27FC236}">
                <a16:creationId xmlns:a16="http://schemas.microsoft.com/office/drawing/2014/main" xmlns="" id="{BE7413E3-13E7-4783-AF98-D16336CCA732}"/>
              </a:ext>
            </a:extLst>
          </p:cNvPr>
          <p:cNvGrpSpPr/>
          <p:nvPr/>
        </p:nvGrpSpPr>
        <p:grpSpPr>
          <a:xfrm>
            <a:off x="7416800" y="4800600"/>
            <a:ext cx="1432835" cy="572532"/>
            <a:chOff x="7416800" y="4800600"/>
            <a:chExt cx="1432835" cy="572532"/>
          </a:xfrm>
        </p:grpSpPr>
        <p:sp>
          <p:nvSpPr>
            <p:cNvPr id="119" name="SMARTInkShape-1422">
              <a:extLst>
                <a:ext uri="{FF2B5EF4-FFF2-40B4-BE49-F238E27FC236}">
                  <a16:creationId xmlns:a16="http://schemas.microsoft.com/office/drawing/2014/main" xmlns="" id="{0E2092F0-082F-475A-BEB6-48E4249134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661400" y="4960233"/>
              <a:ext cx="188235" cy="322968"/>
            </a:xfrm>
            <a:custGeom>
              <a:avLst/>
              <a:gdLst/>
              <a:ahLst/>
              <a:cxnLst/>
              <a:rect l="0" t="0" r="0" b="0"/>
              <a:pathLst>
                <a:path w="188235" h="322968">
                  <a:moveTo>
                    <a:pt x="171450" y="5467"/>
                  </a:moveTo>
                  <a:lnTo>
                    <a:pt x="171450" y="5467"/>
                  </a:lnTo>
                  <a:lnTo>
                    <a:pt x="165982" y="0"/>
                  </a:lnTo>
                  <a:lnTo>
                    <a:pt x="172103" y="6120"/>
                  </a:lnTo>
                  <a:lnTo>
                    <a:pt x="182853" y="30355"/>
                  </a:lnTo>
                  <a:lnTo>
                    <a:pt x="188234" y="74460"/>
                  </a:lnTo>
                  <a:lnTo>
                    <a:pt x="181967" y="115153"/>
                  </a:lnTo>
                  <a:lnTo>
                    <a:pt x="168363" y="160756"/>
                  </a:lnTo>
                  <a:lnTo>
                    <a:pt x="148206" y="206893"/>
                  </a:lnTo>
                  <a:lnTo>
                    <a:pt x="121372" y="249506"/>
                  </a:lnTo>
                  <a:lnTo>
                    <a:pt x="106314" y="269760"/>
                  </a:lnTo>
                  <a:lnTo>
                    <a:pt x="67007" y="296026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423">
              <a:extLst>
                <a:ext uri="{FF2B5EF4-FFF2-40B4-BE49-F238E27FC236}">
                  <a16:creationId xmlns:a16="http://schemas.microsoft.com/office/drawing/2014/main" xmlns="" id="{1A780F76-FDA9-44E6-A41B-C830F74C2CC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85200" y="5014828"/>
              <a:ext cx="177801" cy="223923"/>
            </a:xfrm>
            <a:custGeom>
              <a:avLst/>
              <a:gdLst/>
              <a:ahLst/>
              <a:cxnLst/>
              <a:rect l="0" t="0" r="0" b="0"/>
              <a:pathLst>
                <a:path w="177801" h="223923">
                  <a:moveTo>
                    <a:pt x="177800" y="8022"/>
                  </a:moveTo>
                  <a:lnTo>
                    <a:pt x="177800" y="8022"/>
                  </a:lnTo>
                  <a:lnTo>
                    <a:pt x="174429" y="1280"/>
                  </a:lnTo>
                  <a:lnTo>
                    <a:pt x="171319" y="0"/>
                  </a:lnTo>
                  <a:lnTo>
                    <a:pt x="162220" y="458"/>
                  </a:lnTo>
                  <a:lnTo>
                    <a:pt x="141825" y="14796"/>
                  </a:lnTo>
                  <a:lnTo>
                    <a:pt x="108238" y="60134"/>
                  </a:lnTo>
                  <a:lnTo>
                    <a:pt x="75109" y="102877"/>
                  </a:lnTo>
                  <a:lnTo>
                    <a:pt x="43343" y="149565"/>
                  </a:lnTo>
                  <a:lnTo>
                    <a:pt x="17859" y="188719"/>
                  </a:lnTo>
                  <a:lnTo>
                    <a:pt x="0" y="22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424">
              <a:extLst>
                <a:ext uri="{FF2B5EF4-FFF2-40B4-BE49-F238E27FC236}">
                  <a16:creationId xmlns:a16="http://schemas.microsoft.com/office/drawing/2014/main" xmlns="" id="{588AC512-8263-439F-BCA7-A1B90ACA564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92955" y="4996851"/>
              <a:ext cx="93846" cy="210150"/>
            </a:xfrm>
            <a:custGeom>
              <a:avLst/>
              <a:gdLst/>
              <a:ahLst/>
              <a:cxnLst/>
              <a:rect l="0" t="0" r="0" b="0"/>
              <a:pathLst>
                <a:path w="93846" h="210150">
                  <a:moveTo>
                    <a:pt x="17645" y="25999"/>
                  </a:moveTo>
                  <a:lnTo>
                    <a:pt x="17645" y="25999"/>
                  </a:lnTo>
                  <a:lnTo>
                    <a:pt x="3339" y="758"/>
                  </a:lnTo>
                  <a:lnTo>
                    <a:pt x="1758" y="0"/>
                  </a:lnTo>
                  <a:lnTo>
                    <a:pt x="704" y="906"/>
                  </a:lnTo>
                  <a:lnTo>
                    <a:pt x="0" y="2920"/>
                  </a:lnTo>
                  <a:lnTo>
                    <a:pt x="14476" y="39693"/>
                  </a:lnTo>
                  <a:lnTo>
                    <a:pt x="33169" y="78975"/>
                  </a:lnTo>
                  <a:lnTo>
                    <a:pt x="54700" y="121894"/>
                  </a:lnTo>
                  <a:lnTo>
                    <a:pt x="72603" y="162127"/>
                  </a:lnTo>
                  <a:lnTo>
                    <a:pt x="93845" y="210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425">
              <a:extLst>
                <a:ext uri="{FF2B5EF4-FFF2-40B4-BE49-F238E27FC236}">
                  <a16:creationId xmlns:a16="http://schemas.microsoft.com/office/drawing/2014/main" xmlns="" id="{26F05D5A-F4D7-4EE1-83A7-2267A2EE7D4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399799" y="4979544"/>
              <a:ext cx="77452" cy="252857"/>
            </a:xfrm>
            <a:custGeom>
              <a:avLst/>
              <a:gdLst/>
              <a:ahLst/>
              <a:cxnLst/>
              <a:rect l="0" t="0" r="0" b="0"/>
              <a:pathLst>
                <a:path w="77452" h="252857">
                  <a:moveTo>
                    <a:pt x="45701" y="11556"/>
                  </a:moveTo>
                  <a:lnTo>
                    <a:pt x="45701" y="11556"/>
                  </a:lnTo>
                  <a:lnTo>
                    <a:pt x="28056" y="0"/>
                  </a:lnTo>
                  <a:lnTo>
                    <a:pt x="26882" y="1030"/>
                  </a:lnTo>
                  <a:lnTo>
                    <a:pt x="23696" y="5937"/>
                  </a:lnTo>
                  <a:lnTo>
                    <a:pt x="11539" y="47344"/>
                  </a:lnTo>
                  <a:lnTo>
                    <a:pt x="6293" y="79673"/>
                  </a:lnTo>
                  <a:lnTo>
                    <a:pt x="1611" y="115208"/>
                  </a:lnTo>
                  <a:lnTo>
                    <a:pt x="0" y="151462"/>
                  </a:lnTo>
                  <a:lnTo>
                    <a:pt x="6339" y="186390"/>
                  </a:lnTo>
                  <a:lnTo>
                    <a:pt x="25179" y="224303"/>
                  </a:lnTo>
                  <a:lnTo>
                    <a:pt x="44341" y="238519"/>
                  </a:lnTo>
                  <a:lnTo>
                    <a:pt x="77451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426">
              <a:extLst>
                <a:ext uri="{FF2B5EF4-FFF2-40B4-BE49-F238E27FC236}">
                  <a16:creationId xmlns:a16="http://schemas.microsoft.com/office/drawing/2014/main" xmlns="" id="{09D51F36-A0B6-4DC3-8E02-8E8780B577F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938627" y="5086350"/>
              <a:ext cx="278274" cy="157974"/>
            </a:xfrm>
            <a:custGeom>
              <a:avLst/>
              <a:gdLst/>
              <a:ahLst/>
              <a:cxnLst/>
              <a:rect l="0" t="0" r="0" b="0"/>
              <a:pathLst>
                <a:path w="278274" h="157974">
                  <a:moveTo>
                    <a:pt x="94123" y="63500"/>
                  </a:moveTo>
                  <a:lnTo>
                    <a:pt x="94123" y="63500"/>
                  </a:lnTo>
                  <a:lnTo>
                    <a:pt x="79619" y="57725"/>
                  </a:lnTo>
                  <a:lnTo>
                    <a:pt x="58180" y="39735"/>
                  </a:lnTo>
                  <a:lnTo>
                    <a:pt x="53228" y="37778"/>
                  </a:lnTo>
                  <a:lnTo>
                    <a:pt x="42081" y="37486"/>
                  </a:lnTo>
                  <a:lnTo>
                    <a:pt x="30070" y="47235"/>
                  </a:lnTo>
                  <a:lnTo>
                    <a:pt x="5114" y="85609"/>
                  </a:lnTo>
                  <a:lnTo>
                    <a:pt x="0" y="107428"/>
                  </a:lnTo>
                  <a:lnTo>
                    <a:pt x="785" y="127474"/>
                  </a:lnTo>
                  <a:lnTo>
                    <a:pt x="5837" y="143438"/>
                  </a:lnTo>
                  <a:lnTo>
                    <a:pt x="14668" y="153826"/>
                  </a:lnTo>
                  <a:lnTo>
                    <a:pt x="19986" y="157584"/>
                  </a:lnTo>
                  <a:lnTo>
                    <a:pt x="26354" y="157973"/>
                  </a:lnTo>
                  <a:lnTo>
                    <a:pt x="40956" y="152760"/>
                  </a:lnTo>
                  <a:lnTo>
                    <a:pt x="61671" y="134554"/>
                  </a:lnTo>
                  <a:lnTo>
                    <a:pt x="88202" y="102098"/>
                  </a:lnTo>
                  <a:lnTo>
                    <a:pt x="90881" y="100521"/>
                  </a:lnTo>
                  <a:lnTo>
                    <a:pt x="93373" y="100175"/>
                  </a:lnTo>
                  <a:lnTo>
                    <a:pt x="95739" y="100650"/>
                  </a:lnTo>
                  <a:lnTo>
                    <a:pt x="97317" y="102377"/>
                  </a:lnTo>
                  <a:lnTo>
                    <a:pt x="103428" y="122564"/>
                  </a:lnTo>
                  <a:lnTo>
                    <a:pt x="105970" y="126159"/>
                  </a:lnTo>
                  <a:lnTo>
                    <a:pt x="109076" y="128556"/>
                  </a:lnTo>
                  <a:lnTo>
                    <a:pt x="112558" y="130154"/>
                  </a:lnTo>
                  <a:lnTo>
                    <a:pt x="122072" y="130048"/>
                  </a:lnTo>
                  <a:lnTo>
                    <a:pt x="127571" y="129032"/>
                  </a:lnTo>
                  <a:lnTo>
                    <a:pt x="131945" y="126238"/>
                  </a:lnTo>
                  <a:lnTo>
                    <a:pt x="138685" y="117489"/>
                  </a:lnTo>
                  <a:lnTo>
                    <a:pt x="151009" y="76550"/>
                  </a:lnTo>
                  <a:lnTo>
                    <a:pt x="156316" y="52515"/>
                  </a:lnTo>
                  <a:lnTo>
                    <a:pt x="158163" y="50532"/>
                  </a:lnTo>
                  <a:lnTo>
                    <a:pt x="160805" y="49916"/>
                  </a:lnTo>
                  <a:lnTo>
                    <a:pt x="163978" y="50211"/>
                  </a:lnTo>
                  <a:lnTo>
                    <a:pt x="178556" y="60738"/>
                  </a:lnTo>
                  <a:lnTo>
                    <a:pt x="214938" y="104403"/>
                  </a:lnTo>
                  <a:lnTo>
                    <a:pt x="227130" y="129320"/>
                  </a:lnTo>
                  <a:lnTo>
                    <a:pt x="227949" y="137013"/>
                  </a:lnTo>
                  <a:lnTo>
                    <a:pt x="225098" y="151206"/>
                  </a:lnTo>
                  <a:lnTo>
                    <a:pt x="222361" y="155132"/>
                  </a:lnTo>
                  <a:lnTo>
                    <a:pt x="219126" y="157044"/>
                  </a:lnTo>
                  <a:lnTo>
                    <a:pt x="215558" y="157612"/>
                  </a:lnTo>
                  <a:lnTo>
                    <a:pt x="211769" y="155170"/>
                  </a:lnTo>
                  <a:lnTo>
                    <a:pt x="203795" y="144928"/>
                  </a:lnTo>
                  <a:lnTo>
                    <a:pt x="198115" y="113184"/>
                  </a:lnTo>
                  <a:lnTo>
                    <a:pt x="206545" y="72498"/>
                  </a:lnTo>
                  <a:lnTo>
                    <a:pt x="220524" y="49390"/>
                  </a:lnTo>
                  <a:lnTo>
                    <a:pt x="264919" y="9953"/>
                  </a:lnTo>
                  <a:lnTo>
                    <a:pt x="278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427">
              <a:extLst>
                <a:ext uri="{FF2B5EF4-FFF2-40B4-BE49-F238E27FC236}">
                  <a16:creationId xmlns:a16="http://schemas.microsoft.com/office/drawing/2014/main" xmlns="" id="{ACA7AACE-0C01-47B8-A493-7ED613AA800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28212" y="5013313"/>
              <a:ext cx="164839" cy="269646"/>
            </a:xfrm>
            <a:custGeom>
              <a:avLst/>
              <a:gdLst/>
              <a:ahLst/>
              <a:cxnLst/>
              <a:rect l="0" t="0" r="0" b="0"/>
              <a:pathLst>
                <a:path w="164839" h="269646">
                  <a:moveTo>
                    <a:pt x="6088" y="47637"/>
                  </a:moveTo>
                  <a:lnTo>
                    <a:pt x="6088" y="47637"/>
                  </a:lnTo>
                  <a:lnTo>
                    <a:pt x="2717" y="44266"/>
                  </a:lnTo>
                  <a:lnTo>
                    <a:pt x="1062" y="40730"/>
                  </a:lnTo>
                  <a:lnTo>
                    <a:pt x="621" y="38798"/>
                  </a:lnTo>
                  <a:lnTo>
                    <a:pt x="326" y="38216"/>
                  </a:lnTo>
                  <a:lnTo>
                    <a:pt x="130" y="38534"/>
                  </a:lnTo>
                  <a:lnTo>
                    <a:pt x="0" y="39452"/>
                  </a:lnTo>
                  <a:lnTo>
                    <a:pt x="9223" y="74164"/>
                  </a:lnTo>
                  <a:lnTo>
                    <a:pt x="14067" y="107640"/>
                  </a:lnTo>
                  <a:lnTo>
                    <a:pt x="20452" y="144155"/>
                  </a:lnTo>
                  <a:lnTo>
                    <a:pt x="27288" y="180844"/>
                  </a:lnTo>
                  <a:lnTo>
                    <a:pt x="32679" y="215967"/>
                  </a:lnTo>
                  <a:lnTo>
                    <a:pt x="46421" y="253989"/>
                  </a:lnTo>
                  <a:lnTo>
                    <a:pt x="55999" y="266349"/>
                  </a:lnTo>
                  <a:lnTo>
                    <a:pt x="60529" y="269645"/>
                  </a:lnTo>
                  <a:lnTo>
                    <a:pt x="64959" y="269020"/>
                  </a:lnTo>
                  <a:lnTo>
                    <a:pt x="73645" y="260800"/>
                  </a:lnTo>
                  <a:lnTo>
                    <a:pt x="86469" y="226821"/>
                  </a:lnTo>
                  <a:lnTo>
                    <a:pt x="98727" y="181837"/>
                  </a:lnTo>
                  <a:lnTo>
                    <a:pt x="105947" y="154037"/>
                  </a:lnTo>
                  <a:lnTo>
                    <a:pt x="112172" y="127036"/>
                  </a:lnTo>
                  <a:lnTo>
                    <a:pt x="117732" y="100570"/>
                  </a:lnTo>
                  <a:lnTo>
                    <a:pt x="127675" y="54229"/>
                  </a:lnTo>
                  <a:lnTo>
                    <a:pt x="143673" y="7128"/>
                  </a:lnTo>
                  <a:lnTo>
                    <a:pt x="146495" y="1581"/>
                  </a:lnTo>
                  <a:lnTo>
                    <a:pt x="149786" y="0"/>
                  </a:lnTo>
                  <a:lnTo>
                    <a:pt x="153393" y="1062"/>
                  </a:lnTo>
                  <a:lnTo>
                    <a:pt x="164838" y="9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428">
              <a:extLst>
                <a:ext uri="{FF2B5EF4-FFF2-40B4-BE49-F238E27FC236}">
                  <a16:creationId xmlns:a16="http://schemas.microsoft.com/office/drawing/2014/main" xmlns="" id="{AF823AE8-2DF9-4397-9120-17B433BC8ED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416800" y="4800600"/>
              <a:ext cx="1339851" cy="572532"/>
            </a:xfrm>
            <a:custGeom>
              <a:avLst/>
              <a:gdLst/>
              <a:ahLst/>
              <a:cxnLst/>
              <a:rect l="0" t="0" r="0" b="0"/>
              <a:pathLst>
                <a:path w="1339851" h="572532">
                  <a:moveTo>
                    <a:pt x="0" y="374650"/>
                  </a:moveTo>
                  <a:lnTo>
                    <a:pt x="0" y="374650"/>
                  </a:lnTo>
                  <a:lnTo>
                    <a:pt x="0" y="378021"/>
                  </a:lnTo>
                  <a:lnTo>
                    <a:pt x="13814" y="420789"/>
                  </a:lnTo>
                  <a:lnTo>
                    <a:pt x="27611" y="465932"/>
                  </a:lnTo>
                  <a:lnTo>
                    <a:pt x="41342" y="513174"/>
                  </a:lnTo>
                  <a:lnTo>
                    <a:pt x="52302" y="559900"/>
                  </a:lnTo>
                  <a:lnTo>
                    <a:pt x="55714" y="572531"/>
                  </a:lnTo>
                  <a:lnTo>
                    <a:pt x="58393" y="564197"/>
                  </a:lnTo>
                  <a:lnTo>
                    <a:pt x="61988" y="526297"/>
                  </a:lnTo>
                  <a:lnTo>
                    <a:pt x="62827" y="482971"/>
                  </a:lnTo>
                  <a:lnTo>
                    <a:pt x="63051" y="454625"/>
                  </a:lnTo>
                  <a:lnTo>
                    <a:pt x="63201" y="423733"/>
                  </a:lnTo>
                  <a:lnTo>
                    <a:pt x="62595" y="391144"/>
                  </a:lnTo>
                  <a:lnTo>
                    <a:pt x="61485" y="357424"/>
                  </a:lnTo>
                  <a:lnTo>
                    <a:pt x="60041" y="322949"/>
                  </a:lnTo>
                  <a:lnTo>
                    <a:pt x="58372" y="291499"/>
                  </a:lnTo>
                  <a:lnTo>
                    <a:pt x="56553" y="262066"/>
                  </a:lnTo>
                  <a:lnTo>
                    <a:pt x="54635" y="233978"/>
                  </a:lnTo>
                  <a:lnTo>
                    <a:pt x="50623" y="189597"/>
                  </a:lnTo>
                  <a:lnTo>
                    <a:pt x="44398" y="142490"/>
                  </a:lnTo>
                  <a:lnTo>
                    <a:pt x="41847" y="112540"/>
                  </a:lnTo>
                  <a:lnTo>
                    <a:pt x="44813" y="87649"/>
                  </a:lnTo>
                  <a:lnTo>
                    <a:pt x="46103" y="85949"/>
                  </a:lnTo>
                  <a:lnTo>
                    <a:pt x="47669" y="84816"/>
                  </a:lnTo>
                  <a:lnTo>
                    <a:pt x="49418" y="84766"/>
                  </a:lnTo>
                  <a:lnTo>
                    <a:pt x="53243" y="86592"/>
                  </a:lnTo>
                  <a:lnTo>
                    <a:pt x="69339" y="98583"/>
                  </a:lnTo>
                  <a:lnTo>
                    <a:pt x="100978" y="109015"/>
                  </a:lnTo>
                  <a:lnTo>
                    <a:pt x="132368" y="111951"/>
                  </a:lnTo>
                  <a:lnTo>
                    <a:pt x="157390" y="112029"/>
                  </a:lnTo>
                  <a:lnTo>
                    <a:pt x="188182" y="111375"/>
                  </a:lnTo>
                  <a:lnTo>
                    <a:pt x="222822" y="110233"/>
                  </a:lnTo>
                  <a:lnTo>
                    <a:pt x="264964" y="106650"/>
                  </a:lnTo>
                  <a:lnTo>
                    <a:pt x="312110" y="101438"/>
                  </a:lnTo>
                  <a:lnTo>
                    <a:pt x="362589" y="95142"/>
                  </a:lnTo>
                  <a:lnTo>
                    <a:pt x="421642" y="88123"/>
                  </a:lnTo>
                  <a:lnTo>
                    <a:pt x="486412" y="80621"/>
                  </a:lnTo>
                  <a:lnTo>
                    <a:pt x="554991" y="72797"/>
                  </a:lnTo>
                  <a:lnTo>
                    <a:pt x="629638" y="64759"/>
                  </a:lnTo>
                  <a:lnTo>
                    <a:pt x="708331" y="56578"/>
                  </a:lnTo>
                  <a:lnTo>
                    <a:pt x="789720" y="48302"/>
                  </a:lnTo>
                  <a:lnTo>
                    <a:pt x="865853" y="40668"/>
                  </a:lnTo>
                  <a:lnTo>
                    <a:pt x="938479" y="33462"/>
                  </a:lnTo>
                  <a:lnTo>
                    <a:pt x="1008769" y="26541"/>
                  </a:lnTo>
                  <a:lnTo>
                    <a:pt x="1069740" y="20516"/>
                  </a:lnTo>
                  <a:lnTo>
                    <a:pt x="1124500" y="15089"/>
                  </a:lnTo>
                  <a:lnTo>
                    <a:pt x="1175117" y="10059"/>
                  </a:lnTo>
                  <a:lnTo>
                    <a:pt x="1215916" y="6706"/>
                  </a:lnTo>
                  <a:lnTo>
                    <a:pt x="1250172" y="4471"/>
                  </a:lnTo>
                  <a:lnTo>
                    <a:pt x="1280065" y="2980"/>
                  </a:lnTo>
                  <a:lnTo>
                    <a:pt x="133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1880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MARTInkShape-Group336">
            <a:extLst>
              <a:ext uri="{FF2B5EF4-FFF2-40B4-BE49-F238E27FC236}">
                <a16:creationId xmlns:a16="http://schemas.microsoft.com/office/drawing/2014/main" xmlns="" id="{DE36B1F9-E6E9-4EA6-97A7-5B93FAB8D615}"/>
              </a:ext>
            </a:extLst>
          </p:cNvPr>
          <p:cNvGrpSpPr/>
          <p:nvPr/>
        </p:nvGrpSpPr>
        <p:grpSpPr>
          <a:xfrm>
            <a:off x="6597650" y="3463142"/>
            <a:ext cx="998915" cy="537550"/>
            <a:chOff x="6597650" y="3463142"/>
            <a:chExt cx="998915" cy="537550"/>
          </a:xfrm>
        </p:grpSpPr>
        <p:sp>
          <p:nvSpPr>
            <p:cNvPr id="95" name="SMARTInkShape-1604">
              <a:extLst>
                <a:ext uri="{FF2B5EF4-FFF2-40B4-BE49-F238E27FC236}">
                  <a16:creationId xmlns:a16="http://schemas.microsoft.com/office/drawing/2014/main" xmlns="" id="{8DF8DEF6-72AA-4705-932B-AF23F179AB1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480300" y="3524250"/>
              <a:ext cx="116265" cy="273051"/>
            </a:xfrm>
            <a:custGeom>
              <a:avLst/>
              <a:gdLst/>
              <a:ahLst/>
              <a:cxnLst/>
              <a:rect l="0" t="0" r="0" b="0"/>
              <a:pathLst>
                <a:path w="116265" h="273051">
                  <a:moveTo>
                    <a:pt x="88900" y="0"/>
                  </a:moveTo>
                  <a:lnTo>
                    <a:pt x="88900" y="0"/>
                  </a:lnTo>
                  <a:lnTo>
                    <a:pt x="92270" y="29886"/>
                  </a:lnTo>
                  <a:lnTo>
                    <a:pt x="104095" y="77060"/>
                  </a:lnTo>
                  <a:lnTo>
                    <a:pt x="111668" y="119415"/>
                  </a:lnTo>
                  <a:lnTo>
                    <a:pt x="116264" y="163245"/>
                  </a:lnTo>
                  <a:lnTo>
                    <a:pt x="108218" y="206099"/>
                  </a:lnTo>
                  <a:lnTo>
                    <a:pt x="95840" y="230359"/>
                  </a:lnTo>
                  <a:lnTo>
                    <a:pt x="59520" y="260479"/>
                  </a:lnTo>
                  <a:lnTo>
                    <a:pt x="34685" y="269109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605">
              <a:extLst>
                <a:ext uri="{FF2B5EF4-FFF2-40B4-BE49-F238E27FC236}">
                  <a16:creationId xmlns:a16="http://schemas.microsoft.com/office/drawing/2014/main" xmlns="" id="{9C2180AF-1C24-4E10-9CBB-0DE207AF20C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46564" y="3602267"/>
              <a:ext cx="278187" cy="157952"/>
            </a:xfrm>
            <a:custGeom>
              <a:avLst/>
              <a:gdLst/>
              <a:ahLst/>
              <a:cxnLst/>
              <a:rect l="0" t="0" r="0" b="0"/>
              <a:pathLst>
                <a:path w="278187" h="157952">
                  <a:moveTo>
                    <a:pt x="36886" y="36283"/>
                  </a:moveTo>
                  <a:lnTo>
                    <a:pt x="36886" y="36283"/>
                  </a:lnTo>
                  <a:lnTo>
                    <a:pt x="30144" y="29541"/>
                  </a:lnTo>
                  <a:lnTo>
                    <a:pt x="26041" y="28966"/>
                  </a:lnTo>
                  <a:lnTo>
                    <a:pt x="15838" y="32090"/>
                  </a:lnTo>
                  <a:lnTo>
                    <a:pt x="11565" y="36310"/>
                  </a:lnTo>
                  <a:lnTo>
                    <a:pt x="4936" y="48525"/>
                  </a:lnTo>
                  <a:lnTo>
                    <a:pt x="0" y="89501"/>
                  </a:lnTo>
                  <a:lnTo>
                    <a:pt x="1263" y="123783"/>
                  </a:lnTo>
                  <a:lnTo>
                    <a:pt x="9059" y="140788"/>
                  </a:lnTo>
                  <a:lnTo>
                    <a:pt x="21461" y="151639"/>
                  </a:lnTo>
                  <a:lnTo>
                    <a:pt x="28720" y="155520"/>
                  </a:lnTo>
                  <a:lnTo>
                    <a:pt x="44310" y="157951"/>
                  </a:lnTo>
                  <a:lnTo>
                    <a:pt x="52418" y="157612"/>
                  </a:lnTo>
                  <a:lnTo>
                    <a:pt x="67073" y="151590"/>
                  </a:lnTo>
                  <a:lnTo>
                    <a:pt x="83460" y="138181"/>
                  </a:lnTo>
                  <a:lnTo>
                    <a:pt x="90902" y="127153"/>
                  </a:lnTo>
                  <a:lnTo>
                    <a:pt x="91946" y="124380"/>
                  </a:lnTo>
                  <a:lnTo>
                    <a:pt x="93348" y="123236"/>
                  </a:lnTo>
                  <a:lnTo>
                    <a:pt x="94989" y="123180"/>
                  </a:lnTo>
                  <a:lnTo>
                    <a:pt x="96788" y="123847"/>
                  </a:lnTo>
                  <a:lnTo>
                    <a:pt x="109814" y="133647"/>
                  </a:lnTo>
                  <a:lnTo>
                    <a:pt x="117746" y="136000"/>
                  </a:lnTo>
                  <a:lnTo>
                    <a:pt x="133517" y="133954"/>
                  </a:lnTo>
                  <a:lnTo>
                    <a:pt x="154966" y="122137"/>
                  </a:lnTo>
                  <a:lnTo>
                    <a:pt x="179196" y="101860"/>
                  </a:lnTo>
                  <a:lnTo>
                    <a:pt x="200878" y="71236"/>
                  </a:lnTo>
                  <a:lnTo>
                    <a:pt x="210595" y="35350"/>
                  </a:lnTo>
                  <a:lnTo>
                    <a:pt x="207223" y="16113"/>
                  </a:lnTo>
                  <a:lnTo>
                    <a:pt x="203361" y="8019"/>
                  </a:lnTo>
                  <a:lnTo>
                    <a:pt x="198669" y="3329"/>
                  </a:lnTo>
                  <a:lnTo>
                    <a:pt x="193425" y="908"/>
                  </a:lnTo>
                  <a:lnTo>
                    <a:pt x="187812" y="0"/>
                  </a:lnTo>
                  <a:lnTo>
                    <a:pt x="183364" y="805"/>
                  </a:lnTo>
                  <a:lnTo>
                    <a:pt x="176541" y="5463"/>
                  </a:lnTo>
                  <a:lnTo>
                    <a:pt x="173037" y="14118"/>
                  </a:lnTo>
                  <a:lnTo>
                    <a:pt x="172104" y="19390"/>
                  </a:lnTo>
                  <a:lnTo>
                    <a:pt x="173599" y="24316"/>
                  </a:lnTo>
                  <a:lnTo>
                    <a:pt x="180904" y="33551"/>
                  </a:lnTo>
                  <a:lnTo>
                    <a:pt x="200285" y="43313"/>
                  </a:lnTo>
                  <a:lnTo>
                    <a:pt x="223903" y="47303"/>
                  </a:lnTo>
                  <a:lnTo>
                    <a:pt x="278186" y="29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606">
              <a:extLst>
                <a:ext uri="{FF2B5EF4-FFF2-40B4-BE49-F238E27FC236}">
                  <a16:creationId xmlns:a16="http://schemas.microsoft.com/office/drawing/2014/main" xmlns="" id="{6683A0DE-C687-434A-A28D-D0230EB455C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062302" y="3540819"/>
              <a:ext cx="113199" cy="275532"/>
            </a:xfrm>
            <a:custGeom>
              <a:avLst/>
              <a:gdLst/>
              <a:ahLst/>
              <a:cxnLst/>
              <a:rect l="0" t="0" r="0" b="0"/>
              <a:pathLst>
                <a:path w="113199" h="275532">
                  <a:moveTo>
                    <a:pt x="113198" y="15181"/>
                  </a:moveTo>
                  <a:lnTo>
                    <a:pt x="113198" y="15181"/>
                  </a:lnTo>
                  <a:lnTo>
                    <a:pt x="113196" y="8439"/>
                  </a:lnTo>
                  <a:lnTo>
                    <a:pt x="111316" y="3247"/>
                  </a:lnTo>
                  <a:lnTo>
                    <a:pt x="109827" y="875"/>
                  </a:lnTo>
                  <a:lnTo>
                    <a:pt x="106012" y="0"/>
                  </a:lnTo>
                  <a:lnTo>
                    <a:pt x="94247" y="908"/>
                  </a:lnTo>
                  <a:lnTo>
                    <a:pt x="68385" y="18870"/>
                  </a:lnTo>
                  <a:lnTo>
                    <a:pt x="31638" y="60018"/>
                  </a:lnTo>
                  <a:lnTo>
                    <a:pt x="13213" y="98138"/>
                  </a:lnTo>
                  <a:lnTo>
                    <a:pt x="2439" y="139540"/>
                  </a:lnTo>
                  <a:lnTo>
                    <a:pt x="0" y="179107"/>
                  </a:lnTo>
                  <a:lnTo>
                    <a:pt x="6914" y="214096"/>
                  </a:lnTo>
                  <a:lnTo>
                    <a:pt x="20099" y="242582"/>
                  </a:lnTo>
                  <a:lnTo>
                    <a:pt x="56048" y="27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607">
              <a:extLst>
                <a:ext uri="{FF2B5EF4-FFF2-40B4-BE49-F238E27FC236}">
                  <a16:creationId xmlns:a16="http://schemas.microsoft.com/office/drawing/2014/main" xmlns="" id="{9811A017-A9EB-4F85-BE90-78C5B8310E1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845300" y="373380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14791" y="6742"/>
                  </a:lnTo>
                  <a:lnTo>
                    <a:pt x="70550" y="53360"/>
                  </a:lnTo>
                  <a:lnTo>
                    <a:pt x="33839" y="8965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608">
              <a:extLst>
                <a:ext uri="{FF2B5EF4-FFF2-40B4-BE49-F238E27FC236}">
                  <a16:creationId xmlns:a16="http://schemas.microsoft.com/office/drawing/2014/main" xmlns="" id="{4E249723-D993-49B0-B954-CB551C125A0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807200" y="3752850"/>
              <a:ext cx="139701" cy="88901"/>
            </a:xfrm>
            <a:custGeom>
              <a:avLst/>
              <a:gdLst/>
              <a:ahLst/>
              <a:cxnLst/>
              <a:rect l="0" t="0" r="0" b="0"/>
              <a:pathLst>
                <a:path w="1397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2209"/>
                  </a:lnTo>
                  <a:lnTo>
                    <a:pt x="41426" y="31964"/>
                  </a:lnTo>
                  <a:lnTo>
                    <a:pt x="81090" y="48725"/>
                  </a:lnTo>
                  <a:lnTo>
                    <a:pt x="128411" y="79554"/>
                  </a:lnTo>
                  <a:lnTo>
                    <a:pt x="139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609">
              <a:extLst>
                <a:ext uri="{FF2B5EF4-FFF2-40B4-BE49-F238E27FC236}">
                  <a16:creationId xmlns:a16="http://schemas.microsoft.com/office/drawing/2014/main" xmlns="" id="{431D0177-5131-49A4-BE7D-6B3760A15C3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597650" y="3463142"/>
              <a:ext cx="212569" cy="537550"/>
            </a:xfrm>
            <a:custGeom>
              <a:avLst/>
              <a:gdLst/>
              <a:ahLst/>
              <a:cxnLst/>
              <a:rect l="0" t="0" r="0" b="0"/>
              <a:pathLst>
                <a:path w="212569" h="537550">
                  <a:moveTo>
                    <a:pt x="0" y="194458"/>
                  </a:moveTo>
                  <a:lnTo>
                    <a:pt x="0" y="194458"/>
                  </a:lnTo>
                  <a:lnTo>
                    <a:pt x="705" y="180660"/>
                  </a:lnTo>
                  <a:lnTo>
                    <a:pt x="3370" y="174685"/>
                  </a:lnTo>
                  <a:lnTo>
                    <a:pt x="4363" y="176337"/>
                  </a:lnTo>
                  <a:lnTo>
                    <a:pt x="9721" y="213744"/>
                  </a:lnTo>
                  <a:lnTo>
                    <a:pt x="15609" y="250301"/>
                  </a:lnTo>
                  <a:lnTo>
                    <a:pt x="20578" y="294772"/>
                  </a:lnTo>
                  <a:lnTo>
                    <a:pt x="22185" y="319895"/>
                  </a:lnTo>
                  <a:lnTo>
                    <a:pt x="23257" y="346521"/>
                  </a:lnTo>
                  <a:lnTo>
                    <a:pt x="23971" y="374150"/>
                  </a:lnTo>
                  <a:lnTo>
                    <a:pt x="23741" y="400330"/>
                  </a:lnTo>
                  <a:lnTo>
                    <a:pt x="22884" y="425545"/>
                  </a:lnTo>
                  <a:lnTo>
                    <a:pt x="20048" y="471435"/>
                  </a:lnTo>
                  <a:lnTo>
                    <a:pt x="16435" y="508294"/>
                  </a:lnTo>
                  <a:lnTo>
                    <a:pt x="13806" y="536586"/>
                  </a:lnTo>
                  <a:lnTo>
                    <a:pt x="13437" y="537549"/>
                  </a:lnTo>
                  <a:lnTo>
                    <a:pt x="14727" y="504339"/>
                  </a:lnTo>
                  <a:lnTo>
                    <a:pt x="17836" y="464122"/>
                  </a:lnTo>
                  <a:lnTo>
                    <a:pt x="19651" y="435617"/>
                  </a:lnTo>
                  <a:lnTo>
                    <a:pt x="21566" y="403914"/>
                  </a:lnTo>
                  <a:lnTo>
                    <a:pt x="25667" y="367257"/>
                  </a:lnTo>
                  <a:lnTo>
                    <a:pt x="31222" y="327296"/>
                  </a:lnTo>
                  <a:lnTo>
                    <a:pt x="37748" y="285133"/>
                  </a:lnTo>
                  <a:lnTo>
                    <a:pt x="46332" y="242208"/>
                  </a:lnTo>
                  <a:lnTo>
                    <a:pt x="56288" y="198774"/>
                  </a:lnTo>
                  <a:lnTo>
                    <a:pt x="67159" y="155002"/>
                  </a:lnTo>
                  <a:lnTo>
                    <a:pt x="77933" y="117354"/>
                  </a:lnTo>
                  <a:lnTo>
                    <a:pt x="88644" y="83789"/>
                  </a:lnTo>
                  <a:lnTo>
                    <a:pt x="99313" y="52945"/>
                  </a:lnTo>
                  <a:lnTo>
                    <a:pt x="120574" y="16793"/>
                  </a:lnTo>
                  <a:lnTo>
                    <a:pt x="131182" y="6165"/>
                  </a:lnTo>
                  <a:lnTo>
                    <a:pt x="141782" y="1196"/>
                  </a:lnTo>
                  <a:lnTo>
                    <a:pt x="152378" y="0"/>
                  </a:lnTo>
                  <a:lnTo>
                    <a:pt x="162968" y="1319"/>
                  </a:lnTo>
                  <a:lnTo>
                    <a:pt x="172850" y="9255"/>
                  </a:lnTo>
                  <a:lnTo>
                    <a:pt x="191357" y="36885"/>
                  </a:lnTo>
                  <a:lnTo>
                    <a:pt x="205227" y="76448"/>
                  </a:lnTo>
                  <a:lnTo>
                    <a:pt x="212568" y="121548"/>
                  </a:lnTo>
                  <a:lnTo>
                    <a:pt x="208774" y="167463"/>
                  </a:lnTo>
                  <a:lnTo>
                    <a:pt x="186862" y="213739"/>
                  </a:lnTo>
                  <a:lnTo>
                    <a:pt x="155722" y="255944"/>
                  </a:lnTo>
                  <a:lnTo>
                    <a:pt x="111835" y="296716"/>
                  </a:lnTo>
                  <a:lnTo>
                    <a:pt x="87334" y="309991"/>
                  </a:lnTo>
                  <a:lnTo>
                    <a:pt x="79389" y="311697"/>
                  </a:lnTo>
                  <a:lnTo>
                    <a:pt x="74093" y="310717"/>
                  </a:lnTo>
                  <a:lnTo>
                    <a:pt x="70562" y="307948"/>
                  </a:lnTo>
                  <a:lnTo>
                    <a:pt x="69619" y="303279"/>
                  </a:lnTo>
                  <a:lnTo>
                    <a:pt x="72334" y="290565"/>
                  </a:lnTo>
                  <a:lnTo>
                    <a:pt x="85771" y="277389"/>
                  </a:lnTo>
                  <a:lnTo>
                    <a:pt x="114300" y="25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337">
            <a:extLst>
              <a:ext uri="{FF2B5EF4-FFF2-40B4-BE49-F238E27FC236}">
                <a16:creationId xmlns:a16="http://schemas.microsoft.com/office/drawing/2014/main" xmlns="" id="{84A4652B-C9BB-435C-826E-F6E833E643A8}"/>
              </a:ext>
            </a:extLst>
          </p:cNvPr>
          <p:cNvGrpSpPr/>
          <p:nvPr/>
        </p:nvGrpSpPr>
        <p:grpSpPr>
          <a:xfrm>
            <a:off x="5607050" y="3202091"/>
            <a:ext cx="698501" cy="553600"/>
            <a:chOff x="5607050" y="3202091"/>
            <a:chExt cx="698501" cy="553600"/>
          </a:xfrm>
        </p:grpSpPr>
        <p:sp>
          <p:nvSpPr>
            <p:cNvPr id="102" name="SMARTInkShape-1610">
              <a:extLst>
                <a:ext uri="{FF2B5EF4-FFF2-40B4-BE49-F238E27FC236}">
                  <a16:creationId xmlns:a16="http://schemas.microsoft.com/office/drawing/2014/main" xmlns="" id="{EB104C1E-DA26-4119-A38F-3D01275C6B7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003990" y="3202091"/>
              <a:ext cx="301561" cy="201723"/>
            </a:xfrm>
            <a:custGeom>
              <a:avLst/>
              <a:gdLst/>
              <a:ahLst/>
              <a:cxnLst/>
              <a:rect l="0" t="0" r="0" b="0"/>
              <a:pathLst>
                <a:path w="301561" h="201723">
                  <a:moveTo>
                    <a:pt x="9460" y="55459"/>
                  </a:moveTo>
                  <a:lnTo>
                    <a:pt x="9460" y="55459"/>
                  </a:lnTo>
                  <a:lnTo>
                    <a:pt x="6089" y="55459"/>
                  </a:lnTo>
                  <a:lnTo>
                    <a:pt x="5096" y="54753"/>
                  </a:lnTo>
                  <a:lnTo>
                    <a:pt x="4434" y="53577"/>
                  </a:lnTo>
                  <a:lnTo>
                    <a:pt x="0" y="43250"/>
                  </a:lnTo>
                  <a:lnTo>
                    <a:pt x="1741" y="38853"/>
                  </a:lnTo>
                  <a:lnTo>
                    <a:pt x="16973" y="23257"/>
                  </a:lnTo>
                  <a:lnTo>
                    <a:pt x="35910" y="10091"/>
                  </a:lnTo>
                  <a:lnTo>
                    <a:pt x="59080" y="2114"/>
                  </a:lnTo>
                  <a:lnTo>
                    <a:pt x="75494" y="0"/>
                  </a:lnTo>
                  <a:lnTo>
                    <a:pt x="90314" y="4705"/>
                  </a:lnTo>
                  <a:lnTo>
                    <a:pt x="97229" y="8923"/>
                  </a:lnTo>
                  <a:lnTo>
                    <a:pt x="101839" y="15263"/>
                  </a:lnTo>
                  <a:lnTo>
                    <a:pt x="106962" y="31714"/>
                  </a:lnTo>
                  <a:lnTo>
                    <a:pt x="103102" y="67552"/>
                  </a:lnTo>
                  <a:lnTo>
                    <a:pt x="76168" y="109450"/>
                  </a:lnTo>
                  <a:lnTo>
                    <a:pt x="39440" y="156304"/>
                  </a:lnTo>
                  <a:lnTo>
                    <a:pt x="27253" y="172951"/>
                  </a:lnTo>
                  <a:lnTo>
                    <a:pt x="24850" y="179648"/>
                  </a:lnTo>
                  <a:lnTo>
                    <a:pt x="24658" y="185524"/>
                  </a:lnTo>
                  <a:lnTo>
                    <a:pt x="25941" y="190853"/>
                  </a:lnTo>
                  <a:lnTo>
                    <a:pt x="31737" y="195110"/>
                  </a:lnTo>
                  <a:lnTo>
                    <a:pt x="51345" y="201722"/>
                  </a:lnTo>
                  <a:lnTo>
                    <a:pt x="87813" y="201369"/>
                  </a:lnTo>
                  <a:lnTo>
                    <a:pt x="133888" y="197213"/>
                  </a:lnTo>
                  <a:lnTo>
                    <a:pt x="158030" y="195117"/>
                  </a:lnTo>
                  <a:lnTo>
                    <a:pt x="204608" y="190907"/>
                  </a:lnTo>
                  <a:lnTo>
                    <a:pt x="244123" y="186684"/>
                  </a:lnTo>
                  <a:lnTo>
                    <a:pt x="288019" y="178929"/>
                  </a:lnTo>
                  <a:lnTo>
                    <a:pt x="301560" y="17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11">
              <a:extLst>
                <a:ext uri="{FF2B5EF4-FFF2-40B4-BE49-F238E27FC236}">
                  <a16:creationId xmlns:a16="http://schemas.microsoft.com/office/drawing/2014/main" xmlns="" id="{761D5BAE-425A-4AC0-BB48-93B97C5D389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07050" y="3483464"/>
              <a:ext cx="438151" cy="272227"/>
            </a:xfrm>
            <a:custGeom>
              <a:avLst/>
              <a:gdLst/>
              <a:ahLst/>
              <a:cxnLst/>
              <a:rect l="0" t="0" r="0" b="0"/>
              <a:pathLst>
                <a:path w="438151" h="272227">
                  <a:moveTo>
                    <a:pt x="0" y="47136"/>
                  </a:moveTo>
                  <a:lnTo>
                    <a:pt x="0" y="47136"/>
                  </a:lnTo>
                  <a:lnTo>
                    <a:pt x="8728" y="32633"/>
                  </a:lnTo>
                  <a:lnTo>
                    <a:pt x="12351" y="13427"/>
                  </a:lnTo>
                  <a:lnTo>
                    <a:pt x="12467" y="13375"/>
                  </a:lnTo>
                  <a:lnTo>
                    <a:pt x="14917" y="49771"/>
                  </a:lnTo>
                  <a:lnTo>
                    <a:pt x="8041" y="88524"/>
                  </a:lnTo>
                  <a:lnTo>
                    <a:pt x="3574" y="130207"/>
                  </a:lnTo>
                  <a:lnTo>
                    <a:pt x="2999" y="170840"/>
                  </a:lnTo>
                  <a:lnTo>
                    <a:pt x="7448" y="207713"/>
                  </a:lnTo>
                  <a:lnTo>
                    <a:pt x="17892" y="235390"/>
                  </a:lnTo>
                  <a:lnTo>
                    <a:pt x="31941" y="255688"/>
                  </a:lnTo>
                  <a:lnTo>
                    <a:pt x="47592" y="269413"/>
                  </a:lnTo>
                  <a:lnTo>
                    <a:pt x="55716" y="272226"/>
                  </a:lnTo>
                  <a:lnTo>
                    <a:pt x="72271" y="271589"/>
                  </a:lnTo>
                  <a:lnTo>
                    <a:pt x="87154" y="260957"/>
                  </a:lnTo>
                  <a:lnTo>
                    <a:pt x="99413" y="243768"/>
                  </a:lnTo>
                  <a:lnTo>
                    <a:pt x="113031" y="202001"/>
                  </a:lnTo>
                  <a:lnTo>
                    <a:pt x="123305" y="170489"/>
                  </a:lnTo>
                  <a:lnTo>
                    <a:pt x="123126" y="170293"/>
                  </a:lnTo>
                  <a:lnTo>
                    <a:pt x="122300" y="171574"/>
                  </a:lnTo>
                  <a:lnTo>
                    <a:pt x="117768" y="190232"/>
                  </a:lnTo>
                  <a:lnTo>
                    <a:pt x="119604" y="206454"/>
                  </a:lnTo>
                  <a:lnTo>
                    <a:pt x="125830" y="222366"/>
                  </a:lnTo>
                  <a:lnTo>
                    <a:pt x="135652" y="236494"/>
                  </a:lnTo>
                  <a:lnTo>
                    <a:pt x="148954" y="246065"/>
                  </a:lnTo>
                  <a:lnTo>
                    <a:pt x="164979" y="251966"/>
                  </a:lnTo>
                  <a:lnTo>
                    <a:pt x="183860" y="254588"/>
                  </a:lnTo>
                  <a:lnTo>
                    <a:pt x="205893" y="248228"/>
                  </a:lnTo>
                  <a:lnTo>
                    <a:pt x="251161" y="221148"/>
                  </a:lnTo>
                  <a:lnTo>
                    <a:pt x="280048" y="190182"/>
                  </a:lnTo>
                  <a:lnTo>
                    <a:pt x="303111" y="144083"/>
                  </a:lnTo>
                  <a:lnTo>
                    <a:pt x="312986" y="104805"/>
                  </a:lnTo>
                  <a:lnTo>
                    <a:pt x="317610" y="64300"/>
                  </a:lnTo>
                  <a:lnTo>
                    <a:pt x="314962" y="29834"/>
                  </a:lnTo>
                  <a:lnTo>
                    <a:pt x="310869" y="17963"/>
                  </a:lnTo>
                  <a:lnTo>
                    <a:pt x="298796" y="2891"/>
                  </a:lnTo>
                  <a:lnTo>
                    <a:pt x="291624" y="0"/>
                  </a:lnTo>
                  <a:lnTo>
                    <a:pt x="276130" y="551"/>
                  </a:lnTo>
                  <a:lnTo>
                    <a:pt x="270165" y="4085"/>
                  </a:lnTo>
                  <a:lnTo>
                    <a:pt x="261655" y="15538"/>
                  </a:lnTo>
                  <a:lnTo>
                    <a:pt x="261165" y="33798"/>
                  </a:lnTo>
                  <a:lnTo>
                    <a:pt x="267062" y="54613"/>
                  </a:lnTo>
                  <a:lnTo>
                    <a:pt x="279091" y="73272"/>
                  </a:lnTo>
                  <a:lnTo>
                    <a:pt x="305100" y="92901"/>
                  </a:lnTo>
                  <a:lnTo>
                    <a:pt x="330568" y="97344"/>
                  </a:lnTo>
                  <a:lnTo>
                    <a:pt x="362113" y="96262"/>
                  </a:lnTo>
                  <a:lnTo>
                    <a:pt x="399652" y="91077"/>
                  </a:lnTo>
                  <a:lnTo>
                    <a:pt x="438150" y="85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SMARTInkShape-1612">
            <a:extLst>
              <a:ext uri="{FF2B5EF4-FFF2-40B4-BE49-F238E27FC236}">
                <a16:creationId xmlns:a16="http://schemas.microsoft.com/office/drawing/2014/main" xmlns="" id="{4D6E6B3A-7DDF-4C6E-A334-937230B7F3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19260" y="3378801"/>
            <a:ext cx="463941" cy="461818"/>
          </a:xfrm>
          <a:custGeom>
            <a:avLst/>
            <a:gdLst/>
            <a:ahLst/>
            <a:cxnLst/>
            <a:rect l="0" t="0" r="0" b="0"/>
            <a:pathLst>
              <a:path w="463941" h="461818">
                <a:moveTo>
                  <a:pt x="355990" y="18449"/>
                </a:moveTo>
                <a:lnTo>
                  <a:pt x="355990" y="18449"/>
                </a:lnTo>
                <a:lnTo>
                  <a:pt x="402867" y="1426"/>
                </a:lnTo>
                <a:lnTo>
                  <a:pt x="406693" y="300"/>
                </a:lnTo>
                <a:lnTo>
                  <a:pt x="406725" y="0"/>
                </a:lnTo>
                <a:lnTo>
                  <a:pt x="362836" y="17056"/>
                </a:lnTo>
                <a:lnTo>
                  <a:pt x="324460" y="31941"/>
                </a:lnTo>
                <a:lnTo>
                  <a:pt x="300398" y="40849"/>
                </a:lnTo>
                <a:lnTo>
                  <a:pt x="274478" y="50316"/>
                </a:lnTo>
                <a:lnTo>
                  <a:pt x="246616" y="61567"/>
                </a:lnTo>
                <a:lnTo>
                  <a:pt x="217457" y="74005"/>
                </a:lnTo>
                <a:lnTo>
                  <a:pt x="187435" y="87236"/>
                </a:lnTo>
                <a:lnTo>
                  <a:pt x="158954" y="100996"/>
                </a:lnTo>
                <a:lnTo>
                  <a:pt x="131499" y="115108"/>
                </a:lnTo>
                <a:lnTo>
                  <a:pt x="104729" y="129455"/>
                </a:lnTo>
                <a:lnTo>
                  <a:pt x="63696" y="154803"/>
                </a:lnTo>
                <a:lnTo>
                  <a:pt x="26204" y="185145"/>
                </a:lnTo>
                <a:lnTo>
                  <a:pt x="19715" y="193079"/>
                </a:lnTo>
                <a:lnTo>
                  <a:pt x="18918" y="199781"/>
                </a:lnTo>
                <a:lnTo>
                  <a:pt x="21913" y="205659"/>
                </a:lnTo>
                <a:lnTo>
                  <a:pt x="27440" y="210989"/>
                </a:lnTo>
                <a:lnTo>
                  <a:pt x="72296" y="225232"/>
                </a:lnTo>
                <a:lnTo>
                  <a:pt x="118661" y="234060"/>
                </a:lnTo>
                <a:lnTo>
                  <a:pt x="144854" y="238389"/>
                </a:lnTo>
                <a:lnTo>
                  <a:pt x="190890" y="246963"/>
                </a:lnTo>
                <a:lnTo>
                  <a:pt x="227579" y="256183"/>
                </a:lnTo>
                <a:lnTo>
                  <a:pt x="248589" y="267337"/>
                </a:lnTo>
                <a:lnTo>
                  <a:pt x="249817" y="274685"/>
                </a:lnTo>
                <a:lnTo>
                  <a:pt x="245696" y="283112"/>
                </a:lnTo>
                <a:lnTo>
                  <a:pt x="224421" y="302588"/>
                </a:lnTo>
                <a:lnTo>
                  <a:pt x="186743" y="325355"/>
                </a:lnTo>
                <a:lnTo>
                  <a:pt x="139892" y="351467"/>
                </a:lnTo>
                <a:lnTo>
                  <a:pt x="114559" y="365344"/>
                </a:lnTo>
                <a:lnTo>
                  <a:pt x="67594" y="392052"/>
                </a:lnTo>
                <a:lnTo>
                  <a:pt x="28847" y="415917"/>
                </a:lnTo>
                <a:lnTo>
                  <a:pt x="6923" y="433579"/>
                </a:lnTo>
                <a:lnTo>
                  <a:pt x="1923" y="441252"/>
                </a:lnTo>
                <a:lnTo>
                  <a:pt x="0" y="448484"/>
                </a:lnTo>
                <a:lnTo>
                  <a:pt x="131" y="455423"/>
                </a:lnTo>
                <a:lnTo>
                  <a:pt x="8684" y="459343"/>
                </a:lnTo>
                <a:lnTo>
                  <a:pt x="40765" y="461817"/>
                </a:lnTo>
                <a:lnTo>
                  <a:pt x="65407" y="460783"/>
                </a:lnTo>
                <a:lnTo>
                  <a:pt x="94535" y="458682"/>
                </a:lnTo>
                <a:lnTo>
                  <a:pt x="126653" y="455871"/>
                </a:lnTo>
                <a:lnTo>
                  <a:pt x="164999" y="451175"/>
                </a:lnTo>
                <a:lnTo>
                  <a:pt x="207496" y="445222"/>
                </a:lnTo>
                <a:lnTo>
                  <a:pt x="252761" y="438431"/>
                </a:lnTo>
                <a:lnTo>
                  <a:pt x="296342" y="432492"/>
                </a:lnTo>
                <a:lnTo>
                  <a:pt x="338803" y="427123"/>
                </a:lnTo>
                <a:lnTo>
                  <a:pt x="380514" y="422131"/>
                </a:lnTo>
                <a:lnTo>
                  <a:pt x="463940" y="4121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339">
            <a:extLst>
              <a:ext uri="{FF2B5EF4-FFF2-40B4-BE49-F238E27FC236}">
                <a16:creationId xmlns:a16="http://schemas.microsoft.com/office/drawing/2014/main" xmlns="" id="{6E96E177-9ADD-4057-86E9-CCD9295607A7}"/>
              </a:ext>
            </a:extLst>
          </p:cNvPr>
          <p:cNvGrpSpPr/>
          <p:nvPr/>
        </p:nvGrpSpPr>
        <p:grpSpPr>
          <a:xfrm>
            <a:off x="4146550" y="3569922"/>
            <a:ext cx="228601" cy="155764"/>
            <a:chOff x="4146550" y="3569922"/>
            <a:chExt cx="228601" cy="155764"/>
          </a:xfrm>
        </p:grpSpPr>
        <p:sp>
          <p:nvSpPr>
            <p:cNvPr id="106" name="SMARTInkShape-1613">
              <a:extLst>
                <a:ext uri="{FF2B5EF4-FFF2-40B4-BE49-F238E27FC236}">
                  <a16:creationId xmlns:a16="http://schemas.microsoft.com/office/drawing/2014/main" xmlns="" id="{50F84AAF-B02D-480D-B3B4-398918EEAEF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159250" y="3702050"/>
              <a:ext cx="215901" cy="23636"/>
            </a:xfrm>
            <a:custGeom>
              <a:avLst/>
              <a:gdLst/>
              <a:ahLst/>
              <a:cxnLst/>
              <a:rect l="0" t="0" r="0" b="0"/>
              <a:pathLst>
                <a:path w="215901" h="23636">
                  <a:moveTo>
                    <a:pt x="0" y="12700"/>
                  </a:moveTo>
                  <a:lnTo>
                    <a:pt x="0" y="12700"/>
                  </a:lnTo>
                  <a:lnTo>
                    <a:pt x="3371" y="19442"/>
                  </a:lnTo>
                  <a:lnTo>
                    <a:pt x="7186" y="21428"/>
                  </a:lnTo>
                  <a:lnTo>
                    <a:pt x="18952" y="23635"/>
                  </a:lnTo>
                  <a:lnTo>
                    <a:pt x="50521" y="20852"/>
                  </a:lnTo>
                  <a:lnTo>
                    <a:pt x="97243" y="14912"/>
                  </a:lnTo>
                  <a:lnTo>
                    <a:pt x="125506" y="11352"/>
                  </a:lnTo>
                  <a:lnTo>
                    <a:pt x="155638" y="756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614">
              <a:extLst>
                <a:ext uri="{FF2B5EF4-FFF2-40B4-BE49-F238E27FC236}">
                  <a16:creationId xmlns:a16="http://schemas.microsoft.com/office/drawing/2014/main" xmlns="" id="{D41033C4-EDA9-42E9-9AC8-AD0BD96CA14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146550" y="3569922"/>
              <a:ext cx="184151" cy="17829"/>
            </a:xfrm>
            <a:custGeom>
              <a:avLst/>
              <a:gdLst/>
              <a:ahLst/>
              <a:cxnLst/>
              <a:rect l="0" t="0" r="0" b="0"/>
              <a:pathLst>
                <a:path w="184151" h="178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1"/>
                  </a:lnTo>
                  <a:lnTo>
                    <a:pt x="6742" y="8990"/>
                  </a:lnTo>
                  <a:lnTo>
                    <a:pt x="44762" y="1527"/>
                  </a:lnTo>
                  <a:lnTo>
                    <a:pt x="78691" y="0"/>
                  </a:lnTo>
                  <a:lnTo>
                    <a:pt x="119170" y="1202"/>
                  </a:lnTo>
                  <a:lnTo>
                    <a:pt x="18415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340">
            <a:extLst>
              <a:ext uri="{FF2B5EF4-FFF2-40B4-BE49-F238E27FC236}">
                <a16:creationId xmlns:a16="http://schemas.microsoft.com/office/drawing/2014/main" xmlns="" id="{C82A3017-1826-43DD-A667-04E7A53B8210}"/>
              </a:ext>
            </a:extLst>
          </p:cNvPr>
          <p:cNvGrpSpPr/>
          <p:nvPr/>
        </p:nvGrpSpPr>
        <p:grpSpPr>
          <a:xfrm>
            <a:off x="2489560" y="3289808"/>
            <a:ext cx="1355568" cy="563105"/>
            <a:chOff x="2489560" y="3289808"/>
            <a:chExt cx="1355568" cy="563105"/>
          </a:xfrm>
        </p:grpSpPr>
        <p:sp>
          <p:nvSpPr>
            <p:cNvPr id="109" name="SMARTInkShape-1615">
              <a:extLst>
                <a:ext uri="{FF2B5EF4-FFF2-40B4-BE49-F238E27FC236}">
                  <a16:creationId xmlns:a16="http://schemas.microsoft.com/office/drawing/2014/main" xmlns="" id="{D78398E7-5B2A-411D-B237-D1ABDAF0770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162300" y="3489129"/>
              <a:ext cx="177801" cy="308172"/>
            </a:xfrm>
            <a:custGeom>
              <a:avLst/>
              <a:gdLst/>
              <a:ahLst/>
              <a:cxnLst/>
              <a:rect l="0" t="0" r="0" b="0"/>
              <a:pathLst>
                <a:path w="177801" h="308172">
                  <a:moveTo>
                    <a:pt x="177800" y="3371"/>
                  </a:moveTo>
                  <a:lnTo>
                    <a:pt x="177800" y="3371"/>
                  </a:lnTo>
                  <a:lnTo>
                    <a:pt x="174429" y="0"/>
                  </a:lnTo>
                  <a:lnTo>
                    <a:pt x="155478" y="14759"/>
                  </a:lnTo>
                  <a:lnTo>
                    <a:pt x="124149" y="54958"/>
                  </a:lnTo>
                  <a:lnTo>
                    <a:pt x="98451" y="92856"/>
                  </a:lnTo>
                  <a:lnTo>
                    <a:pt x="71272" y="136275"/>
                  </a:lnTo>
                  <a:lnTo>
                    <a:pt x="45082" y="183795"/>
                  </a:lnTo>
                  <a:lnTo>
                    <a:pt x="23094" y="227493"/>
                  </a:lnTo>
                  <a:lnTo>
                    <a:pt x="7442" y="263847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616">
              <a:extLst>
                <a:ext uri="{FF2B5EF4-FFF2-40B4-BE49-F238E27FC236}">
                  <a16:creationId xmlns:a16="http://schemas.microsoft.com/office/drawing/2014/main" xmlns="" id="{03F0B298-4B41-4E6E-A3F0-2E8C7B37CFC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155950" y="3490679"/>
              <a:ext cx="152401" cy="262172"/>
            </a:xfrm>
            <a:custGeom>
              <a:avLst/>
              <a:gdLst/>
              <a:ahLst/>
              <a:cxnLst/>
              <a:rect l="0" t="0" r="0" b="0"/>
              <a:pathLst>
                <a:path w="152401" h="2621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1411" y="149"/>
                  </a:lnTo>
                  <a:lnTo>
                    <a:pt x="3763" y="0"/>
                  </a:lnTo>
                  <a:lnTo>
                    <a:pt x="17578" y="5044"/>
                  </a:lnTo>
                  <a:lnTo>
                    <a:pt x="24419" y="8203"/>
                  </a:lnTo>
                  <a:lnTo>
                    <a:pt x="54272" y="36246"/>
                  </a:lnTo>
                  <a:lnTo>
                    <a:pt x="77743" y="67686"/>
                  </a:lnTo>
                  <a:lnTo>
                    <a:pt x="100169" y="104472"/>
                  </a:lnTo>
                  <a:lnTo>
                    <a:pt x="117192" y="141988"/>
                  </a:lnTo>
                  <a:lnTo>
                    <a:pt x="129932" y="177947"/>
                  </a:lnTo>
                  <a:lnTo>
                    <a:pt x="143156" y="224280"/>
                  </a:lnTo>
                  <a:lnTo>
                    <a:pt x="152400" y="262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617">
              <a:extLst>
                <a:ext uri="{FF2B5EF4-FFF2-40B4-BE49-F238E27FC236}">
                  <a16:creationId xmlns:a16="http://schemas.microsoft.com/office/drawing/2014/main" xmlns="" id="{0D6DFB8E-4613-4A6E-AA45-80FD0C896C8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352800" y="3341153"/>
              <a:ext cx="171451" cy="117752"/>
            </a:xfrm>
            <a:custGeom>
              <a:avLst/>
              <a:gdLst/>
              <a:ahLst/>
              <a:cxnLst/>
              <a:rect l="0" t="0" r="0" b="0"/>
              <a:pathLst>
                <a:path w="171451" h="117752">
                  <a:moveTo>
                    <a:pt x="0" y="11647"/>
                  </a:moveTo>
                  <a:lnTo>
                    <a:pt x="0" y="11647"/>
                  </a:lnTo>
                  <a:lnTo>
                    <a:pt x="6742" y="4905"/>
                  </a:lnTo>
                  <a:lnTo>
                    <a:pt x="15696" y="1595"/>
                  </a:lnTo>
                  <a:lnTo>
                    <a:pt x="54278" y="0"/>
                  </a:lnTo>
                  <a:lnTo>
                    <a:pt x="78798" y="4825"/>
                  </a:lnTo>
                  <a:lnTo>
                    <a:pt x="90525" y="11202"/>
                  </a:lnTo>
                  <a:lnTo>
                    <a:pt x="92806" y="16994"/>
                  </a:lnTo>
                  <a:lnTo>
                    <a:pt x="91577" y="32838"/>
                  </a:lnTo>
                  <a:lnTo>
                    <a:pt x="78584" y="66686"/>
                  </a:lnTo>
                  <a:lnTo>
                    <a:pt x="57021" y="102272"/>
                  </a:lnTo>
                  <a:lnTo>
                    <a:pt x="55652" y="106636"/>
                  </a:lnTo>
                  <a:lnTo>
                    <a:pt x="55445" y="110251"/>
                  </a:lnTo>
                  <a:lnTo>
                    <a:pt x="56014" y="113366"/>
                  </a:lnTo>
                  <a:lnTo>
                    <a:pt x="59215" y="115443"/>
                  </a:lnTo>
                  <a:lnTo>
                    <a:pt x="70297" y="117751"/>
                  </a:lnTo>
                  <a:lnTo>
                    <a:pt x="111958" y="113457"/>
                  </a:lnTo>
                  <a:lnTo>
                    <a:pt x="171450" y="100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618">
              <a:extLst>
                <a:ext uri="{FF2B5EF4-FFF2-40B4-BE49-F238E27FC236}">
                  <a16:creationId xmlns:a16="http://schemas.microsoft.com/office/drawing/2014/main" xmlns="" id="{93A26B6E-6329-47D2-938A-D5846E8D7A3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625850" y="3289808"/>
              <a:ext cx="219278" cy="563105"/>
            </a:xfrm>
            <a:custGeom>
              <a:avLst/>
              <a:gdLst/>
              <a:ahLst/>
              <a:cxnLst/>
              <a:rect l="0" t="0" r="0" b="0"/>
              <a:pathLst>
                <a:path w="219278" h="563105">
                  <a:moveTo>
                    <a:pt x="0" y="12192"/>
                  </a:moveTo>
                  <a:lnTo>
                    <a:pt x="0" y="12192"/>
                  </a:lnTo>
                  <a:lnTo>
                    <a:pt x="42095" y="3354"/>
                  </a:lnTo>
                  <a:lnTo>
                    <a:pt x="84126" y="637"/>
                  </a:lnTo>
                  <a:lnTo>
                    <a:pt x="115941" y="0"/>
                  </a:lnTo>
                  <a:lnTo>
                    <a:pt x="161823" y="3406"/>
                  </a:lnTo>
                  <a:lnTo>
                    <a:pt x="198466" y="15233"/>
                  </a:lnTo>
                  <a:lnTo>
                    <a:pt x="208511" y="20569"/>
                  </a:lnTo>
                  <a:lnTo>
                    <a:pt x="214502" y="27655"/>
                  </a:lnTo>
                  <a:lnTo>
                    <a:pt x="219277" y="44935"/>
                  </a:lnTo>
                  <a:lnTo>
                    <a:pt x="211256" y="81239"/>
                  </a:lnTo>
                  <a:lnTo>
                    <a:pt x="201136" y="116492"/>
                  </a:lnTo>
                  <a:lnTo>
                    <a:pt x="189583" y="158737"/>
                  </a:lnTo>
                  <a:lnTo>
                    <a:pt x="177392" y="205734"/>
                  </a:lnTo>
                  <a:lnTo>
                    <a:pt x="171883" y="230826"/>
                  </a:lnTo>
                  <a:lnTo>
                    <a:pt x="166800" y="256726"/>
                  </a:lnTo>
                  <a:lnTo>
                    <a:pt x="162000" y="283164"/>
                  </a:lnTo>
                  <a:lnTo>
                    <a:pt x="158095" y="309257"/>
                  </a:lnTo>
                  <a:lnTo>
                    <a:pt x="154785" y="335118"/>
                  </a:lnTo>
                  <a:lnTo>
                    <a:pt x="151873" y="360826"/>
                  </a:lnTo>
                  <a:lnTo>
                    <a:pt x="150519" y="406323"/>
                  </a:lnTo>
                  <a:lnTo>
                    <a:pt x="152975" y="445595"/>
                  </a:lnTo>
                  <a:lnTo>
                    <a:pt x="161586" y="490093"/>
                  </a:lnTo>
                  <a:lnTo>
                    <a:pt x="170011" y="536811"/>
                  </a:lnTo>
                  <a:lnTo>
                    <a:pt x="167669" y="542560"/>
                  </a:lnTo>
                  <a:lnTo>
                    <a:pt x="163285" y="547098"/>
                  </a:lnTo>
                  <a:lnTo>
                    <a:pt x="149477" y="554022"/>
                  </a:lnTo>
                  <a:lnTo>
                    <a:pt x="115080" y="561183"/>
                  </a:lnTo>
                  <a:lnTo>
                    <a:pt x="80545" y="563104"/>
                  </a:lnTo>
                  <a:lnTo>
                    <a:pt x="38290" y="554073"/>
                  </a:lnTo>
                  <a:lnTo>
                    <a:pt x="12700" y="545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619">
              <a:extLst>
                <a:ext uri="{FF2B5EF4-FFF2-40B4-BE49-F238E27FC236}">
                  <a16:creationId xmlns:a16="http://schemas.microsoft.com/office/drawing/2014/main" xmlns="" id="{B0595694-DCF6-4265-AB77-03A22A8811F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77435" y="3343814"/>
              <a:ext cx="227716" cy="459837"/>
            </a:xfrm>
            <a:custGeom>
              <a:avLst/>
              <a:gdLst/>
              <a:ahLst/>
              <a:cxnLst/>
              <a:rect l="0" t="0" r="0" b="0"/>
              <a:pathLst>
                <a:path w="227716" h="459837">
                  <a:moveTo>
                    <a:pt x="170565" y="15336"/>
                  </a:moveTo>
                  <a:lnTo>
                    <a:pt x="170565" y="15336"/>
                  </a:lnTo>
                  <a:lnTo>
                    <a:pt x="155818" y="2471"/>
                  </a:lnTo>
                  <a:lnTo>
                    <a:pt x="152267" y="409"/>
                  </a:lnTo>
                  <a:lnTo>
                    <a:pt x="140796" y="0"/>
                  </a:lnTo>
                  <a:lnTo>
                    <a:pt x="133785" y="878"/>
                  </a:lnTo>
                  <a:lnTo>
                    <a:pt x="92117" y="23272"/>
                  </a:lnTo>
                  <a:lnTo>
                    <a:pt x="48765" y="60935"/>
                  </a:lnTo>
                  <a:lnTo>
                    <a:pt x="22563" y="98975"/>
                  </a:lnTo>
                  <a:lnTo>
                    <a:pt x="13232" y="140852"/>
                  </a:lnTo>
                  <a:lnTo>
                    <a:pt x="8080" y="184544"/>
                  </a:lnTo>
                  <a:lnTo>
                    <a:pt x="6240" y="230493"/>
                  </a:lnTo>
                  <a:lnTo>
                    <a:pt x="5809" y="265478"/>
                  </a:lnTo>
                  <a:lnTo>
                    <a:pt x="5618" y="300312"/>
                  </a:lnTo>
                  <a:lnTo>
                    <a:pt x="5533" y="333903"/>
                  </a:lnTo>
                  <a:lnTo>
                    <a:pt x="4780" y="378465"/>
                  </a:lnTo>
                  <a:lnTo>
                    <a:pt x="0" y="422222"/>
                  </a:lnTo>
                  <a:lnTo>
                    <a:pt x="1390" y="430889"/>
                  </a:lnTo>
                  <a:lnTo>
                    <a:pt x="2748" y="434188"/>
                  </a:lnTo>
                  <a:lnTo>
                    <a:pt x="11783" y="439735"/>
                  </a:lnTo>
                  <a:lnTo>
                    <a:pt x="47322" y="449045"/>
                  </a:lnTo>
                  <a:lnTo>
                    <a:pt x="89520" y="452170"/>
                  </a:lnTo>
                  <a:lnTo>
                    <a:pt x="123256" y="454782"/>
                  </a:lnTo>
                  <a:lnTo>
                    <a:pt x="158711" y="457590"/>
                  </a:lnTo>
                  <a:lnTo>
                    <a:pt x="204761" y="459170"/>
                  </a:lnTo>
                  <a:lnTo>
                    <a:pt x="227715" y="459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620">
              <a:extLst>
                <a:ext uri="{FF2B5EF4-FFF2-40B4-BE49-F238E27FC236}">
                  <a16:creationId xmlns:a16="http://schemas.microsoft.com/office/drawing/2014/main" xmlns="" id="{62A2ADE6-3DFE-4ADE-A75A-C9432E99DE4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94951" y="3619500"/>
              <a:ext cx="210150" cy="81668"/>
            </a:xfrm>
            <a:custGeom>
              <a:avLst/>
              <a:gdLst/>
              <a:ahLst/>
              <a:cxnLst/>
              <a:rect l="0" t="0" r="0" b="0"/>
              <a:pathLst>
                <a:path w="210150" h="81668">
                  <a:moveTo>
                    <a:pt x="25999" y="76200"/>
                  </a:moveTo>
                  <a:lnTo>
                    <a:pt x="25999" y="76200"/>
                  </a:lnTo>
                  <a:lnTo>
                    <a:pt x="758" y="81667"/>
                  </a:lnTo>
                  <a:lnTo>
                    <a:pt x="0" y="81256"/>
                  </a:lnTo>
                  <a:lnTo>
                    <a:pt x="905" y="80276"/>
                  </a:lnTo>
                  <a:lnTo>
                    <a:pt x="41509" y="60822"/>
                  </a:lnTo>
                  <a:lnTo>
                    <a:pt x="83222" y="46553"/>
                  </a:lnTo>
                  <a:lnTo>
                    <a:pt x="107187" y="38091"/>
                  </a:lnTo>
                  <a:lnTo>
                    <a:pt x="132335" y="28921"/>
                  </a:lnTo>
                  <a:lnTo>
                    <a:pt x="175565" y="12854"/>
                  </a:lnTo>
                  <a:lnTo>
                    <a:pt x="2101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621">
              <a:extLst>
                <a:ext uri="{FF2B5EF4-FFF2-40B4-BE49-F238E27FC236}">
                  <a16:creationId xmlns:a16="http://schemas.microsoft.com/office/drawing/2014/main" xmlns="" id="{E7362496-646D-43C0-BD88-DFBE9422F2B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489560" y="3404480"/>
              <a:ext cx="215541" cy="423174"/>
            </a:xfrm>
            <a:custGeom>
              <a:avLst/>
              <a:gdLst/>
              <a:ahLst/>
              <a:cxnLst/>
              <a:rect l="0" t="0" r="0" b="0"/>
              <a:pathLst>
                <a:path w="215541" h="423174">
                  <a:moveTo>
                    <a:pt x="190140" y="5470"/>
                  </a:moveTo>
                  <a:lnTo>
                    <a:pt x="190140" y="5470"/>
                  </a:lnTo>
                  <a:lnTo>
                    <a:pt x="186769" y="2099"/>
                  </a:lnTo>
                  <a:lnTo>
                    <a:pt x="181351" y="444"/>
                  </a:lnTo>
                  <a:lnTo>
                    <a:pt x="150046" y="0"/>
                  </a:lnTo>
                  <a:lnTo>
                    <a:pt x="112958" y="4947"/>
                  </a:lnTo>
                  <a:lnTo>
                    <a:pt x="72805" y="15741"/>
                  </a:lnTo>
                  <a:lnTo>
                    <a:pt x="42093" y="32737"/>
                  </a:lnTo>
                  <a:lnTo>
                    <a:pt x="23917" y="47457"/>
                  </a:lnTo>
                  <a:lnTo>
                    <a:pt x="4560" y="78353"/>
                  </a:lnTo>
                  <a:lnTo>
                    <a:pt x="0" y="121061"/>
                  </a:lnTo>
                  <a:lnTo>
                    <a:pt x="1682" y="153034"/>
                  </a:lnTo>
                  <a:lnTo>
                    <a:pt x="4075" y="186765"/>
                  </a:lnTo>
                  <a:lnTo>
                    <a:pt x="5139" y="222923"/>
                  </a:lnTo>
                  <a:lnTo>
                    <a:pt x="7493" y="258279"/>
                  </a:lnTo>
                  <a:lnTo>
                    <a:pt x="10186" y="291396"/>
                  </a:lnTo>
                  <a:lnTo>
                    <a:pt x="12407" y="333841"/>
                  </a:lnTo>
                  <a:lnTo>
                    <a:pt x="17926" y="371817"/>
                  </a:lnTo>
                  <a:lnTo>
                    <a:pt x="24465" y="392187"/>
                  </a:lnTo>
                  <a:lnTo>
                    <a:pt x="42822" y="416151"/>
                  </a:lnTo>
                  <a:lnTo>
                    <a:pt x="51006" y="420368"/>
                  </a:lnTo>
                  <a:lnTo>
                    <a:pt x="69506" y="423173"/>
                  </a:lnTo>
                  <a:lnTo>
                    <a:pt x="113239" y="414043"/>
                  </a:lnTo>
                  <a:lnTo>
                    <a:pt x="159672" y="394561"/>
                  </a:lnTo>
                  <a:lnTo>
                    <a:pt x="215540" y="36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341">
            <a:extLst>
              <a:ext uri="{FF2B5EF4-FFF2-40B4-BE49-F238E27FC236}">
                <a16:creationId xmlns:a16="http://schemas.microsoft.com/office/drawing/2014/main" xmlns="" id="{B3EAC910-4FB2-441E-8354-ADD6CA027EB0}"/>
              </a:ext>
            </a:extLst>
          </p:cNvPr>
          <p:cNvGrpSpPr/>
          <p:nvPr/>
        </p:nvGrpSpPr>
        <p:grpSpPr>
          <a:xfrm>
            <a:off x="7622817" y="2193729"/>
            <a:ext cx="2556234" cy="511247"/>
            <a:chOff x="7622817" y="2193729"/>
            <a:chExt cx="2556234" cy="511247"/>
          </a:xfrm>
        </p:grpSpPr>
        <p:sp>
          <p:nvSpPr>
            <p:cNvPr id="117" name="SMARTInkShape-1622">
              <a:extLst>
                <a:ext uri="{FF2B5EF4-FFF2-40B4-BE49-F238E27FC236}">
                  <a16:creationId xmlns:a16="http://schemas.microsoft.com/office/drawing/2014/main" xmlns="" id="{4CF1F362-8036-45F5-B903-398BC50A327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22817" y="2311816"/>
              <a:ext cx="110876" cy="210385"/>
            </a:xfrm>
            <a:custGeom>
              <a:avLst/>
              <a:gdLst/>
              <a:ahLst/>
              <a:cxnLst/>
              <a:rect l="0" t="0" r="0" b="0"/>
              <a:pathLst>
                <a:path w="110876" h="210385">
                  <a:moveTo>
                    <a:pt x="105133" y="18634"/>
                  </a:moveTo>
                  <a:lnTo>
                    <a:pt x="105133" y="18634"/>
                  </a:lnTo>
                  <a:lnTo>
                    <a:pt x="101762" y="11892"/>
                  </a:lnTo>
                  <a:lnTo>
                    <a:pt x="94463" y="6701"/>
                  </a:lnTo>
                  <a:lnTo>
                    <a:pt x="80334" y="1693"/>
                  </a:lnTo>
                  <a:lnTo>
                    <a:pt x="56177" y="0"/>
                  </a:lnTo>
                  <a:lnTo>
                    <a:pt x="49916" y="1978"/>
                  </a:lnTo>
                  <a:lnTo>
                    <a:pt x="21862" y="26135"/>
                  </a:lnTo>
                  <a:lnTo>
                    <a:pt x="6689" y="47746"/>
                  </a:lnTo>
                  <a:lnTo>
                    <a:pt x="0" y="68652"/>
                  </a:lnTo>
                  <a:lnTo>
                    <a:pt x="1882" y="75263"/>
                  </a:lnTo>
                  <a:lnTo>
                    <a:pt x="11501" y="88252"/>
                  </a:lnTo>
                  <a:lnTo>
                    <a:pt x="55838" y="122795"/>
                  </a:lnTo>
                  <a:lnTo>
                    <a:pt x="102553" y="154195"/>
                  </a:lnTo>
                  <a:lnTo>
                    <a:pt x="110571" y="165666"/>
                  </a:lnTo>
                  <a:lnTo>
                    <a:pt x="110875" y="171689"/>
                  </a:lnTo>
                  <a:lnTo>
                    <a:pt x="105569" y="184025"/>
                  </a:lnTo>
                  <a:lnTo>
                    <a:pt x="90680" y="199499"/>
                  </a:lnTo>
                  <a:lnTo>
                    <a:pt x="62750" y="209650"/>
                  </a:lnTo>
                  <a:lnTo>
                    <a:pt x="37777" y="210384"/>
                  </a:lnTo>
                  <a:lnTo>
                    <a:pt x="32712" y="207851"/>
                  </a:lnTo>
                  <a:lnTo>
                    <a:pt x="29336" y="204046"/>
                  </a:lnTo>
                  <a:lnTo>
                    <a:pt x="27085" y="199391"/>
                  </a:lnTo>
                  <a:lnTo>
                    <a:pt x="26995" y="195583"/>
                  </a:lnTo>
                  <a:lnTo>
                    <a:pt x="28346" y="192339"/>
                  </a:lnTo>
                  <a:lnTo>
                    <a:pt x="35283" y="18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623">
              <a:extLst>
                <a:ext uri="{FF2B5EF4-FFF2-40B4-BE49-F238E27FC236}">
                  <a16:creationId xmlns:a16="http://schemas.microsoft.com/office/drawing/2014/main" xmlns="" id="{34E32B14-D21E-4C6D-A649-45A83034C69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17438" y="2406650"/>
              <a:ext cx="5763" cy="88901"/>
            </a:xfrm>
            <a:custGeom>
              <a:avLst/>
              <a:gdLst/>
              <a:ahLst/>
              <a:cxnLst/>
              <a:rect l="0" t="0" r="0" b="0"/>
              <a:pathLst>
                <a:path w="5763" h="8890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1411"/>
                  </a:lnTo>
                  <a:lnTo>
                    <a:pt x="0" y="11550"/>
                  </a:lnTo>
                  <a:lnTo>
                    <a:pt x="3826" y="55676"/>
                  </a:lnTo>
                  <a:lnTo>
                    <a:pt x="576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624">
              <a:extLst>
                <a:ext uri="{FF2B5EF4-FFF2-40B4-BE49-F238E27FC236}">
                  <a16:creationId xmlns:a16="http://schemas.microsoft.com/office/drawing/2014/main" xmlns="" id="{908CB88D-3F4F-4B72-A5DD-2A501C5795A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810500" y="23114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625">
              <a:extLst>
                <a:ext uri="{FF2B5EF4-FFF2-40B4-BE49-F238E27FC236}">
                  <a16:creationId xmlns:a16="http://schemas.microsoft.com/office/drawing/2014/main" xmlns="" id="{43D61D4C-A8C0-452C-9670-B515286C803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893050" y="234315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0" y="0"/>
                  </a:moveTo>
                  <a:lnTo>
                    <a:pt x="0" y="0"/>
                  </a:lnTo>
                  <a:lnTo>
                    <a:pt x="6907" y="47384"/>
                  </a:lnTo>
                  <a:lnTo>
                    <a:pt x="11556" y="87363"/>
                  </a:lnTo>
                  <a:lnTo>
                    <a:pt x="11768" y="122045"/>
                  </a:lnTo>
                  <a:lnTo>
                    <a:pt x="9229" y="131383"/>
                  </a:lnTo>
                  <a:lnTo>
                    <a:pt x="8268" y="132038"/>
                  </a:lnTo>
                  <a:lnTo>
                    <a:pt x="7629" y="130359"/>
                  </a:lnTo>
                  <a:lnTo>
                    <a:pt x="7624" y="121437"/>
                  </a:lnTo>
                  <a:lnTo>
                    <a:pt x="15251" y="85083"/>
                  </a:lnTo>
                  <a:lnTo>
                    <a:pt x="23711" y="62509"/>
                  </a:lnTo>
                  <a:lnTo>
                    <a:pt x="43635" y="32789"/>
                  </a:lnTo>
                  <a:lnTo>
                    <a:pt x="56788" y="22099"/>
                  </a:lnTo>
                  <a:lnTo>
                    <a:pt x="63259" y="20377"/>
                  </a:lnTo>
                  <a:lnTo>
                    <a:pt x="76092" y="22227"/>
                  </a:lnTo>
                  <a:lnTo>
                    <a:pt x="86971" y="31516"/>
                  </a:lnTo>
                  <a:lnTo>
                    <a:pt x="95804" y="46462"/>
                  </a:lnTo>
                  <a:lnTo>
                    <a:pt x="105341" y="88670"/>
                  </a:lnTo>
                  <a:lnTo>
                    <a:pt x="107434" y="131188"/>
                  </a:lnTo>
                  <a:lnTo>
                    <a:pt x="1079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26">
              <a:extLst>
                <a:ext uri="{FF2B5EF4-FFF2-40B4-BE49-F238E27FC236}">
                  <a16:creationId xmlns:a16="http://schemas.microsoft.com/office/drawing/2014/main" xmlns="" id="{46C268F4-A756-4FE9-81BA-C96F63D8620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76743" y="2242433"/>
              <a:ext cx="97308" cy="316618"/>
            </a:xfrm>
            <a:custGeom>
              <a:avLst/>
              <a:gdLst/>
              <a:ahLst/>
              <a:cxnLst/>
              <a:rect l="0" t="0" r="0" b="0"/>
              <a:pathLst>
                <a:path w="97308" h="316618">
                  <a:moveTo>
                    <a:pt x="97307" y="5467"/>
                  </a:moveTo>
                  <a:lnTo>
                    <a:pt x="97307" y="5467"/>
                  </a:lnTo>
                  <a:lnTo>
                    <a:pt x="87168" y="1103"/>
                  </a:lnTo>
                  <a:lnTo>
                    <a:pt x="79631" y="0"/>
                  </a:lnTo>
                  <a:lnTo>
                    <a:pt x="60712" y="6120"/>
                  </a:lnTo>
                  <a:lnTo>
                    <a:pt x="37232" y="23613"/>
                  </a:lnTo>
                  <a:lnTo>
                    <a:pt x="26392" y="44341"/>
                  </a:lnTo>
                  <a:lnTo>
                    <a:pt x="14442" y="87541"/>
                  </a:lnTo>
                  <a:lnTo>
                    <a:pt x="6855" y="123083"/>
                  </a:lnTo>
                  <a:lnTo>
                    <a:pt x="1132" y="162398"/>
                  </a:lnTo>
                  <a:lnTo>
                    <a:pt x="0" y="199627"/>
                  </a:lnTo>
                  <a:lnTo>
                    <a:pt x="2555" y="233577"/>
                  </a:lnTo>
                  <a:lnTo>
                    <a:pt x="12631" y="274374"/>
                  </a:lnTo>
                  <a:lnTo>
                    <a:pt x="22984" y="292903"/>
                  </a:lnTo>
                  <a:lnTo>
                    <a:pt x="36522" y="304431"/>
                  </a:lnTo>
                  <a:lnTo>
                    <a:pt x="59207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627">
              <a:extLst>
                <a:ext uri="{FF2B5EF4-FFF2-40B4-BE49-F238E27FC236}">
                  <a16:creationId xmlns:a16="http://schemas.microsoft.com/office/drawing/2014/main" xmlns="" id="{22DFACF1-A556-4D18-9E8B-84645152345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25112" y="2300311"/>
              <a:ext cx="196589" cy="174910"/>
            </a:xfrm>
            <a:custGeom>
              <a:avLst/>
              <a:gdLst/>
              <a:ahLst/>
              <a:cxnLst/>
              <a:rect l="0" t="0" r="0" b="0"/>
              <a:pathLst>
                <a:path w="196589" h="174910">
                  <a:moveTo>
                    <a:pt x="6088" y="80939"/>
                  </a:moveTo>
                  <a:lnTo>
                    <a:pt x="6088" y="80939"/>
                  </a:lnTo>
                  <a:lnTo>
                    <a:pt x="6088" y="74197"/>
                  </a:lnTo>
                  <a:lnTo>
                    <a:pt x="5383" y="72211"/>
                  </a:lnTo>
                  <a:lnTo>
                    <a:pt x="4206" y="70887"/>
                  </a:lnTo>
                  <a:lnTo>
                    <a:pt x="2717" y="70004"/>
                  </a:lnTo>
                  <a:lnTo>
                    <a:pt x="1724" y="71532"/>
                  </a:lnTo>
                  <a:lnTo>
                    <a:pt x="0" y="101651"/>
                  </a:lnTo>
                  <a:lnTo>
                    <a:pt x="4153" y="140246"/>
                  </a:lnTo>
                  <a:lnTo>
                    <a:pt x="6926" y="164990"/>
                  </a:lnTo>
                  <a:lnTo>
                    <a:pt x="12573" y="174269"/>
                  </a:lnTo>
                  <a:lnTo>
                    <a:pt x="16763" y="174909"/>
                  </a:lnTo>
                  <a:lnTo>
                    <a:pt x="27060" y="169976"/>
                  </a:lnTo>
                  <a:lnTo>
                    <a:pt x="44757" y="151927"/>
                  </a:lnTo>
                  <a:lnTo>
                    <a:pt x="65342" y="112900"/>
                  </a:lnTo>
                  <a:lnTo>
                    <a:pt x="66994" y="107138"/>
                  </a:lnTo>
                  <a:lnTo>
                    <a:pt x="66448" y="107577"/>
                  </a:lnTo>
                  <a:lnTo>
                    <a:pt x="65378" y="109281"/>
                  </a:lnTo>
                  <a:lnTo>
                    <a:pt x="63872" y="125163"/>
                  </a:lnTo>
                  <a:lnTo>
                    <a:pt x="66796" y="144372"/>
                  </a:lnTo>
                  <a:lnTo>
                    <a:pt x="72110" y="153346"/>
                  </a:lnTo>
                  <a:lnTo>
                    <a:pt x="75502" y="156727"/>
                  </a:lnTo>
                  <a:lnTo>
                    <a:pt x="84917" y="160484"/>
                  </a:lnTo>
                  <a:lnTo>
                    <a:pt x="95451" y="161448"/>
                  </a:lnTo>
                  <a:lnTo>
                    <a:pt x="104837" y="159524"/>
                  </a:lnTo>
                  <a:lnTo>
                    <a:pt x="121424" y="151104"/>
                  </a:lnTo>
                  <a:lnTo>
                    <a:pt x="146698" y="124066"/>
                  </a:lnTo>
                  <a:lnTo>
                    <a:pt x="174372" y="79423"/>
                  </a:lnTo>
                  <a:lnTo>
                    <a:pt x="179661" y="67229"/>
                  </a:lnTo>
                  <a:lnTo>
                    <a:pt x="181774" y="44271"/>
                  </a:lnTo>
                  <a:lnTo>
                    <a:pt x="177304" y="23720"/>
                  </a:lnTo>
                  <a:lnTo>
                    <a:pt x="168263" y="7530"/>
                  </a:lnTo>
                  <a:lnTo>
                    <a:pt x="162182" y="3072"/>
                  </a:lnTo>
                  <a:lnTo>
                    <a:pt x="147900" y="0"/>
                  </a:lnTo>
                  <a:lnTo>
                    <a:pt x="135909" y="2868"/>
                  </a:lnTo>
                  <a:lnTo>
                    <a:pt x="130735" y="5608"/>
                  </a:lnTo>
                  <a:lnTo>
                    <a:pt x="127991" y="9552"/>
                  </a:lnTo>
                  <a:lnTo>
                    <a:pt x="126867" y="14298"/>
                  </a:lnTo>
                  <a:lnTo>
                    <a:pt x="128207" y="25920"/>
                  </a:lnTo>
                  <a:lnTo>
                    <a:pt x="133505" y="40494"/>
                  </a:lnTo>
                  <a:lnTo>
                    <a:pt x="146208" y="52615"/>
                  </a:lnTo>
                  <a:lnTo>
                    <a:pt x="154535" y="57823"/>
                  </a:lnTo>
                  <a:lnTo>
                    <a:pt x="171314" y="61728"/>
                  </a:lnTo>
                  <a:lnTo>
                    <a:pt x="196588" y="61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628">
              <a:extLst>
                <a:ext uri="{FF2B5EF4-FFF2-40B4-BE49-F238E27FC236}">
                  <a16:creationId xmlns:a16="http://schemas.microsoft.com/office/drawing/2014/main" xmlns="" id="{7710931C-CF55-4A1B-9B72-4756BBC5520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604250" y="2206142"/>
              <a:ext cx="75393" cy="359259"/>
            </a:xfrm>
            <a:custGeom>
              <a:avLst/>
              <a:gdLst/>
              <a:ahLst/>
              <a:cxnLst/>
              <a:rect l="0" t="0" r="0" b="0"/>
              <a:pathLst>
                <a:path w="75393" h="35925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8336" y="0"/>
                  </a:lnTo>
                  <a:lnTo>
                    <a:pt x="7673" y="513"/>
                  </a:lnTo>
                  <a:lnTo>
                    <a:pt x="7232" y="1562"/>
                  </a:lnTo>
                  <a:lnTo>
                    <a:pt x="18074" y="24933"/>
                  </a:lnTo>
                  <a:lnTo>
                    <a:pt x="37497" y="59115"/>
                  </a:lnTo>
                  <a:lnTo>
                    <a:pt x="50533" y="91100"/>
                  </a:lnTo>
                  <a:lnTo>
                    <a:pt x="63381" y="130245"/>
                  </a:lnTo>
                  <a:lnTo>
                    <a:pt x="73325" y="173513"/>
                  </a:lnTo>
                  <a:lnTo>
                    <a:pt x="75392" y="218614"/>
                  </a:lnTo>
                  <a:lnTo>
                    <a:pt x="64552" y="262648"/>
                  </a:lnTo>
                  <a:lnTo>
                    <a:pt x="45623" y="302209"/>
                  </a:lnTo>
                  <a:lnTo>
                    <a:pt x="0" y="35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629">
              <a:extLst>
                <a:ext uri="{FF2B5EF4-FFF2-40B4-BE49-F238E27FC236}">
                  <a16:creationId xmlns:a16="http://schemas.microsoft.com/office/drawing/2014/main" xmlns="" id="{1113B75B-9710-4601-80FB-CE30DAD6975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858250" y="24638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630">
              <a:extLst>
                <a:ext uri="{FF2B5EF4-FFF2-40B4-BE49-F238E27FC236}">
                  <a16:creationId xmlns:a16="http://schemas.microsoft.com/office/drawing/2014/main" xmlns="" id="{DCA59CDB-A9EA-4C8E-8C1E-43ADF93A02A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093330" y="2204641"/>
              <a:ext cx="194313" cy="500335"/>
            </a:xfrm>
            <a:custGeom>
              <a:avLst/>
              <a:gdLst/>
              <a:ahLst/>
              <a:cxnLst/>
              <a:rect l="0" t="0" r="0" b="0"/>
              <a:pathLst>
                <a:path w="194313" h="500335">
                  <a:moveTo>
                    <a:pt x="25270" y="182959"/>
                  </a:moveTo>
                  <a:lnTo>
                    <a:pt x="25270" y="182959"/>
                  </a:lnTo>
                  <a:lnTo>
                    <a:pt x="16431" y="226329"/>
                  </a:lnTo>
                  <a:lnTo>
                    <a:pt x="12405" y="259855"/>
                  </a:lnTo>
                  <a:lnTo>
                    <a:pt x="8968" y="298979"/>
                  </a:lnTo>
                  <a:lnTo>
                    <a:pt x="7442" y="342238"/>
                  </a:lnTo>
                  <a:lnTo>
                    <a:pt x="4882" y="387335"/>
                  </a:lnTo>
                  <a:lnTo>
                    <a:pt x="2096" y="430426"/>
                  </a:lnTo>
                  <a:lnTo>
                    <a:pt x="859" y="466041"/>
                  </a:lnTo>
                  <a:lnTo>
                    <a:pt x="65" y="500271"/>
                  </a:lnTo>
                  <a:lnTo>
                    <a:pt x="0" y="500334"/>
                  </a:lnTo>
                  <a:lnTo>
                    <a:pt x="4957" y="455914"/>
                  </a:lnTo>
                  <a:lnTo>
                    <a:pt x="8716" y="415750"/>
                  </a:lnTo>
                  <a:lnTo>
                    <a:pt x="12118" y="388953"/>
                  </a:lnTo>
                  <a:lnTo>
                    <a:pt x="16503" y="358388"/>
                  </a:lnTo>
                  <a:lnTo>
                    <a:pt x="21541" y="325312"/>
                  </a:lnTo>
                  <a:lnTo>
                    <a:pt x="27016" y="288444"/>
                  </a:lnTo>
                  <a:lnTo>
                    <a:pt x="32784" y="249049"/>
                  </a:lnTo>
                  <a:lnTo>
                    <a:pt x="38746" y="207969"/>
                  </a:lnTo>
                  <a:lnTo>
                    <a:pt x="46249" y="170705"/>
                  </a:lnTo>
                  <a:lnTo>
                    <a:pt x="54778" y="135984"/>
                  </a:lnTo>
                  <a:lnTo>
                    <a:pt x="63992" y="102959"/>
                  </a:lnTo>
                  <a:lnTo>
                    <a:pt x="72957" y="76709"/>
                  </a:lnTo>
                  <a:lnTo>
                    <a:pt x="90444" y="36253"/>
                  </a:lnTo>
                  <a:lnTo>
                    <a:pt x="107624" y="13570"/>
                  </a:lnTo>
                  <a:lnTo>
                    <a:pt x="116156" y="6533"/>
                  </a:lnTo>
                  <a:lnTo>
                    <a:pt x="135043" y="595"/>
                  </a:lnTo>
                  <a:lnTo>
                    <a:pt x="145019" y="0"/>
                  </a:lnTo>
                  <a:lnTo>
                    <a:pt x="154492" y="3836"/>
                  </a:lnTo>
                  <a:lnTo>
                    <a:pt x="172542" y="19388"/>
                  </a:lnTo>
                  <a:lnTo>
                    <a:pt x="191830" y="62056"/>
                  </a:lnTo>
                  <a:lnTo>
                    <a:pt x="194312" y="96769"/>
                  </a:lnTo>
                  <a:lnTo>
                    <a:pt x="188594" y="131952"/>
                  </a:lnTo>
                  <a:lnTo>
                    <a:pt x="174293" y="164052"/>
                  </a:lnTo>
                  <a:lnTo>
                    <a:pt x="150534" y="189137"/>
                  </a:lnTo>
                  <a:lnTo>
                    <a:pt x="121865" y="207577"/>
                  </a:lnTo>
                  <a:lnTo>
                    <a:pt x="92660" y="218124"/>
                  </a:lnTo>
                  <a:lnTo>
                    <a:pt x="66981" y="219520"/>
                  </a:lnTo>
                  <a:lnTo>
                    <a:pt x="55193" y="217916"/>
                  </a:lnTo>
                  <a:lnTo>
                    <a:pt x="46629" y="214025"/>
                  </a:lnTo>
                  <a:lnTo>
                    <a:pt x="35233" y="202175"/>
                  </a:lnTo>
                  <a:lnTo>
                    <a:pt x="33323" y="197181"/>
                  </a:lnTo>
                  <a:lnTo>
                    <a:pt x="33459" y="193146"/>
                  </a:lnTo>
                  <a:lnTo>
                    <a:pt x="34965" y="189750"/>
                  </a:lnTo>
                  <a:lnTo>
                    <a:pt x="47923" y="184096"/>
                  </a:lnTo>
                  <a:lnTo>
                    <a:pt x="76070" y="176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631">
              <a:extLst>
                <a:ext uri="{FF2B5EF4-FFF2-40B4-BE49-F238E27FC236}">
                  <a16:creationId xmlns:a16="http://schemas.microsoft.com/office/drawing/2014/main" xmlns="" id="{BC32DF3E-97A2-4BDF-B6A7-F1B6423AB81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66350" y="2451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632">
              <a:extLst>
                <a:ext uri="{FF2B5EF4-FFF2-40B4-BE49-F238E27FC236}">
                  <a16:creationId xmlns:a16="http://schemas.microsoft.com/office/drawing/2014/main" xmlns="" id="{E86B7AC9-7C45-4D75-9DDD-F3F064DD92F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007600" y="2193729"/>
              <a:ext cx="70202" cy="238322"/>
            </a:xfrm>
            <a:custGeom>
              <a:avLst/>
              <a:gdLst/>
              <a:ahLst/>
              <a:cxnLst/>
              <a:rect l="0" t="0" r="0" b="0"/>
              <a:pathLst>
                <a:path w="70202" h="238322">
                  <a:moveTo>
                    <a:pt x="38100" y="3371"/>
                  </a:moveTo>
                  <a:lnTo>
                    <a:pt x="38100" y="3371"/>
                  </a:lnTo>
                  <a:lnTo>
                    <a:pt x="38098" y="0"/>
                  </a:lnTo>
                  <a:lnTo>
                    <a:pt x="41470" y="30539"/>
                  </a:lnTo>
                  <a:lnTo>
                    <a:pt x="58364" y="69755"/>
                  </a:lnTo>
                  <a:lnTo>
                    <a:pt x="67332" y="90495"/>
                  </a:lnTo>
                  <a:lnTo>
                    <a:pt x="70201" y="132118"/>
                  </a:lnTo>
                  <a:lnTo>
                    <a:pt x="56469" y="173457"/>
                  </a:lnTo>
                  <a:lnTo>
                    <a:pt x="24414" y="212517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633">
              <a:extLst>
                <a:ext uri="{FF2B5EF4-FFF2-40B4-BE49-F238E27FC236}">
                  <a16:creationId xmlns:a16="http://schemas.microsoft.com/office/drawing/2014/main" xmlns="" id="{2F1C772C-316F-4A4D-85F1-A931983646C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296400" y="2396642"/>
              <a:ext cx="133351" cy="175109"/>
            </a:xfrm>
            <a:custGeom>
              <a:avLst/>
              <a:gdLst/>
              <a:ahLst/>
              <a:cxnLst/>
              <a:rect l="0" t="0" r="0" b="0"/>
              <a:pathLst>
                <a:path w="133351" h="175109">
                  <a:moveTo>
                    <a:pt x="133350" y="3658"/>
                  </a:moveTo>
                  <a:lnTo>
                    <a:pt x="133350" y="3658"/>
                  </a:lnTo>
                  <a:lnTo>
                    <a:pt x="129979" y="287"/>
                  </a:lnTo>
                  <a:lnTo>
                    <a:pt x="128281" y="0"/>
                  </a:lnTo>
                  <a:lnTo>
                    <a:pt x="126443" y="513"/>
                  </a:lnTo>
                  <a:lnTo>
                    <a:pt x="120402" y="5083"/>
                  </a:lnTo>
                  <a:lnTo>
                    <a:pt x="89006" y="42198"/>
                  </a:lnTo>
                  <a:lnTo>
                    <a:pt x="56397" y="82262"/>
                  </a:lnTo>
                  <a:lnTo>
                    <a:pt x="25568" y="123139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34">
              <a:extLst>
                <a:ext uri="{FF2B5EF4-FFF2-40B4-BE49-F238E27FC236}">
                  <a16:creationId xmlns:a16="http://schemas.microsoft.com/office/drawing/2014/main" xmlns="" id="{DB31FB59-19C2-409B-9E41-A34F8FF28F5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573206" y="2231138"/>
              <a:ext cx="104195" cy="270763"/>
            </a:xfrm>
            <a:custGeom>
              <a:avLst/>
              <a:gdLst/>
              <a:ahLst/>
              <a:cxnLst/>
              <a:rect l="0" t="0" r="0" b="0"/>
              <a:pathLst>
                <a:path w="104195" h="270763">
                  <a:moveTo>
                    <a:pt x="104194" y="23112"/>
                  </a:moveTo>
                  <a:lnTo>
                    <a:pt x="104194" y="23112"/>
                  </a:lnTo>
                  <a:lnTo>
                    <a:pt x="103489" y="12973"/>
                  </a:lnTo>
                  <a:lnTo>
                    <a:pt x="100823" y="5435"/>
                  </a:lnTo>
                  <a:lnTo>
                    <a:pt x="99125" y="2861"/>
                  </a:lnTo>
                  <a:lnTo>
                    <a:pt x="95355" y="0"/>
                  </a:lnTo>
                  <a:lnTo>
                    <a:pt x="87565" y="610"/>
                  </a:lnTo>
                  <a:lnTo>
                    <a:pt x="77048" y="3939"/>
                  </a:lnTo>
                  <a:lnTo>
                    <a:pt x="65317" y="10122"/>
                  </a:lnTo>
                  <a:lnTo>
                    <a:pt x="46814" y="35021"/>
                  </a:lnTo>
                  <a:lnTo>
                    <a:pt x="27926" y="79322"/>
                  </a:lnTo>
                  <a:lnTo>
                    <a:pt x="15262" y="116298"/>
                  </a:lnTo>
                  <a:lnTo>
                    <a:pt x="4697" y="154839"/>
                  </a:lnTo>
                  <a:lnTo>
                    <a:pt x="0" y="190783"/>
                  </a:lnTo>
                  <a:lnTo>
                    <a:pt x="4099" y="236011"/>
                  </a:lnTo>
                  <a:lnTo>
                    <a:pt x="14317" y="257434"/>
                  </a:lnTo>
                  <a:lnTo>
                    <a:pt x="20992" y="266110"/>
                  </a:lnTo>
                  <a:lnTo>
                    <a:pt x="28971" y="270483"/>
                  </a:lnTo>
                  <a:lnTo>
                    <a:pt x="66094" y="27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635">
              <a:extLst>
                <a:ext uri="{FF2B5EF4-FFF2-40B4-BE49-F238E27FC236}">
                  <a16:creationId xmlns:a16="http://schemas.microsoft.com/office/drawing/2014/main" xmlns="" id="{02858790-A8F8-458B-9AA0-FE3EF0F365F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718021" y="2276110"/>
              <a:ext cx="238780" cy="160307"/>
            </a:xfrm>
            <a:custGeom>
              <a:avLst/>
              <a:gdLst/>
              <a:ahLst/>
              <a:cxnLst/>
              <a:rect l="0" t="0" r="0" b="0"/>
              <a:pathLst>
                <a:path w="238780" h="160307">
                  <a:moveTo>
                    <a:pt x="41929" y="41640"/>
                  </a:moveTo>
                  <a:lnTo>
                    <a:pt x="41929" y="41640"/>
                  </a:lnTo>
                  <a:lnTo>
                    <a:pt x="27427" y="52484"/>
                  </a:lnTo>
                  <a:lnTo>
                    <a:pt x="14505" y="69783"/>
                  </a:lnTo>
                  <a:lnTo>
                    <a:pt x="3151" y="96624"/>
                  </a:lnTo>
                  <a:lnTo>
                    <a:pt x="0" y="116642"/>
                  </a:lnTo>
                  <a:lnTo>
                    <a:pt x="2362" y="133535"/>
                  </a:lnTo>
                  <a:lnTo>
                    <a:pt x="11625" y="153064"/>
                  </a:lnTo>
                  <a:lnTo>
                    <a:pt x="15377" y="158256"/>
                  </a:lnTo>
                  <a:lnTo>
                    <a:pt x="19993" y="160306"/>
                  </a:lnTo>
                  <a:lnTo>
                    <a:pt x="25189" y="160262"/>
                  </a:lnTo>
                  <a:lnTo>
                    <a:pt x="30768" y="158821"/>
                  </a:lnTo>
                  <a:lnTo>
                    <a:pt x="48736" y="146681"/>
                  </a:lnTo>
                  <a:lnTo>
                    <a:pt x="71300" y="123101"/>
                  </a:lnTo>
                  <a:lnTo>
                    <a:pt x="74209" y="121348"/>
                  </a:lnTo>
                  <a:lnTo>
                    <a:pt x="76149" y="121590"/>
                  </a:lnTo>
                  <a:lnTo>
                    <a:pt x="77442" y="123162"/>
                  </a:lnTo>
                  <a:lnTo>
                    <a:pt x="82890" y="139195"/>
                  </a:lnTo>
                  <a:lnTo>
                    <a:pt x="90474" y="148733"/>
                  </a:lnTo>
                  <a:lnTo>
                    <a:pt x="95459" y="153252"/>
                  </a:lnTo>
                  <a:lnTo>
                    <a:pt x="106641" y="158273"/>
                  </a:lnTo>
                  <a:lnTo>
                    <a:pt x="119372" y="159799"/>
                  </a:lnTo>
                  <a:lnTo>
                    <a:pt x="134440" y="158126"/>
                  </a:lnTo>
                  <a:lnTo>
                    <a:pt x="148661" y="151267"/>
                  </a:lnTo>
                  <a:lnTo>
                    <a:pt x="178408" y="122875"/>
                  </a:lnTo>
                  <a:lnTo>
                    <a:pt x="192983" y="93540"/>
                  </a:lnTo>
                  <a:lnTo>
                    <a:pt x="203523" y="47658"/>
                  </a:lnTo>
                  <a:lnTo>
                    <a:pt x="204580" y="17474"/>
                  </a:lnTo>
                  <a:lnTo>
                    <a:pt x="199826" y="6676"/>
                  </a:lnTo>
                  <a:lnTo>
                    <a:pt x="196582" y="3514"/>
                  </a:lnTo>
                  <a:lnTo>
                    <a:pt x="189215" y="0"/>
                  </a:lnTo>
                  <a:lnTo>
                    <a:pt x="185980" y="1886"/>
                  </a:lnTo>
                  <a:lnTo>
                    <a:pt x="180506" y="11507"/>
                  </a:lnTo>
                  <a:lnTo>
                    <a:pt x="176827" y="29419"/>
                  </a:lnTo>
                  <a:lnTo>
                    <a:pt x="179109" y="51503"/>
                  </a:lnTo>
                  <a:lnTo>
                    <a:pt x="186154" y="65779"/>
                  </a:lnTo>
                  <a:lnTo>
                    <a:pt x="196341" y="77768"/>
                  </a:lnTo>
                  <a:lnTo>
                    <a:pt x="207924" y="85449"/>
                  </a:lnTo>
                  <a:lnTo>
                    <a:pt x="220126" y="87451"/>
                  </a:lnTo>
                  <a:lnTo>
                    <a:pt x="238779" y="86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636">
              <a:extLst>
                <a:ext uri="{FF2B5EF4-FFF2-40B4-BE49-F238E27FC236}">
                  <a16:creationId xmlns:a16="http://schemas.microsoft.com/office/drawing/2014/main" xmlns="" id="{189F8FFD-EB00-4DEB-96A5-47AD2172722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292741" y="2413000"/>
              <a:ext cx="86210" cy="107951"/>
            </a:xfrm>
            <a:custGeom>
              <a:avLst/>
              <a:gdLst/>
              <a:ahLst/>
              <a:cxnLst/>
              <a:rect l="0" t="0" r="0" b="0"/>
              <a:pathLst>
                <a:path w="86210" h="1079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563" y="6742"/>
                  </a:lnTo>
                  <a:lnTo>
                    <a:pt x="42496" y="53573"/>
                  </a:lnTo>
                  <a:lnTo>
                    <a:pt x="8620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1637">
            <a:extLst>
              <a:ext uri="{FF2B5EF4-FFF2-40B4-BE49-F238E27FC236}">
                <a16:creationId xmlns:a16="http://schemas.microsoft.com/office/drawing/2014/main" xmlns="" id="{10946B5F-3C3E-4B00-9539-631199BE38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68900" y="2114811"/>
            <a:ext cx="446301" cy="490837"/>
          </a:xfrm>
          <a:custGeom>
            <a:avLst/>
            <a:gdLst/>
            <a:ahLst/>
            <a:cxnLst/>
            <a:rect l="0" t="0" r="0" b="0"/>
            <a:pathLst>
              <a:path w="446301" h="490837">
                <a:moveTo>
                  <a:pt x="370100" y="6089"/>
                </a:moveTo>
                <a:lnTo>
                  <a:pt x="370100" y="6089"/>
                </a:lnTo>
                <a:lnTo>
                  <a:pt x="375567" y="622"/>
                </a:lnTo>
                <a:lnTo>
                  <a:pt x="375156" y="327"/>
                </a:lnTo>
                <a:lnTo>
                  <a:pt x="372818" y="0"/>
                </a:lnTo>
                <a:lnTo>
                  <a:pt x="336341" y="11997"/>
                </a:lnTo>
                <a:lnTo>
                  <a:pt x="297146" y="28300"/>
                </a:lnTo>
                <a:lnTo>
                  <a:pt x="261240" y="45359"/>
                </a:lnTo>
                <a:lnTo>
                  <a:pt x="218001" y="66581"/>
                </a:lnTo>
                <a:lnTo>
                  <a:pt x="172678" y="89419"/>
                </a:lnTo>
                <a:lnTo>
                  <a:pt x="131369" y="111328"/>
                </a:lnTo>
                <a:lnTo>
                  <a:pt x="95604" y="132825"/>
                </a:lnTo>
                <a:lnTo>
                  <a:pt x="53347" y="162879"/>
                </a:lnTo>
                <a:lnTo>
                  <a:pt x="36704" y="179490"/>
                </a:lnTo>
                <a:lnTo>
                  <a:pt x="34241" y="185895"/>
                </a:lnTo>
                <a:lnTo>
                  <a:pt x="34011" y="191577"/>
                </a:lnTo>
                <a:lnTo>
                  <a:pt x="37385" y="196775"/>
                </a:lnTo>
                <a:lnTo>
                  <a:pt x="50540" y="206314"/>
                </a:lnTo>
                <a:lnTo>
                  <a:pt x="94637" y="216247"/>
                </a:lnTo>
                <a:lnTo>
                  <a:pt x="136194" y="223200"/>
                </a:lnTo>
                <a:lnTo>
                  <a:pt x="180064" y="230994"/>
                </a:lnTo>
                <a:lnTo>
                  <a:pt x="218377" y="239162"/>
                </a:lnTo>
                <a:lnTo>
                  <a:pt x="254824" y="255064"/>
                </a:lnTo>
                <a:lnTo>
                  <a:pt x="260088" y="261678"/>
                </a:lnTo>
                <a:lnTo>
                  <a:pt x="262186" y="268909"/>
                </a:lnTo>
                <a:lnTo>
                  <a:pt x="262173" y="276553"/>
                </a:lnTo>
                <a:lnTo>
                  <a:pt x="248990" y="294452"/>
                </a:lnTo>
                <a:lnTo>
                  <a:pt x="208156" y="324363"/>
                </a:lnTo>
                <a:lnTo>
                  <a:pt x="171125" y="345805"/>
                </a:lnTo>
                <a:lnTo>
                  <a:pt x="131148" y="369446"/>
                </a:lnTo>
                <a:lnTo>
                  <a:pt x="89862" y="394064"/>
                </a:lnTo>
                <a:lnTo>
                  <a:pt x="51523" y="418411"/>
                </a:lnTo>
                <a:lnTo>
                  <a:pt x="5690" y="459024"/>
                </a:lnTo>
                <a:lnTo>
                  <a:pt x="160" y="466795"/>
                </a:lnTo>
                <a:lnTo>
                  <a:pt x="0" y="473388"/>
                </a:lnTo>
                <a:lnTo>
                  <a:pt x="3422" y="479194"/>
                </a:lnTo>
                <a:lnTo>
                  <a:pt x="9231" y="484475"/>
                </a:lnTo>
                <a:lnTo>
                  <a:pt x="38264" y="490344"/>
                </a:lnTo>
                <a:lnTo>
                  <a:pt x="81506" y="490836"/>
                </a:lnTo>
                <a:lnTo>
                  <a:pt x="107854" y="488004"/>
                </a:lnTo>
                <a:lnTo>
                  <a:pt x="136003" y="483999"/>
                </a:lnTo>
                <a:lnTo>
                  <a:pt x="167468" y="479918"/>
                </a:lnTo>
                <a:lnTo>
                  <a:pt x="201145" y="475786"/>
                </a:lnTo>
                <a:lnTo>
                  <a:pt x="236297" y="471620"/>
                </a:lnTo>
                <a:lnTo>
                  <a:pt x="270315" y="468138"/>
                </a:lnTo>
                <a:lnTo>
                  <a:pt x="303576" y="465110"/>
                </a:lnTo>
                <a:lnTo>
                  <a:pt x="336335" y="462387"/>
                </a:lnTo>
                <a:lnTo>
                  <a:pt x="363112" y="461276"/>
                </a:lnTo>
                <a:lnTo>
                  <a:pt x="406035" y="461924"/>
                </a:lnTo>
                <a:lnTo>
                  <a:pt x="446300" y="4632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343">
            <a:extLst>
              <a:ext uri="{FF2B5EF4-FFF2-40B4-BE49-F238E27FC236}">
                <a16:creationId xmlns:a16="http://schemas.microsoft.com/office/drawing/2014/main" xmlns="" id="{A08E4A43-9A49-4127-ADE2-4729739A6812}"/>
              </a:ext>
            </a:extLst>
          </p:cNvPr>
          <p:cNvGrpSpPr/>
          <p:nvPr/>
        </p:nvGrpSpPr>
        <p:grpSpPr>
          <a:xfrm>
            <a:off x="6184900" y="2317750"/>
            <a:ext cx="279401" cy="113421"/>
            <a:chOff x="6184900" y="2317750"/>
            <a:chExt cx="279401" cy="113421"/>
          </a:xfrm>
        </p:grpSpPr>
        <p:sp>
          <p:nvSpPr>
            <p:cNvPr id="134" name="SMARTInkShape-1638">
              <a:extLst>
                <a:ext uri="{FF2B5EF4-FFF2-40B4-BE49-F238E27FC236}">
                  <a16:creationId xmlns:a16="http://schemas.microsoft.com/office/drawing/2014/main" xmlns="" id="{7433FEC4-4C93-445D-93DC-CC278DE315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184900" y="2317750"/>
              <a:ext cx="209551" cy="1"/>
            </a:xfrm>
            <a:custGeom>
              <a:avLst/>
              <a:gdLst/>
              <a:ahLst/>
              <a:cxnLst/>
              <a:rect l="0" t="0" r="0" b="0"/>
              <a:pathLst>
                <a:path w="209551" h="1">
                  <a:moveTo>
                    <a:pt x="0" y="0"/>
                  </a:moveTo>
                  <a:lnTo>
                    <a:pt x="0" y="0"/>
                  </a:lnTo>
                  <a:lnTo>
                    <a:pt x="37038" y="0"/>
                  </a:lnTo>
                  <a:lnTo>
                    <a:pt x="69377" y="0"/>
                  </a:lnTo>
                  <a:lnTo>
                    <a:pt x="107269" y="0"/>
                  </a:lnTo>
                  <a:lnTo>
                    <a:pt x="147629" y="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639">
              <a:extLst>
                <a:ext uri="{FF2B5EF4-FFF2-40B4-BE49-F238E27FC236}">
                  <a16:creationId xmlns:a16="http://schemas.microsoft.com/office/drawing/2014/main" xmlns="" id="{CBEDBEC0-EDB1-4102-BF4A-093373B000A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232043" y="2425700"/>
              <a:ext cx="232258" cy="5471"/>
            </a:xfrm>
            <a:custGeom>
              <a:avLst/>
              <a:gdLst/>
              <a:ahLst/>
              <a:cxnLst/>
              <a:rect l="0" t="0" r="0" b="0"/>
              <a:pathLst>
                <a:path w="232258" h="5471">
                  <a:moveTo>
                    <a:pt x="3657" y="0"/>
                  </a:moveTo>
                  <a:lnTo>
                    <a:pt x="3657" y="0"/>
                  </a:lnTo>
                  <a:lnTo>
                    <a:pt x="286" y="3371"/>
                  </a:lnTo>
                  <a:lnTo>
                    <a:pt x="0" y="4364"/>
                  </a:lnTo>
                  <a:lnTo>
                    <a:pt x="512" y="5026"/>
                  </a:lnTo>
                  <a:lnTo>
                    <a:pt x="1559" y="5467"/>
                  </a:lnTo>
                  <a:lnTo>
                    <a:pt x="35777" y="5470"/>
                  </a:lnTo>
                  <a:lnTo>
                    <a:pt x="66616" y="2901"/>
                  </a:lnTo>
                  <a:lnTo>
                    <a:pt x="109013" y="1290"/>
                  </a:lnTo>
                  <a:lnTo>
                    <a:pt x="154905" y="573"/>
                  </a:lnTo>
                  <a:lnTo>
                    <a:pt x="194116" y="255"/>
                  </a:lnTo>
                  <a:lnTo>
                    <a:pt x="232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344">
            <a:extLst>
              <a:ext uri="{FF2B5EF4-FFF2-40B4-BE49-F238E27FC236}">
                <a16:creationId xmlns:a16="http://schemas.microsoft.com/office/drawing/2014/main" xmlns="" id="{43158F59-DE6E-44CC-8F84-C871EE26B071}"/>
              </a:ext>
            </a:extLst>
          </p:cNvPr>
          <p:cNvGrpSpPr/>
          <p:nvPr/>
        </p:nvGrpSpPr>
        <p:grpSpPr>
          <a:xfrm>
            <a:off x="3742582" y="2013628"/>
            <a:ext cx="2086775" cy="545423"/>
            <a:chOff x="3742582" y="2013628"/>
            <a:chExt cx="2086775" cy="545423"/>
          </a:xfrm>
        </p:grpSpPr>
        <p:sp>
          <p:nvSpPr>
            <p:cNvPr id="137" name="SMARTInkShape-1640">
              <a:extLst>
                <a:ext uri="{FF2B5EF4-FFF2-40B4-BE49-F238E27FC236}">
                  <a16:creationId xmlns:a16="http://schemas.microsoft.com/office/drawing/2014/main" xmlns="" id="{AFE828DF-7B28-43B4-868D-6A5002E9975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742582" y="2033951"/>
              <a:ext cx="270619" cy="436235"/>
            </a:xfrm>
            <a:custGeom>
              <a:avLst/>
              <a:gdLst/>
              <a:ahLst/>
              <a:cxnLst/>
              <a:rect l="0" t="0" r="0" b="0"/>
              <a:pathLst>
                <a:path w="270619" h="436235">
                  <a:moveTo>
                    <a:pt x="257918" y="48849"/>
                  </a:moveTo>
                  <a:lnTo>
                    <a:pt x="257918" y="48849"/>
                  </a:lnTo>
                  <a:lnTo>
                    <a:pt x="258623" y="38710"/>
                  </a:lnTo>
                  <a:lnTo>
                    <a:pt x="261289" y="31172"/>
                  </a:lnTo>
                  <a:lnTo>
                    <a:pt x="259181" y="21237"/>
                  </a:lnTo>
                  <a:lnTo>
                    <a:pt x="256643" y="15624"/>
                  </a:lnTo>
                  <a:lnTo>
                    <a:pt x="246298" y="7507"/>
                  </a:lnTo>
                  <a:lnTo>
                    <a:pt x="231587" y="2252"/>
                  </a:lnTo>
                  <a:lnTo>
                    <a:pt x="202766" y="0"/>
                  </a:lnTo>
                  <a:lnTo>
                    <a:pt x="167022" y="4899"/>
                  </a:lnTo>
                  <a:lnTo>
                    <a:pt x="126172" y="20540"/>
                  </a:lnTo>
                  <a:lnTo>
                    <a:pt x="88354" y="47595"/>
                  </a:lnTo>
                  <a:lnTo>
                    <a:pt x="68021" y="70164"/>
                  </a:lnTo>
                  <a:lnTo>
                    <a:pt x="50820" y="110041"/>
                  </a:lnTo>
                  <a:lnTo>
                    <a:pt x="42167" y="146130"/>
                  </a:lnTo>
                  <a:lnTo>
                    <a:pt x="34323" y="187335"/>
                  </a:lnTo>
                  <a:lnTo>
                    <a:pt x="28485" y="229167"/>
                  </a:lnTo>
                  <a:lnTo>
                    <a:pt x="21657" y="271277"/>
                  </a:lnTo>
                  <a:lnTo>
                    <a:pt x="13919" y="312100"/>
                  </a:lnTo>
                  <a:lnTo>
                    <a:pt x="5775" y="349059"/>
                  </a:lnTo>
                  <a:lnTo>
                    <a:pt x="0" y="391486"/>
                  </a:lnTo>
                  <a:lnTo>
                    <a:pt x="2412" y="409506"/>
                  </a:lnTo>
                  <a:lnTo>
                    <a:pt x="5031" y="416287"/>
                  </a:lnTo>
                  <a:lnTo>
                    <a:pt x="15467" y="427584"/>
                  </a:lnTo>
                  <a:lnTo>
                    <a:pt x="22200" y="432572"/>
                  </a:lnTo>
                  <a:lnTo>
                    <a:pt x="44735" y="436234"/>
                  </a:lnTo>
                  <a:lnTo>
                    <a:pt x="76386" y="434803"/>
                  </a:lnTo>
                  <a:lnTo>
                    <a:pt x="118676" y="429464"/>
                  </a:lnTo>
                  <a:lnTo>
                    <a:pt x="163812" y="420506"/>
                  </a:lnTo>
                  <a:lnTo>
                    <a:pt x="206215" y="410174"/>
                  </a:lnTo>
                  <a:lnTo>
                    <a:pt x="249654" y="397835"/>
                  </a:lnTo>
                  <a:lnTo>
                    <a:pt x="270618" y="391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641">
              <a:extLst>
                <a:ext uri="{FF2B5EF4-FFF2-40B4-BE49-F238E27FC236}">
                  <a16:creationId xmlns:a16="http://schemas.microsoft.com/office/drawing/2014/main" xmlns="" id="{86B7B37C-DC05-4C69-B68C-31EB0A9B01A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765550" y="229870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34532" y="38591"/>
                  </a:lnTo>
                  <a:lnTo>
                    <a:pt x="67794" y="31027"/>
                  </a:lnTo>
                  <a:lnTo>
                    <a:pt x="110563" y="22257"/>
                  </a:lnTo>
                  <a:lnTo>
                    <a:pt x="135798" y="16955"/>
                  </a:lnTo>
                  <a:lnTo>
                    <a:pt x="180299" y="753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642">
              <a:extLst>
                <a:ext uri="{FF2B5EF4-FFF2-40B4-BE49-F238E27FC236}">
                  <a16:creationId xmlns:a16="http://schemas.microsoft.com/office/drawing/2014/main" xmlns="" id="{CFD3E606-30F1-4362-85EF-65441577CED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16743" y="2013628"/>
              <a:ext cx="258408" cy="474671"/>
            </a:xfrm>
            <a:custGeom>
              <a:avLst/>
              <a:gdLst/>
              <a:ahLst/>
              <a:cxnLst/>
              <a:rect l="0" t="0" r="0" b="0"/>
              <a:pathLst>
                <a:path w="258408" h="474671">
                  <a:moveTo>
                    <a:pt x="258407" y="24722"/>
                  </a:moveTo>
                  <a:lnTo>
                    <a:pt x="258407" y="24722"/>
                  </a:lnTo>
                  <a:lnTo>
                    <a:pt x="237359" y="7045"/>
                  </a:lnTo>
                  <a:lnTo>
                    <a:pt x="206231" y="1610"/>
                  </a:lnTo>
                  <a:lnTo>
                    <a:pt x="165728" y="0"/>
                  </a:lnTo>
                  <a:lnTo>
                    <a:pt x="122447" y="2894"/>
                  </a:lnTo>
                  <a:lnTo>
                    <a:pt x="85086" y="14962"/>
                  </a:lnTo>
                  <a:lnTo>
                    <a:pt x="58416" y="31943"/>
                  </a:lnTo>
                  <a:lnTo>
                    <a:pt x="47696" y="46040"/>
                  </a:lnTo>
                  <a:lnTo>
                    <a:pt x="43850" y="53751"/>
                  </a:lnTo>
                  <a:lnTo>
                    <a:pt x="43339" y="73607"/>
                  </a:lnTo>
                  <a:lnTo>
                    <a:pt x="49103" y="112349"/>
                  </a:lnTo>
                  <a:lnTo>
                    <a:pt x="52494" y="145512"/>
                  </a:lnTo>
                  <a:lnTo>
                    <a:pt x="54001" y="186121"/>
                  </a:lnTo>
                  <a:lnTo>
                    <a:pt x="50908" y="231922"/>
                  </a:lnTo>
                  <a:lnTo>
                    <a:pt x="48107" y="255989"/>
                  </a:lnTo>
                  <a:lnTo>
                    <a:pt x="39351" y="303426"/>
                  </a:lnTo>
                  <a:lnTo>
                    <a:pt x="28404" y="348968"/>
                  </a:lnTo>
                  <a:lnTo>
                    <a:pt x="16484" y="390376"/>
                  </a:lnTo>
                  <a:lnTo>
                    <a:pt x="4614" y="432533"/>
                  </a:lnTo>
                  <a:lnTo>
                    <a:pt x="0" y="456156"/>
                  </a:lnTo>
                  <a:lnTo>
                    <a:pt x="1469" y="461217"/>
                  </a:lnTo>
                  <a:lnTo>
                    <a:pt x="4565" y="465296"/>
                  </a:lnTo>
                  <a:lnTo>
                    <a:pt x="8746" y="468722"/>
                  </a:lnTo>
                  <a:lnTo>
                    <a:pt x="22799" y="472527"/>
                  </a:lnTo>
                  <a:lnTo>
                    <a:pt x="56188" y="474670"/>
                  </a:lnTo>
                  <a:lnTo>
                    <a:pt x="88098" y="473760"/>
                  </a:lnTo>
                  <a:lnTo>
                    <a:pt x="128151" y="468652"/>
                  </a:lnTo>
                  <a:lnTo>
                    <a:pt x="166178" y="465441"/>
                  </a:lnTo>
                  <a:lnTo>
                    <a:pt x="220307" y="46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643">
              <a:extLst>
                <a:ext uri="{FF2B5EF4-FFF2-40B4-BE49-F238E27FC236}">
                  <a16:creationId xmlns:a16="http://schemas.microsoft.com/office/drawing/2014/main" xmlns="" id="{E21F41EC-7F50-406B-8C2C-2260010F3B5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478839" y="2176608"/>
              <a:ext cx="110999" cy="261238"/>
            </a:xfrm>
            <a:custGeom>
              <a:avLst/>
              <a:gdLst/>
              <a:ahLst/>
              <a:cxnLst/>
              <a:rect l="0" t="0" r="0" b="0"/>
              <a:pathLst>
                <a:path w="110999" h="261238">
                  <a:moveTo>
                    <a:pt x="93161" y="33192"/>
                  </a:moveTo>
                  <a:lnTo>
                    <a:pt x="93161" y="33192"/>
                  </a:lnTo>
                  <a:lnTo>
                    <a:pt x="93161" y="19708"/>
                  </a:lnTo>
                  <a:lnTo>
                    <a:pt x="91044" y="15030"/>
                  </a:lnTo>
                  <a:lnTo>
                    <a:pt x="83048" y="7952"/>
                  </a:lnTo>
                  <a:lnTo>
                    <a:pt x="63274" y="0"/>
                  </a:lnTo>
                  <a:lnTo>
                    <a:pt x="55599" y="481"/>
                  </a:lnTo>
                  <a:lnTo>
                    <a:pt x="39542" y="6659"/>
                  </a:lnTo>
                  <a:lnTo>
                    <a:pt x="18007" y="25409"/>
                  </a:lnTo>
                  <a:lnTo>
                    <a:pt x="4963" y="52209"/>
                  </a:lnTo>
                  <a:lnTo>
                    <a:pt x="0" y="79122"/>
                  </a:lnTo>
                  <a:lnTo>
                    <a:pt x="4483" y="96409"/>
                  </a:lnTo>
                  <a:lnTo>
                    <a:pt x="14238" y="112794"/>
                  </a:lnTo>
                  <a:lnTo>
                    <a:pt x="45377" y="140559"/>
                  </a:lnTo>
                  <a:lnTo>
                    <a:pt x="81919" y="169798"/>
                  </a:lnTo>
                  <a:lnTo>
                    <a:pt x="104411" y="197767"/>
                  </a:lnTo>
                  <a:lnTo>
                    <a:pt x="110391" y="216168"/>
                  </a:lnTo>
                  <a:lnTo>
                    <a:pt x="110998" y="225026"/>
                  </a:lnTo>
                  <a:lnTo>
                    <a:pt x="107874" y="233048"/>
                  </a:lnTo>
                  <a:lnTo>
                    <a:pt x="94997" y="247606"/>
                  </a:lnTo>
                  <a:lnTo>
                    <a:pt x="67913" y="260959"/>
                  </a:lnTo>
                  <a:lnTo>
                    <a:pt x="59394" y="261237"/>
                  </a:lnTo>
                  <a:lnTo>
                    <a:pt x="44287" y="255901"/>
                  </a:lnTo>
                  <a:lnTo>
                    <a:pt x="40117" y="248692"/>
                  </a:lnTo>
                  <a:lnTo>
                    <a:pt x="36011" y="204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644">
              <a:extLst>
                <a:ext uri="{FF2B5EF4-FFF2-40B4-BE49-F238E27FC236}">
                  <a16:creationId xmlns:a16="http://schemas.microsoft.com/office/drawing/2014/main" xmlns="" id="{943159C8-259E-41B8-9D00-9E40BC490A7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86300" y="22479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25400" y="0"/>
                  </a:moveTo>
                  <a:lnTo>
                    <a:pt x="25400" y="0"/>
                  </a:lnTo>
                  <a:lnTo>
                    <a:pt x="22029" y="22322"/>
                  </a:lnTo>
                  <a:lnTo>
                    <a:pt x="10205" y="60331"/>
                  </a:lnTo>
                  <a:lnTo>
                    <a:pt x="2224" y="9992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645">
              <a:extLst>
                <a:ext uri="{FF2B5EF4-FFF2-40B4-BE49-F238E27FC236}">
                  <a16:creationId xmlns:a16="http://schemas.microsoft.com/office/drawing/2014/main" xmlns="" id="{D66A391A-6162-43CE-83FC-A3E71624858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73600" y="21526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69850"/>
                  </a:moveTo>
                  <a:lnTo>
                    <a:pt x="25400" y="69850"/>
                  </a:lnTo>
                  <a:lnTo>
                    <a:pt x="16611" y="290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646">
              <a:extLst>
                <a:ext uri="{FF2B5EF4-FFF2-40B4-BE49-F238E27FC236}">
                  <a16:creationId xmlns:a16="http://schemas.microsoft.com/office/drawing/2014/main" xmlns="" id="{A7DDDFD5-23A2-4F37-9B9D-51D4FE457FA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783829" y="2165350"/>
              <a:ext cx="135752" cy="175845"/>
            </a:xfrm>
            <a:custGeom>
              <a:avLst/>
              <a:gdLst/>
              <a:ahLst/>
              <a:cxnLst/>
              <a:rect l="0" t="0" r="0" b="0"/>
              <a:pathLst>
                <a:path w="135752" h="175845">
                  <a:moveTo>
                    <a:pt x="4071" y="0"/>
                  </a:moveTo>
                  <a:lnTo>
                    <a:pt x="4071" y="0"/>
                  </a:lnTo>
                  <a:lnTo>
                    <a:pt x="10978" y="19459"/>
                  </a:lnTo>
                  <a:lnTo>
                    <a:pt x="18998" y="59739"/>
                  </a:lnTo>
                  <a:lnTo>
                    <a:pt x="21899" y="99388"/>
                  </a:lnTo>
                  <a:lnTo>
                    <a:pt x="22759" y="139045"/>
                  </a:lnTo>
                  <a:lnTo>
                    <a:pt x="16272" y="167493"/>
                  </a:lnTo>
                  <a:lnTo>
                    <a:pt x="12911" y="172340"/>
                  </a:lnTo>
                  <a:lnTo>
                    <a:pt x="9259" y="174865"/>
                  </a:lnTo>
                  <a:lnTo>
                    <a:pt x="5413" y="175844"/>
                  </a:lnTo>
                  <a:lnTo>
                    <a:pt x="2849" y="173674"/>
                  </a:lnTo>
                  <a:lnTo>
                    <a:pt x="0" y="163736"/>
                  </a:lnTo>
                  <a:lnTo>
                    <a:pt x="1767" y="128791"/>
                  </a:lnTo>
                  <a:lnTo>
                    <a:pt x="13501" y="86060"/>
                  </a:lnTo>
                  <a:lnTo>
                    <a:pt x="32015" y="62473"/>
                  </a:lnTo>
                  <a:lnTo>
                    <a:pt x="56002" y="45405"/>
                  </a:lnTo>
                  <a:lnTo>
                    <a:pt x="80774" y="37819"/>
                  </a:lnTo>
                  <a:lnTo>
                    <a:pt x="92600" y="40029"/>
                  </a:lnTo>
                  <a:lnTo>
                    <a:pt x="115149" y="53774"/>
                  </a:lnTo>
                  <a:lnTo>
                    <a:pt x="129404" y="75875"/>
                  </a:lnTo>
                  <a:lnTo>
                    <a:pt x="134193" y="88684"/>
                  </a:lnTo>
                  <a:lnTo>
                    <a:pt x="135751" y="116085"/>
                  </a:lnTo>
                  <a:lnTo>
                    <a:pt x="13107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647">
              <a:extLst>
                <a:ext uri="{FF2B5EF4-FFF2-40B4-BE49-F238E27FC236}">
                  <a16:creationId xmlns:a16="http://schemas.microsoft.com/office/drawing/2014/main" xmlns="" id="{84C3838E-BE34-4D8E-8B68-B9A8669A24D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088587" y="2125408"/>
              <a:ext cx="131114" cy="312993"/>
            </a:xfrm>
            <a:custGeom>
              <a:avLst/>
              <a:gdLst/>
              <a:ahLst/>
              <a:cxnLst/>
              <a:rect l="0" t="0" r="0" b="0"/>
              <a:pathLst>
                <a:path w="131114" h="312993">
                  <a:moveTo>
                    <a:pt x="99363" y="27242"/>
                  </a:moveTo>
                  <a:lnTo>
                    <a:pt x="99363" y="27242"/>
                  </a:lnTo>
                  <a:lnTo>
                    <a:pt x="95992" y="17129"/>
                  </a:lnTo>
                  <a:lnTo>
                    <a:pt x="90574" y="10282"/>
                  </a:lnTo>
                  <a:lnTo>
                    <a:pt x="82757" y="4888"/>
                  </a:lnTo>
                  <a:lnTo>
                    <a:pt x="72227" y="138"/>
                  </a:lnTo>
                  <a:lnTo>
                    <a:pt x="66455" y="0"/>
                  </a:lnTo>
                  <a:lnTo>
                    <a:pt x="54398" y="3611"/>
                  </a:lnTo>
                  <a:lnTo>
                    <a:pt x="41985" y="17445"/>
                  </a:lnTo>
                  <a:lnTo>
                    <a:pt x="29411" y="41232"/>
                  </a:lnTo>
                  <a:lnTo>
                    <a:pt x="16768" y="77674"/>
                  </a:lnTo>
                  <a:lnTo>
                    <a:pt x="5975" y="121623"/>
                  </a:lnTo>
                  <a:lnTo>
                    <a:pt x="0" y="167967"/>
                  </a:lnTo>
                  <a:lnTo>
                    <a:pt x="4403" y="212083"/>
                  </a:lnTo>
                  <a:lnTo>
                    <a:pt x="17177" y="249564"/>
                  </a:lnTo>
                  <a:lnTo>
                    <a:pt x="35319" y="280568"/>
                  </a:lnTo>
                  <a:lnTo>
                    <a:pt x="57493" y="303755"/>
                  </a:lnTo>
                  <a:lnTo>
                    <a:pt x="70745" y="309657"/>
                  </a:lnTo>
                  <a:lnTo>
                    <a:pt x="131113" y="312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648">
              <a:extLst>
                <a:ext uri="{FF2B5EF4-FFF2-40B4-BE49-F238E27FC236}">
                  <a16:creationId xmlns:a16="http://schemas.microsoft.com/office/drawing/2014/main" xmlns="" id="{BC9B60A9-4F90-4736-89DE-7D475832BE1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301283" y="2190750"/>
              <a:ext cx="127968" cy="241301"/>
            </a:xfrm>
            <a:custGeom>
              <a:avLst/>
              <a:gdLst/>
              <a:ahLst/>
              <a:cxnLst/>
              <a:rect l="0" t="0" r="0" b="0"/>
              <a:pathLst>
                <a:path w="127968" h="241301">
                  <a:moveTo>
                    <a:pt x="7317" y="0"/>
                  </a:moveTo>
                  <a:lnTo>
                    <a:pt x="7317" y="0"/>
                  </a:lnTo>
                  <a:lnTo>
                    <a:pt x="575" y="0"/>
                  </a:lnTo>
                  <a:lnTo>
                    <a:pt x="0" y="2822"/>
                  </a:lnTo>
                  <a:lnTo>
                    <a:pt x="3125" y="13484"/>
                  </a:lnTo>
                  <a:lnTo>
                    <a:pt x="33248" y="54169"/>
                  </a:lnTo>
                  <a:lnTo>
                    <a:pt x="70660" y="96170"/>
                  </a:lnTo>
                  <a:lnTo>
                    <a:pt x="96148" y="130231"/>
                  </a:lnTo>
                  <a:lnTo>
                    <a:pt x="114060" y="162773"/>
                  </a:lnTo>
                  <a:lnTo>
                    <a:pt x="124608" y="192288"/>
                  </a:lnTo>
                  <a:lnTo>
                    <a:pt x="12796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649">
              <a:extLst>
                <a:ext uri="{FF2B5EF4-FFF2-40B4-BE49-F238E27FC236}">
                  <a16:creationId xmlns:a16="http://schemas.microsoft.com/office/drawing/2014/main" xmlns="" id="{89F9E0E8-65FE-4FC4-B3B2-1FA6AD8E259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95255" y="2193729"/>
              <a:ext cx="178446" cy="251022"/>
            </a:xfrm>
            <a:custGeom>
              <a:avLst/>
              <a:gdLst/>
              <a:ahLst/>
              <a:cxnLst/>
              <a:rect l="0" t="0" r="0" b="0"/>
              <a:pathLst>
                <a:path w="178446" h="251022">
                  <a:moveTo>
                    <a:pt x="178445" y="3371"/>
                  </a:moveTo>
                  <a:lnTo>
                    <a:pt x="178445" y="3371"/>
                  </a:lnTo>
                  <a:lnTo>
                    <a:pt x="168332" y="0"/>
                  </a:lnTo>
                  <a:lnTo>
                    <a:pt x="157722" y="2108"/>
                  </a:lnTo>
                  <a:lnTo>
                    <a:pt x="151930" y="4646"/>
                  </a:lnTo>
                  <a:lnTo>
                    <a:pt x="109394" y="50686"/>
                  </a:lnTo>
                  <a:lnTo>
                    <a:pt x="74847" y="86724"/>
                  </a:lnTo>
                  <a:lnTo>
                    <a:pt x="43502" y="124378"/>
                  </a:lnTo>
                  <a:lnTo>
                    <a:pt x="18281" y="161574"/>
                  </a:lnTo>
                  <a:lnTo>
                    <a:pt x="2369" y="196920"/>
                  </a:lnTo>
                  <a:lnTo>
                    <a:pt x="0" y="222037"/>
                  </a:lnTo>
                  <a:lnTo>
                    <a:pt x="6995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650">
              <a:extLst>
                <a:ext uri="{FF2B5EF4-FFF2-40B4-BE49-F238E27FC236}">
                  <a16:creationId xmlns:a16="http://schemas.microsoft.com/office/drawing/2014/main" xmlns="" id="{B414FCCC-628A-4812-B2F4-DDC6E51391D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537200" y="2136292"/>
              <a:ext cx="41462" cy="321159"/>
            </a:xfrm>
            <a:custGeom>
              <a:avLst/>
              <a:gdLst/>
              <a:ahLst/>
              <a:cxnLst/>
              <a:rect l="0" t="0" r="0" b="0"/>
              <a:pathLst>
                <a:path w="41462" h="321159">
                  <a:moveTo>
                    <a:pt x="12700" y="3658"/>
                  </a:moveTo>
                  <a:lnTo>
                    <a:pt x="12700" y="3658"/>
                  </a:lnTo>
                  <a:lnTo>
                    <a:pt x="12700" y="287"/>
                  </a:lnTo>
                  <a:lnTo>
                    <a:pt x="13405" y="0"/>
                  </a:lnTo>
                  <a:lnTo>
                    <a:pt x="16071" y="1562"/>
                  </a:lnTo>
                  <a:lnTo>
                    <a:pt x="28601" y="35778"/>
                  </a:lnTo>
                  <a:lnTo>
                    <a:pt x="36465" y="66617"/>
                  </a:lnTo>
                  <a:lnTo>
                    <a:pt x="40901" y="105253"/>
                  </a:lnTo>
                  <a:lnTo>
                    <a:pt x="41461" y="148295"/>
                  </a:lnTo>
                  <a:lnTo>
                    <a:pt x="37007" y="193295"/>
                  </a:lnTo>
                  <a:lnTo>
                    <a:pt x="28442" y="235402"/>
                  </a:lnTo>
                  <a:lnTo>
                    <a:pt x="18286" y="271755"/>
                  </a:lnTo>
                  <a:lnTo>
                    <a:pt x="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651">
              <a:extLst>
                <a:ext uri="{FF2B5EF4-FFF2-40B4-BE49-F238E27FC236}">
                  <a16:creationId xmlns:a16="http://schemas.microsoft.com/office/drawing/2014/main" xmlns="" id="{4D1480C5-0B1E-4B44-AAFC-E0B35D391E8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613400" y="2071280"/>
              <a:ext cx="215957" cy="487771"/>
            </a:xfrm>
            <a:custGeom>
              <a:avLst/>
              <a:gdLst/>
              <a:ahLst/>
              <a:cxnLst/>
              <a:rect l="0" t="0" r="0" b="0"/>
              <a:pathLst>
                <a:path w="215957" h="487771">
                  <a:moveTo>
                    <a:pt x="50800" y="43270"/>
                  </a:moveTo>
                  <a:lnTo>
                    <a:pt x="50800" y="43270"/>
                  </a:lnTo>
                  <a:lnTo>
                    <a:pt x="37708" y="29472"/>
                  </a:lnTo>
                  <a:lnTo>
                    <a:pt x="34398" y="23497"/>
                  </a:lnTo>
                  <a:lnTo>
                    <a:pt x="36338" y="20916"/>
                  </a:lnTo>
                  <a:lnTo>
                    <a:pt x="46019" y="16166"/>
                  </a:lnTo>
                  <a:lnTo>
                    <a:pt x="86074" y="11732"/>
                  </a:lnTo>
                  <a:lnTo>
                    <a:pt x="126554" y="6722"/>
                  </a:lnTo>
                  <a:lnTo>
                    <a:pt x="168417" y="1475"/>
                  </a:lnTo>
                  <a:lnTo>
                    <a:pt x="192444" y="0"/>
                  </a:lnTo>
                  <a:lnTo>
                    <a:pt x="200968" y="2429"/>
                  </a:lnTo>
                  <a:lnTo>
                    <a:pt x="207357" y="6870"/>
                  </a:lnTo>
                  <a:lnTo>
                    <a:pt x="212321" y="12653"/>
                  </a:lnTo>
                  <a:lnTo>
                    <a:pt x="215956" y="30368"/>
                  </a:lnTo>
                  <a:lnTo>
                    <a:pt x="213808" y="53764"/>
                  </a:lnTo>
                  <a:lnTo>
                    <a:pt x="202109" y="100080"/>
                  </a:lnTo>
                  <a:lnTo>
                    <a:pt x="196131" y="137899"/>
                  </a:lnTo>
                  <a:lnTo>
                    <a:pt x="189239" y="176344"/>
                  </a:lnTo>
                  <a:lnTo>
                    <a:pt x="182883" y="215303"/>
                  </a:lnTo>
                  <a:lnTo>
                    <a:pt x="180059" y="256136"/>
                  </a:lnTo>
                  <a:lnTo>
                    <a:pt x="184448" y="294040"/>
                  </a:lnTo>
                  <a:lnTo>
                    <a:pt x="192749" y="328996"/>
                  </a:lnTo>
                  <a:lnTo>
                    <a:pt x="204650" y="375736"/>
                  </a:lnTo>
                  <a:lnTo>
                    <a:pt x="210430" y="403405"/>
                  </a:lnTo>
                  <a:lnTo>
                    <a:pt x="207824" y="427932"/>
                  </a:lnTo>
                  <a:lnTo>
                    <a:pt x="204166" y="439411"/>
                  </a:lnTo>
                  <a:lnTo>
                    <a:pt x="185050" y="457811"/>
                  </a:lnTo>
                  <a:lnTo>
                    <a:pt x="154917" y="472338"/>
                  </a:lnTo>
                  <a:lnTo>
                    <a:pt x="113302" y="483498"/>
                  </a:lnTo>
                  <a:lnTo>
                    <a:pt x="68465" y="487518"/>
                  </a:lnTo>
                  <a:lnTo>
                    <a:pt x="30429" y="487658"/>
                  </a:lnTo>
                  <a:lnTo>
                    <a:pt x="0" y="487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45">
            <a:extLst>
              <a:ext uri="{FF2B5EF4-FFF2-40B4-BE49-F238E27FC236}">
                <a16:creationId xmlns:a16="http://schemas.microsoft.com/office/drawing/2014/main" xmlns="" id="{C0055B2B-ECF6-42CE-B736-FC0BAED790EC}"/>
              </a:ext>
            </a:extLst>
          </p:cNvPr>
          <p:cNvGrpSpPr/>
          <p:nvPr/>
        </p:nvGrpSpPr>
        <p:grpSpPr>
          <a:xfrm>
            <a:off x="2526908" y="2050178"/>
            <a:ext cx="546493" cy="499831"/>
            <a:chOff x="2526908" y="2050178"/>
            <a:chExt cx="546493" cy="499831"/>
          </a:xfrm>
        </p:grpSpPr>
        <p:sp>
          <p:nvSpPr>
            <p:cNvPr id="150" name="SMARTInkShape-1652">
              <a:extLst>
                <a:ext uri="{FF2B5EF4-FFF2-40B4-BE49-F238E27FC236}">
                  <a16:creationId xmlns:a16="http://schemas.microsoft.com/office/drawing/2014/main" xmlns="" id="{BB7D307F-D763-46D3-BDBA-CBE87C836D5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603500" y="2050178"/>
              <a:ext cx="209551" cy="364035"/>
            </a:xfrm>
            <a:custGeom>
              <a:avLst/>
              <a:gdLst/>
              <a:ahLst/>
              <a:cxnLst/>
              <a:rect l="0" t="0" r="0" b="0"/>
              <a:pathLst>
                <a:path w="209551" h="364035">
                  <a:moveTo>
                    <a:pt x="0" y="7222"/>
                  </a:moveTo>
                  <a:lnTo>
                    <a:pt x="0" y="7222"/>
                  </a:lnTo>
                  <a:lnTo>
                    <a:pt x="1411" y="31158"/>
                  </a:lnTo>
                  <a:lnTo>
                    <a:pt x="6742" y="44671"/>
                  </a:lnTo>
                  <a:lnTo>
                    <a:pt x="19460" y="55851"/>
                  </a:lnTo>
                  <a:lnTo>
                    <a:pt x="27790" y="60808"/>
                  </a:lnTo>
                  <a:lnTo>
                    <a:pt x="52097" y="64434"/>
                  </a:lnTo>
                  <a:lnTo>
                    <a:pt x="81715" y="61577"/>
                  </a:lnTo>
                  <a:lnTo>
                    <a:pt x="113694" y="50900"/>
                  </a:lnTo>
                  <a:lnTo>
                    <a:pt x="160060" y="29022"/>
                  </a:lnTo>
                  <a:lnTo>
                    <a:pt x="188223" y="11408"/>
                  </a:lnTo>
                  <a:lnTo>
                    <a:pt x="191804" y="7190"/>
                  </a:lnTo>
                  <a:lnTo>
                    <a:pt x="192780" y="3673"/>
                  </a:lnTo>
                  <a:lnTo>
                    <a:pt x="192020" y="623"/>
                  </a:lnTo>
                  <a:lnTo>
                    <a:pt x="186575" y="0"/>
                  </a:lnTo>
                  <a:lnTo>
                    <a:pt x="167354" y="3071"/>
                  </a:lnTo>
                  <a:lnTo>
                    <a:pt x="122023" y="22847"/>
                  </a:lnTo>
                  <a:lnTo>
                    <a:pt x="88569" y="43094"/>
                  </a:lnTo>
                  <a:lnTo>
                    <a:pt x="45528" y="76412"/>
                  </a:lnTo>
                  <a:lnTo>
                    <a:pt x="27996" y="97240"/>
                  </a:lnTo>
                  <a:lnTo>
                    <a:pt x="22556" y="115904"/>
                  </a:lnTo>
                  <a:lnTo>
                    <a:pt x="24209" y="122716"/>
                  </a:lnTo>
                  <a:lnTo>
                    <a:pt x="28134" y="127962"/>
                  </a:lnTo>
                  <a:lnTo>
                    <a:pt x="40726" y="135673"/>
                  </a:lnTo>
                  <a:lnTo>
                    <a:pt x="87687" y="152043"/>
                  </a:lnTo>
                  <a:lnTo>
                    <a:pt x="94441" y="156686"/>
                  </a:lnTo>
                  <a:lnTo>
                    <a:pt x="101946" y="167489"/>
                  </a:lnTo>
                  <a:lnTo>
                    <a:pt x="101125" y="174745"/>
                  </a:lnTo>
                  <a:lnTo>
                    <a:pt x="85074" y="203222"/>
                  </a:lnTo>
                  <a:lnTo>
                    <a:pt x="54841" y="241607"/>
                  </a:lnTo>
                  <a:lnTo>
                    <a:pt x="24637" y="280104"/>
                  </a:lnTo>
                  <a:lnTo>
                    <a:pt x="4478" y="316911"/>
                  </a:lnTo>
                  <a:lnTo>
                    <a:pt x="1520" y="337008"/>
                  </a:lnTo>
                  <a:lnTo>
                    <a:pt x="3130" y="344907"/>
                  </a:lnTo>
                  <a:lnTo>
                    <a:pt x="10563" y="357447"/>
                  </a:lnTo>
                  <a:lnTo>
                    <a:pt x="32211" y="363961"/>
                  </a:lnTo>
                  <a:lnTo>
                    <a:pt x="64411" y="364034"/>
                  </a:lnTo>
                  <a:lnTo>
                    <a:pt x="104592" y="354659"/>
                  </a:lnTo>
                  <a:lnTo>
                    <a:pt x="146439" y="339203"/>
                  </a:lnTo>
                  <a:lnTo>
                    <a:pt x="209550" y="31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653">
              <a:extLst>
                <a:ext uri="{FF2B5EF4-FFF2-40B4-BE49-F238E27FC236}">
                  <a16:creationId xmlns:a16="http://schemas.microsoft.com/office/drawing/2014/main" xmlns="" id="{45DAF67A-77FC-435C-BE7B-CA19A3C712D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770211" y="2280533"/>
              <a:ext cx="112690" cy="262793"/>
            </a:xfrm>
            <a:custGeom>
              <a:avLst/>
              <a:gdLst/>
              <a:ahLst/>
              <a:cxnLst/>
              <a:rect l="0" t="0" r="0" b="0"/>
              <a:pathLst>
                <a:path w="112690" h="262793">
                  <a:moveTo>
                    <a:pt x="112689" y="5467"/>
                  </a:moveTo>
                  <a:lnTo>
                    <a:pt x="112689" y="5467"/>
                  </a:lnTo>
                  <a:lnTo>
                    <a:pt x="67223" y="0"/>
                  </a:lnTo>
                  <a:lnTo>
                    <a:pt x="23719" y="5066"/>
                  </a:lnTo>
                  <a:lnTo>
                    <a:pt x="7530" y="11404"/>
                  </a:lnTo>
                  <a:lnTo>
                    <a:pt x="3072" y="15069"/>
                  </a:lnTo>
                  <a:lnTo>
                    <a:pt x="805" y="18924"/>
                  </a:lnTo>
                  <a:lnTo>
                    <a:pt x="0" y="22905"/>
                  </a:lnTo>
                  <a:lnTo>
                    <a:pt x="2991" y="26265"/>
                  </a:lnTo>
                  <a:lnTo>
                    <a:pt x="15721" y="31879"/>
                  </a:lnTo>
                  <a:lnTo>
                    <a:pt x="49464" y="32264"/>
                  </a:lnTo>
                  <a:lnTo>
                    <a:pt x="80628" y="21168"/>
                  </a:lnTo>
                  <a:lnTo>
                    <a:pt x="109224" y="7170"/>
                  </a:lnTo>
                  <a:lnTo>
                    <a:pt x="108968" y="8719"/>
                  </a:lnTo>
                  <a:lnTo>
                    <a:pt x="103276" y="22423"/>
                  </a:lnTo>
                  <a:lnTo>
                    <a:pt x="100638" y="61707"/>
                  </a:lnTo>
                  <a:lnTo>
                    <a:pt x="102063" y="102329"/>
                  </a:lnTo>
                  <a:lnTo>
                    <a:pt x="105072" y="149408"/>
                  </a:lnTo>
                  <a:lnTo>
                    <a:pt x="105070" y="183035"/>
                  </a:lnTo>
                  <a:lnTo>
                    <a:pt x="100397" y="222944"/>
                  </a:lnTo>
                  <a:lnTo>
                    <a:pt x="94055" y="238766"/>
                  </a:lnTo>
                  <a:lnTo>
                    <a:pt x="82770" y="250502"/>
                  </a:lnTo>
                  <a:lnTo>
                    <a:pt x="68347" y="259010"/>
                  </a:lnTo>
                  <a:lnTo>
                    <a:pt x="52530" y="262792"/>
                  </a:lnTo>
                  <a:lnTo>
                    <a:pt x="46477" y="262389"/>
                  </a:lnTo>
                  <a:lnTo>
                    <a:pt x="41737" y="260710"/>
                  </a:lnTo>
                  <a:lnTo>
                    <a:pt x="37871" y="258179"/>
                  </a:lnTo>
                  <a:lnTo>
                    <a:pt x="35999" y="254375"/>
                  </a:lnTo>
                  <a:lnTo>
                    <a:pt x="35801" y="244504"/>
                  </a:lnTo>
                  <a:lnTo>
                    <a:pt x="42839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654">
              <a:extLst>
                <a:ext uri="{FF2B5EF4-FFF2-40B4-BE49-F238E27FC236}">
                  <a16:creationId xmlns:a16="http://schemas.microsoft.com/office/drawing/2014/main" xmlns="" id="{0A2C1ABB-7639-4A07-AAC4-B0B93BF1F6B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526908" y="2406650"/>
              <a:ext cx="419493" cy="143359"/>
            </a:xfrm>
            <a:custGeom>
              <a:avLst/>
              <a:gdLst/>
              <a:ahLst/>
              <a:cxnLst/>
              <a:rect l="0" t="0" r="0" b="0"/>
              <a:pathLst>
                <a:path w="419493" h="143359">
                  <a:moveTo>
                    <a:pt x="6742" y="139700"/>
                  </a:moveTo>
                  <a:lnTo>
                    <a:pt x="6742" y="139700"/>
                  </a:lnTo>
                  <a:lnTo>
                    <a:pt x="0" y="143071"/>
                  </a:lnTo>
                  <a:lnTo>
                    <a:pt x="131" y="143358"/>
                  </a:lnTo>
                  <a:lnTo>
                    <a:pt x="30601" y="134987"/>
                  </a:lnTo>
                  <a:lnTo>
                    <a:pt x="70968" y="122789"/>
                  </a:lnTo>
                  <a:lnTo>
                    <a:pt x="97537" y="113609"/>
                  </a:lnTo>
                  <a:lnTo>
                    <a:pt x="126539" y="103256"/>
                  </a:lnTo>
                  <a:lnTo>
                    <a:pt x="157868" y="91415"/>
                  </a:lnTo>
                  <a:lnTo>
                    <a:pt x="190748" y="78582"/>
                  </a:lnTo>
                  <a:lnTo>
                    <a:pt x="224663" y="65088"/>
                  </a:lnTo>
                  <a:lnTo>
                    <a:pt x="257856" y="53270"/>
                  </a:lnTo>
                  <a:lnTo>
                    <a:pt x="290568" y="42569"/>
                  </a:lnTo>
                  <a:lnTo>
                    <a:pt x="322959" y="32612"/>
                  </a:lnTo>
                  <a:lnTo>
                    <a:pt x="368357" y="17787"/>
                  </a:lnTo>
                  <a:lnTo>
                    <a:pt x="419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655">
              <a:extLst>
                <a:ext uri="{FF2B5EF4-FFF2-40B4-BE49-F238E27FC236}">
                  <a16:creationId xmlns:a16="http://schemas.microsoft.com/office/drawing/2014/main" xmlns="" id="{53EDCEC8-08B3-49D5-8BAB-CAA509F56F4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628900" y="2432050"/>
              <a:ext cx="298451" cy="107951"/>
            </a:xfrm>
            <a:custGeom>
              <a:avLst/>
              <a:gdLst/>
              <a:ahLst/>
              <a:cxnLst/>
              <a:rect l="0" t="0" r="0" b="0"/>
              <a:pathLst>
                <a:path w="298451" h="107951">
                  <a:moveTo>
                    <a:pt x="0" y="107950"/>
                  </a:moveTo>
                  <a:lnTo>
                    <a:pt x="0" y="107950"/>
                  </a:lnTo>
                  <a:lnTo>
                    <a:pt x="3371" y="107950"/>
                  </a:lnTo>
                  <a:lnTo>
                    <a:pt x="41117" y="92036"/>
                  </a:lnTo>
                  <a:lnTo>
                    <a:pt x="82715" y="78064"/>
                  </a:lnTo>
                  <a:lnTo>
                    <a:pt x="107355" y="69682"/>
                  </a:lnTo>
                  <a:lnTo>
                    <a:pt x="133659" y="60565"/>
                  </a:lnTo>
                  <a:lnTo>
                    <a:pt x="161072" y="50960"/>
                  </a:lnTo>
                  <a:lnTo>
                    <a:pt x="188521" y="41029"/>
                  </a:lnTo>
                  <a:lnTo>
                    <a:pt x="215991" y="30880"/>
                  </a:lnTo>
                  <a:lnTo>
                    <a:pt x="261802" y="13725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56">
              <a:extLst>
                <a:ext uri="{FF2B5EF4-FFF2-40B4-BE49-F238E27FC236}">
                  <a16:creationId xmlns:a16="http://schemas.microsoft.com/office/drawing/2014/main" xmlns="" id="{9BC64043-39BF-474B-859C-33E5F7282EE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048000" y="22352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8"/>
                  </a:lnTo>
                  <a:lnTo>
                    <a:pt x="5775" y="397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57">
              <a:extLst>
                <a:ext uri="{FF2B5EF4-FFF2-40B4-BE49-F238E27FC236}">
                  <a16:creationId xmlns:a16="http://schemas.microsoft.com/office/drawing/2014/main" xmlns="" id="{0E6CC7C7-C9B4-4CEE-AAC4-A6AA301DAF7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069741" y="23558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1658">
            <a:extLst>
              <a:ext uri="{FF2B5EF4-FFF2-40B4-BE49-F238E27FC236}">
                <a16:creationId xmlns:a16="http://schemas.microsoft.com/office/drawing/2014/main" xmlns="" id="{3158A46F-9EB0-46D1-AF73-1D290344EF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43799" y="1184264"/>
            <a:ext cx="269602" cy="271006"/>
          </a:xfrm>
          <a:custGeom>
            <a:avLst/>
            <a:gdLst/>
            <a:ahLst/>
            <a:cxnLst/>
            <a:rect l="0" t="0" r="0" b="0"/>
            <a:pathLst>
              <a:path w="269602" h="271006">
                <a:moveTo>
                  <a:pt x="9251" y="60336"/>
                </a:moveTo>
                <a:lnTo>
                  <a:pt x="9251" y="60336"/>
                </a:lnTo>
                <a:lnTo>
                  <a:pt x="9251" y="48780"/>
                </a:lnTo>
                <a:lnTo>
                  <a:pt x="5880" y="54717"/>
                </a:lnTo>
                <a:lnTo>
                  <a:pt x="3489" y="93171"/>
                </a:lnTo>
                <a:lnTo>
                  <a:pt x="3162" y="129728"/>
                </a:lnTo>
                <a:lnTo>
                  <a:pt x="1136" y="168082"/>
                </a:lnTo>
                <a:lnTo>
                  <a:pt x="0" y="204179"/>
                </a:lnTo>
                <a:lnTo>
                  <a:pt x="7294" y="246184"/>
                </a:lnTo>
                <a:lnTo>
                  <a:pt x="14496" y="264996"/>
                </a:lnTo>
                <a:lnTo>
                  <a:pt x="19803" y="269448"/>
                </a:lnTo>
                <a:lnTo>
                  <a:pt x="26164" y="271005"/>
                </a:lnTo>
                <a:lnTo>
                  <a:pt x="33226" y="270632"/>
                </a:lnTo>
                <a:lnTo>
                  <a:pt x="46718" y="262692"/>
                </a:lnTo>
                <a:lnTo>
                  <a:pt x="59770" y="248344"/>
                </a:lnTo>
                <a:lnTo>
                  <a:pt x="77606" y="216466"/>
                </a:lnTo>
                <a:lnTo>
                  <a:pt x="90669" y="173413"/>
                </a:lnTo>
                <a:lnTo>
                  <a:pt x="96673" y="154012"/>
                </a:lnTo>
                <a:lnTo>
                  <a:pt x="89183" y="179541"/>
                </a:lnTo>
                <a:lnTo>
                  <a:pt x="89927" y="206350"/>
                </a:lnTo>
                <a:lnTo>
                  <a:pt x="97987" y="229894"/>
                </a:lnTo>
                <a:lnTo>
                  <a:pt x="109132" y="241763"/>
                </a:lnTo>
                <a:lnTo>
                  <a:pt x="116055" y="246904"/>
                </a:lnTo>
                <a:lnTo>
                  <a:pt x="129391" y="250735"/>
                </a:lnTo>
                <a:lnTo>
                  <a:pt x="135911" y="250769"/>
                </a:lnTo>
                <a:lnTo>
                  <a:pt x="150682" y="245162"/>
                </a:lnTo>
                <a:lnTo>
                  <a:pt x="158571" y="240703"/>
                </a:lnTo>
                <a:lnTo>
                  <a:pt x="179788" y="214202"/>
                </a:lnTo>
                <a:lnTo>
                  <a:pt x="196110" y="176168"/>
                </a:lnTo>
                <a:lnTo>
                  <a:pt x="201660" y="144272"/>
                </a:lnTo>
                <a:lnTo>
                  <a:pt x="204833" y="109636"/>
                </a:lnTo>
                <a:lnTo>
                  <a:pt x="208595" y="75427"/>
                </a:lnTo>
                <a:lnTo>
                  <a:pt x="201195" y="27805"/>
                </a:lnTo>
                <a:lnTo>
                  <a:pt x="193103" y="8718"/>
                </a:lnTo>
                <a:lnTo>
                  <a:pt x="188968" y="2641"/>
                </a:lnTo>
                <a:lnTo>
                  <a:pt x="183390" y="0"/>
                </a:lnTo>
                <a:lnTo>
                  <a:pt x="169667" y="829"/>
                </a:lnTo>
                <a:lnTo>
                  <a:pt x="163467" y="5848"/>
                </a:lnTo>
                <a:lnTo>
                  <a:pt x="152815" y="22714"/>
                </a:lnTo>
                <a:lnTo>
                  <a:pt x="142256" y="59380"/>
                </a:lnTo>
                <a:lnTo>
                  <a:pt x="146447" y="85311"/>
                </a:lnTo>
                <a:lnTo>
                  <a:pt x="162790" y="118066"/>
                </a:lnTo>
                <a:lnTo>
                  <a:pt x="168759" y="126339"/>
                </a:lnTo>
                <a:lnTo>
                  <a:pt x="186683" y="137413"/>
                </a:lnTo>
                <a:lnTo>
                  <a:pt x="222569" y="146901"/>
                </a:lnTo>
                <a:lnTo>
                  <a:pt x="269601" y="1428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347">
            <a:extLst>
              <a:ext uri="{FF2B5EF4-FFF2-40B4-BE49-F238E27FC236}">
                <a16:creationId xmlns:a16="http://schemas.microsoft.com/office/drawing/2014/main" xmlns="" id="{280D3D31-E25C-4B3D-AA19-277B70D076A3}"/>
              </a:ext>
            </a:extLst>
          </p:cNvPr>
          <p:cNvGrpSpPr/>
          <p:nvPr/>
        </p:nvGrpSpPr>
        <p:grpSpPr>
          <a:xfrm>
            <a:off x="7912194" y="619162"/>
            <a:ext cx="1089717" cy="595911"/>
            <a:chOff x="7912194" y="619162"/>
            <a:chExt cx="1089717" cy="595911"/>
          </a:xfrm>
        </p:grpSpPr>
        <p:sp>
          <p:nvSpPr>
            <p:cNvPr id="158" name="SMARTInkShape-1659">
              <a:extLst>
                <a:ext uri="{FF2B5EF4-FFF2-40B4-BE49-F238E27FC236}">
                  <a16:creationId xmlns:a16="http://schemas.microsoft.com/office/drawing/2014/main" xmlns="" id="{D855A5F2-068B-41CB-902C-40B4F8AFD0E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912194" y="619162"/>
              <a:ext cx="185585" cy="595911"/>
            </a:xfrm>
            <a:custGeom>
              <a:avLst/>
              <a:gdLst/>
              <a:ahLst/>
              <a:cxnLst/>
              <a:rect l="0" t="0" r="0" b="0"/>
              <a:pathLst>
                <a:path w="185585" h="595911">
                  <a:moveTo>
                    <a:pt x="12606" y="117438"/>
                  </a:moveTo>
                  <a:lnTo>
                    <a:pt x="12606" y="117438"/>
                  </a:lnTo>
                  <a:lnTo>
                    <a:pt x="9235" y="114067"/>
                  </a:lnTo>
                  <a:lnTo>
                    <a:pt x="8242" y="113780"/>
                  </a:lnTo>
                  <a:lnTo>
                    <a:pt x="7580" y="114293"/>
                  </a:lnTo>
                  <a:lnTo>
                    <a:pt x="7139" y="115342"/>
                  </a:lnTo>
                  <a:lnTo>
                    <a:pt x="4490" y="159225"/>
                  </a:lnTo>
                  <a:lnTo>
                    <a:pt x="2648" y="193866"/>
                  </a:lnTo>
                  <a:lnTo>
                    <a:pt x="4182" y="237483"/>
                  </a:lnTo>
                  <a:lnTo>
                    <a:pt x="4874" y="262379"/>
                  </a:lnTo>
                  <a:lnTo>
                    <a:pt x="5334" y="288854"/>
                  </a:lnTo>
                  <a:lnTo>
                    <a:pt x="5641" y="316382"/>
                  </a:lnTo>
                  <a:lnTo>
                    <a:pt x="5845" y="344612"/>
                  </a:lnTo>
                  <a:lnTo>
                    <a:pt x="5982" y="373309"/>
                  </a:lnTo>
                  <a:lnTo>
                    <a:pt x="6074" y="402319"/>
                  </a:lnTo>
                  <a:lnTo>
                    <a:pt x="6840" y="428714"/>
                  </a:lnTo>
                  <a:lnTo>
                    <a:pt x="8056" y="453367"/>
                  </a:lnTo>
                  <a:lnTo>
                    <a:pt x="9879" y="498867"/>
                  </a:lnTo>
                  <a:lnTo>
                    <a:pt x="8336" y="540257"/>
                  </a:lnTo>
                  <a:lnTo>
                    <a:pt x="3501" y="582403"/>
                  </a:lnTo>
                  <a:lnTo>
                    <a:pt x="971" y="595910"/>
                  </a:lnTo>
                  <a:lnTo>
                    <a:pt x="115" y="564572"/>
                  </a:lnTo>
                  <a:lnTo>
                    <a:pt x="0" y="526420"/>
                  </a:lnTo>
                  <a:lnTo>
                    <a:pt x="1379" y="500865"/>
                  </a:lnTo>
                  <a:lnTo>
                    <a:pt x="3710" y="471834"/>
                  </a:lnTo>
                  <a:lnTo>
                    <a:pt x="6675" y="440485"/>
                  </a:lnTo>
                  <a:lnTo>
                    <a:pt x="10062" y="404769"/>
                  </a:lnTo>
                  <a:lnTo>
                    <a:pt x="13733" y="366142"/>
                  </a:lnTo>
                  <a:lnTo>
                    <a:pt x="17590" y="325574"/>
                  </a:lnTo>
                  <a:lnTo>
                    <a:pt x="20868" y="285829"/>
                  </a:lnTo>
                  <a:lnTo>
                    <a:pt x="23758" y="246632"/>
                  </a:lnTo>
                  <a:lnTo>
                    <a:pt x="26390" y="207801"/>
                  </a:lnTo>
                  <a:lnTo>
                    <a:pt x="29556" y="174152"/>
                  </a:lnTo>
                  <a:lnTo>
                    <a:pt x="33078" y="143958"/>
                  </a:lnTo>
                  <a:lnTo>
                    <a:pt x="36837" y="116068"/>
                  </a:lnTo>
                  <a:lnTo>
                    <a:pt x="46658" y="70027"/>
                  </a:lnTo>
                  <a:lnTo>
                    <a:pt x="59490" y="34278"/>
                  </a:lnTo>
                  <a:lnTo>
                    <a:pt x="76952" y="11333"/>
                  </a:lnTo>
                  <a:lnTo>
                    <a:pt x="87253" y="5074"/>
                  </a:lnTo>
                  <a:lnTo>
                    <a:pt x="109988" y="0"/>
                  </a:lnTo>
                  <a:lnTo>
                    <a:pt x="134203" y="7623"/>
                  </a:lnTo>
                  <a:lnTo>
                    <a:pt x="146587" y="14595"/>
                  </a:lnTo>
                  <a:lnTo>
                    <a:pt x="165992" y="39274"/>
                  </a:lnTo>
                  <a:lnTo>
                    <a:pt x="179555" y="72115"/>
                  </a:lnTo>
                  <a:lnTo>
                    <a:pt x="185584" y="110230"/>
                  </a:lnTo>
                  <a:lnTo>
                    <a:pt x="184499" y="146925"/>
                  </a:lnTo>
                  <a:lnTo>
                    <a:pt x="176492" y="181343"/>
                  </a:lnTo>
                  <a:lnTo>
                    <a:pt x="158821" y="213103"/>
                  </a:lnTo>
                  <a:lnTo>
                    <a:pt x="121702" y="248638"/>
                  </a:lnTo>
                  <a:lnTo>
                    <a:pt x="82796" y="266927"/>
                  </a:lnTo>
                  <a:lnTo>
                    <a:pt x="60969" y="268309"/>
                  </a:lnTo>
                  <a:lnTo>
                    <a:pt x="23129" y="259759"/>
                  </a:lnTo>
                  <a:lnTo>
                    <a:pt x="21033" y="258885"/>
                  </a:lnTo>
                  <a:lnTo>
                    <a:pt x="20340" y="258303"/>
                  </a:lnTo>
                  <a:lnTo>
                    <a:pt x="38006" y="25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60">
              <a:extLst>
                <a:ext uri="{FF2B5EF4-FFF2-40B4-BE49-F238E27FC236}">
                  <a16:creationId xmlns:a16="http://schemas.microsoft.com/office/drawing/2014/main" xmlns="" id="{9DC9B3D2-B363-4D91-87AE-CA718BD24FF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40700" y="86360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480" y="18017"/>
                  </a:lnTo>
                  <a:lnTo>
                    <a:pt x="30443" y="54568"/>
                  </a:lnTo>
                  <a:lnTo>
                    <a:pt x="61988" y="98973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661">
              <a:extLst>
                <a:ext uri="{FF2B5EF4-FFF2-40B4-BE49-F238E27FC236}">
                  <a16:creationId xmlns:a16="http://schemas.microsoft.com/office/drawing/2014/main" xmlns="" id="{968A687C-629B-4893-9179-D202CE24223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28000" y="869950"/>
              <a:ext cx="158751" cy="196851"/>
            </a:xfrm>
            <a:custGeom>
              <a:avLst/>
              <a:gdLst/>
              <a:ahLst/>
              <a:cxnLst/>
              <a:rect l="0" t="0" r="0" b="0"/>
              <a:pathLst>
                <a:path w="158751" h="196851">
                  <a:moveTo>
                    <a:pt x="158750" y="0"/>
                  </a:moveTo>
                  <a:lnTo>
                    <a:pt x="158750" y="0"/>
                  </a:lnTo>
                  <a:lnTo>
                    <a:pt x="113937" y="39345"/>
                  </a:lnTo>
                  <a:lnTo>
                    <a:pt x="80562" y="75471"/>
                  </a:lnTo>
                  <a:lnTo>
                    <a:pt x="47232" y="120826"/>
                  </a:lnTo>
                  <a:lnTo>
                    <a:pt x="18384" y="16664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662">
              <a:extLst>
                <a:ext uri="{FF2B5EF4-FFF2-40B4-BE49-F238E27FC236}">
                  <a16:creationId xmlns:a16="http://schemas.microsoft.com/office/drawing/2014/main" xmlns="" id="{5470CCD0-41BC-4C9B-8AEB-83D15E7705E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407480" y="655194"/>
              <a:ext cx="120571" cy="341757"/>
            </a:xfrm>
            <a:custGeom>
              <a:avLst/>
              <a:gdLst/>
              <a:ahLst/>
              <a:cxnLst/>
              <a:rect l="0" t="0" r="0" b="0"/>
              <a:pathLst>
                <a:path w="120571" h="341757">
                  <a:moveTo>
                    <a:pt x="120570" y="11556"/>
                  </a:moveTo>
                  <a:lnTo>
                    <a:pt x="120570" y="11556"/>
                  </a:lnTo>
                  <a:lnTo>
                    <a:pt x="117199" y="8185"/>
                  </a:lnTo>
                  <a:lnTo>
                    <a:pt x="115544" y="4648"/>
                  </a:lnTo>
                  <a:lnTo>
                    <a:pt x="115102" y="2718"/>
                  </a:lnTo>
                  <a:lnTo>
                    <a:pt x="112691" y="1430"/>
                  </a:lnTo>
                  <a:lnTo>
                    <a:pt x="104368" y="0"/>
                  </a:lnTo>
                  <a:lnTo>
                    <a:pt x="99185" y="2441"/>
                  </a:lnTo>
                  <a:lnTo>
                    <a:pt x="87782" y="12679"/>
                  </a:lnTo>
                  <a:lnTo>
                    <a:pt x="61804" y="54503"/>
                  </a:lnTo>
                  <a:lnTo>
                    <a:pt x="43888" y="86382"/>
                  </a:lnTo>
                  <a:lnTo>
                    <a:pt x="27928" y="125481"/>
                  </a:lnTo>
                  <a:lnTo>
                    <a:pt x="14485" y="167317"/>
                  </a:lnTo>
                  <a:lnTo>
                    <a:pt x="3806" y="207077"/>
                  </a:lnTo>
                  <a:lnTo>
                    <a:pt x="0" y="244034"/>
                  </a:lnTo>
                  <a:lnTo>
                    <a:pt x="2072" y="277157"/>
                  </a:lnTo>
                  <a:lnTo>
                    <a:pt x="10048" y="303638"/>
                  </a:lnTo>
                  <a:lnTo>
                    <a:pt x="20650" y="321522"/>
                  </a:lnTo>
                  <a:lnTo>
                    <a:pt x="38020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63">
              <a:extLst>
                <a:ext uri="{FF2B5EF4-FFF2-40B4-BE49-F238E27FC236}">
                  <a16:creationId xmlns:a16="http://schemas.microsoft.com/office/drawing/2014/main" xmlns="" id="{452995FD-D631-47BC-A3E4-7BCCA907CC4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79860" y="709526"/>
              <a:ext cx="303791" cy="192623"/>
            </a:xfrm>
            <a:custGeom>
              <a:avLst/>
              <a:gdLst/>
              <a:ahLst/>
              <a:cxnLst/>
              <a:rect l="0" t="0" r="0" b="0"/>
              <a:pathLst>
                <a:path w="303791" h="192623">
                  <a:moveTo>
                    <a:pt x="56140" y="33424"/>
                  </a:moveTo>
                  <a:lnTo>
                    <a:pt x="56140" y="33424"/>
                  </a:lnTo>
                  <a:lnTo>
                    <a:pt x="49398" y="30053"/>
                  </a:lnTo>
                  <a:lnTo>
                    <a:pt x="38562" y="34042"/>
                  </a:lnTo>
                  <a:lnTo>
                    <a:pt x="31721" y="38070"/>
                  </a:lnTo>
                  <a:lnTo>
                    <a:pt x="20357" y="51952"/>
                  </a:lnTo>
                  <a:lnTo>
                    <a:pt x="6027" y="85245"/>
                  </a:lnTo>
                  <a:lnTo>
                    <a:pt x="0" y="113606"/>
                  </a:lnTo>
                  <a:lnTo>
                    <a:pt x="2025" y="140321"/>
                  </a:lnTo>
                  <a:lnTo>
                    <a:pt x="14470" y="175791"/>
                  </a:lnTo>
                  <a:lnTo>
                    <a:pt x="23744" y="188421"/>
                  </a:lnTo>
                  <a:lnTo>
                    <a:pt x="28194" y="191788"/>
                  </a:lnTo>
                  <a:lnTo>
                    <a:pt x="33981" y="192622"/>
                  </a:lnTo>
                  <a:lnTo>
                    <a:pt x="47937" y="189786"/>
                  </a:lnTo>
                  <a:lnTo>
                    <a:pt x="61666" y="180059"/>
                  </a:lnTo>
                  <a:lnTo>
                    <a:pt x="73413" y="165623"/>
                  </a:lnTo>
                  <a:lnTo>
                    <a:pt x="86527" y="129429"/>
                  </a:lnTo>
                  <a:lnTo>
                    <a:pt x="86981" y="129883"/>
                  </a:lnTo>
                  <a:lnTo>
                    <a:pt x="96675" y="161238"/>
                  </a:lnTo>
                  <a:lnTo>
                    <a:pt x="104494" y="171604"/>
                  </a:lnTo>
                  <a:lnTo>
                    <a:pt x="114318" y="179504"/>
                  </a:lnTo>
                  <a:lnTo>
                    <a:pt x="123389" y="183015"/>
                  </a:lnTo>
                  <a:lnTo>
                    <a:pt x="146543" y="181621"/>
                  </a:lnTo>
                  <a:lnTo>
                    <a:pt x="175746" y="169997"/>
                  </a:lnTo>
                  <a:lnTo>
                    <a:pt x="203371" y="146405"/>
                  </a:lnTo>
                  <a:lnTo>
                    <a:pt x="237282" y="101054"/>
                  </a:lnTo>
                  <a:lnTo>
                    <a:pt x="251653" y="73830"/>
                  </a:lnTo>
                  <a:lnTo>
                    <a:pt x="255688" y="49030"/>
                  </a:lnTo>
                  <a:lnTo>
                    <a:pt x="252074" y="27660"/>
                  </a:lnTo>
                  <a:lnTo>
                    <a:pt x="243412" y="11107"/>
                  </a:lnTo>
                  <a:lnTo>
                    <a:pt x="237429" y="5846"/>
                  </a:lnTo>
                  <a:lnTo>
                    <a:pt x="223263" y="0"/>
                  </a:lnTo>
                  <a:lnTo>
                    <a:pt x="216945" y="558"/>
                  </a:lnTo>
                  <a:lnTo>
                    <a:pt x="206161" y="6823"/>
                  </a:lnTo>
                  <a:lnTo>
                    <a:pt x="198544" y="18544"/>
                  </a:lnTo>
                  <a:lnTo>
                    <a:pt x="195526" y="25620"/>
                  </a:lnTo>
                  <a:lnTo>
                    <a:pt x="195935" y="41009"/>
                  </a:lnTo>
                  <a:lnTo>
                    <a:pt x="198020" y="49064"/>
                  </a:lnTo>
                  <a:lnTo>
                    <a:pt x="203643" y="55845"/>
                  </a:lnTo>
                  <a:lnTo>
                    <a:pt x="221180" y="67143"/>
                  </a:lnTo>
                  <a:lnTo>
                    <a:pt x="254853" y="74694"/>
                  </a:lnTo>
                  <a:lnTo>
                    <a:pt x="303790" y="71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64">
              <a:extLst>
                <a:ext uri="{FF2B5EF4-FFF2-40B4-BE49-F238E27FC236}">
                  <a16:creationId xmlns:a16="http://schemas.microsoft.com/office/drawing/2014/main" xmlns="" id="{CE8F5A23-D15E-4E74-9331-4F9D34F9148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51900" y="647700"/>
              <a:ext cx="150011" cy="311151"/>
            </a:xfrm>
            <a:custGeom>
              <a:avLst/>
              <a:gdLst/>
              <a:ahLst/>
              <a:cxnLst/>
              <a:rect l="0" t="0" r="0" b="0"/>
              <a:pathLst>
                <a:path w="150011" h="311151">
                  <a:moveTo>
                    <a:pt x="114300" y="0"/>
                  </a:moveTo>
                  <a:lnTo>
                    <a:pt x="114300" y="0"/>
                  </a:lnTo>
                  <a:lnTo>
                    <a:pt x="117670" y="0"/>
                  </a:lnTo>
                  <a:lnTo>
                    <a:pt x="121207" y="3763"/>
                  </a:lnTo>
                  <a:lnTo>
                    <a:pt x="129046" y="21341"/>
                  </a:lnTo>
                  <a:lnTo>
                    <a:pt x="140306" y="57123"/>
                  </a:lnTo>
                  <a:lnTo>
                    <a:pt x="147026" y="88182"/>
                  </a:lnTo>
                  <a:lnTo>
                    <a:pt x="150010" y="123153"/>
                  </a:lnTo>
                  <a:lnTo>
                    <a:pt x="143812" y="161744"/>
                  </a:lnTo>
                  <a:lnTo>
                    <a:pt x="128827" y="201003"/>
                  </a:lnTo>
                  <a:lnTo>
                    <a:pt x="103353" y="237266"/>
                  </a:lnTo>
                  <a:lnTo>
                    <a:pt x="65690" y="26843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348">
            <a:extLst>
              <a:ext uri="{FF2B5EF4-FFF2-40B4-BE49-F238E27FC236}">
                <a16:creationId xmlns:a16="http://schemas.microsoft.com/office/drawing/2014/main" xmlns="" id="{D620AB3D-FFED-4BF1-A7EA-4A46238EEDDE}"/>
              </a:ext>
            </a:extLst>
          </p:cNvPr>
          <p:cNvGrpSpPr/>
          <p:nvPr/>
        </p:nvGrpSpPr>
        <p:grpSpPr>
          <a:xfrm>
            <a:off x="6406254" y="610483"/>
            <a:ext cx="1220097" cy="669960"/>
            <a:chOff x="6406254" y="610483"/>
            <a:chExt cx="1220097" cy="669960"/>
          </a:xfrm>
        </p:grpSpPr>
        <p:sp>
          <p:nvSpPr>
            <p:cNvPr id="165" name="SMARTInkShape-1665">
              <a:extLst>
                <a:ext uri="{FF2B5EF4-FFF2-40B4-BE49-F238E27FC236}">
                  <a16:creationId xmlns:a16="http://schemas.microsoft.com/office/drawing/2014/main" xmlns="" id="{0448C52F-3F7E-48DD-9CB0-FD34656E296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406254" y="757249"/>
              <a:ext cx="212871" cy="523194"/>
            </a:xfrm>
            <a:custGeom>
              <a:avLst/>
              <a:gdLst/>
              <a:ahLst/>
              <a:cxnLst/>
              <a:rect l="0" t="0" r="0" b="0"/>
              <a:pathLst>
                <a:path w="212871" h="523194">
                  <a:moveTo>
                    <a:pt x="140596" y="55551"/>
                  </a:moveTo>
                  <a:lnTo>
                    <a:pt x="140596" y="55551"/>
                  </a:lnTo>
                  <a:lnTo>
                    <a:pt x="140594" y="43342"/>
                  </a:lnTo>
                  <a:lnTo>
                    <a:pt x="138714" y="37660"/>
                  </a:lnTo>
                  <a:lnTo>
                    <a:pt x="122299" y="12914"/>
                  </a:lnTo>
                  <a:lnTo>
                    <a:pt x="103816" y="3799"/>
                  </a:lnTo>
                  <a:lnTo>
                    <a:pt x="80467" y="0"/>
                  </a:lnTo>
                  <a:lnTo>
                    <a:pt x="65894" y="2875"/>
                  </a:lnTo>
                  <a:lnTo>
                    <a:pt x="35922" y="16218"/>
                  </a:lnTo>
                  <a:lnTo>
                    <a:pt x="14566" y="38409"/>
                  </a:lnTo>
                  <a:lnTo>
                    <a:pt x="1575" y="70698"/>
                  </a:lnTo>
                  <a:lnTo>
                    <a:pt x="0" y="100334"/>
                  </a:lnTo>
                  <a:lnTo>
                    <a:pt x="6142" y="118258"/>
                  </a:lnTo>
                  <a:lnTo>
                    <a:pt x="10743" y="126989"/>
                  </a:lnTo>
                  <a:lnTo>
                    <a:pt x="27145" y="138572"/>
                  </a:lnTo>
                  <a:lnTo>
                    <a:pt x="47135" y="144660"/>
                  </a:lnTo>
                  <a:lnTo>
                    <a:pt x="65427" y="145014"/>
                  </a:lnTo>
                  <a:lnTo>
                    <a:pt x="94962" y="134505"/>
                  </a:lnTo>
                  <a:lnTo>
                    <a:pt x="109966" y="121921"/>
                  </a:lnTo>
                  <a:lnTo>
                    <a:pt x="121338" y="105510"/>
                  </a:lnTo>
                  <a:lnTo>
                    <a:pt x="138255" y="62362"/>
                  </a:lnTo>
                  <a:lnTo>
                    <a:pt x="146720" y="15929"/>
                  </a:lnTo>
                  <a:lnTo>
                    <a:pt x="159141" y="56086"/>
                  </a:lnTo>
                  <a:lnTo>
                    <a:pt x="170707" y="99454"/>
                  </a:lnTo>
                  <a:lnTo>
                    <a:pt x="178908" y="138093"/>
                  </a:lnTo>
                  <a:lnTo>
                    <a:pt x="187257" y="181842"/>
                  </a:lnTo>
                  <a:lnTo>
                    <a:pt x="191460" y="205362"/>
                  </a:lnTo>
                  <a:lnTo>
                    <a:pt x="195671" y="229508"/>
                  </a:lnTo>
                  <a:lnTo>
                    <a:pt x="199185" y="254778"/>
                  </a:lnTo>
                  <a:lnTo>
                    <a:pt x="202233" y="280797"/>
                  </a:lnTo>
                  <a:lnTo>
                    <a:pt x="204970" y="307315"/>
                  </a:lnTo>
                  <a:lnTo>
                    <a:pt x="207501" y="334166"/>
                  </a:lnTo>
                  <a:lnTo>
                    <a:pt x="209893" y="361239"/>
                  </a:lnTo>
                  <a:lnTo>
                    <a:pt x="212195" y="388459"/>
                  </a:lnTo>
                  <a:lnTo>
                    <a:pt x="212870" y="433757"/>
                  </a:lnTo>
                  <a:lnTo>
                    <a:pt x="209407" y="470587"/>
                  </a:lnTo>
                  <a:lnTo>
                    <a:pt x="200811" y="498715"/>
                  </a:lnTo>
                  <a:lnTo>
                    <a:pt x="194145" y="508333"/>
                  </a:lnTo>
                  <a:lnTo>
                    <a:pt x="177330" y="520900"/>
                  </a:lnTo>
                  <a:lnTo>
                    <a:pt x="156217" y="523193"/>
                  </a:lnTo>
                  <a:lnTo>
                    <a:pt x="144660" y="521829"/>
                  </a:lnTo>
                  <a:lnTo>
                    <a:pt x="122411" y="509025"/>
                  </a:lnTo>
                  <a:lnTo>
                    <a:pt x="102175" y="488517"/>
                  </a:lnTo>
                  <a:lnTo>
                    <a:pt x="80294" y="449205"/>
                  </a:lnTo>
                  <a:lnTo>
                    <a:pt x="71932" y="420773"/>
                  </a:lnTo>
                  <a:lnTo>
                    <a:pt x="73371" y="380370"/>
                  </a:lnTo>
                  <a:lnTo>
                    <a:pt x="86728" y="354432"/>
                  </a:lnTo>
                  <a:lnTo>
                    <a:pt x="115196" y="315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666">
              <a:extLst>
                <a:ext uri="{FF2B5EF4-FFF2-40B4-BE49-F238E27FC236}">
                  <a16:creationId xmlns:a16="http://schemas.microsoft.com/office/drawing/2014/main" xmlns="" id="{B4A0D46D-E93C-4C4D-8F0E-42564AF87C8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68584" y="660854"/>
              <a:ext cx="133867" cy="348797"/>
            </a:xfrm>
            <a:custGeom>
              <a:avLst/>
              <a:gdLst/>
              <a:ahLst/>
              <a:cxnLst/>
              <a:rect l="0" t="0" r="0" b="0"/>
              <a:pathLst>
                <a:path w="133867" h="348797">
                  <a:moveTo>
                    <a:pt x="133866" y="31296"/>
                  </a:moveTo>
                  <a:lnTo>
                    <a:pt x="133866" y="31296"/>
                  </a:lnTo>
                  <a:lnTo>
                    <a:pt x="121656" y="4781"/>
                  </a:lnTo>
                  <a:lnTo>
                    <a:pt x="116554" y="1625"/>
                  </a:lnTo>
                  <a:lnTo>
                    <a:pt x="103359" y="0"/>
                  </a:lnTo>
                  <a:lnTo>
                    <a:pt x="86205" y="7274"/>
                  </a:lnTo>
                  <a:lnTo>
                    <a:pt x="66822" y="22030"/>
                  </a:lnTo>
                  <a:lnTo>
                    <a:pt x="36782" y="60928"/>
                  </a:lnTo>
                  <a:lnTo>
                    <a:pt x="18516" y="99264"/>
                  </a:lnTo>
                  <a:lnTo>
                    <a:pt x="6634" y="144054"/>
                  </a:lnTo>
                  <a:lnTo>
                    <a:pt x="413" y="190772"/>
                  </a:lnTo>
                  <a:lnTo>
                    <a:pt x="0" y="235054"/>
                  </a:lnTo>
                  <a:lnTo>
                    <a:pt x="7812" y="274490"/>
                  </a:lnTo>
                  <a:lnTo>
                    <a:pt x="21398" y="307305"/>
                  </a:lnTo>
                  <a:lnTo>
                    <a:pt x="39194" y="328944"/>
                  </a:lnTo>
                  <a:lnTo>
                    <a:pt x="60746" y="339973"/>
                  </a:lnTo>
                  <a:lnTo>
                    <a:pt x="95766" y="348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667">
              <a:extLst>
                <a:ext uri="{FF2B5EF4-FFF2-40B4-BE49-F238E27FC236}">
                  <a16:creationId xmlns:a16="http://schemas.microsoft.com/office/drawing/2014/main" xmlns="" id="{9F252904-700F-46DB-A170-07CA4C63EBF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20255" y="713433"/>
              <a:ext cx="358446" cy="246151"/>
            </a:xfrm>
            <a:custGeom>
              <a:avLst/>
              <a:gdLst/>
              <a:ahLst/>
              <a:cxnLst/>
              <a:rect l="0" t="0" r="0" b="0"/>
              <a:pathLst>
                <a:path w="358446" h="246151">
                  <a:moveTo>
                    <a:pt x="21895" y="23167"/>
                  </a:moveTo>
                  <a:lnTo>
                    <a:pt x="21895" y="23167"/>
                  </a:lnTo>
                  <a:lnTo>
                    <a:pt x="18524" y="26538"/>
                  </a:lnTo>
                  <a:lnTo>
                    <a:pt x="11063" y="61463"/>
                  </a:lnTo>
                  <a:lnTo>
                    <a:pt x="6967" y="92398"/>
                  </a:lnTo>
                  <a:lnTo>
                    <a:pt x="2794" y="127314"/>
                  </a:lnTo>
                  <a:lnTo>
                    <a:pt x="0" y="162588"/>
                  </a:lnTo>
                  <a:lnTo>
                    <a:pt x="3099" y="208097"/>
                  </a:lnTo>
                  <a:lnTo>
                    <a:pt x="9073" y="230476"/>
                  </a:lnTo>
                  <a:lnTo>
                    <a:pt x="13347" y="237573"/>
                  </a:lnTo>
                  <a:lnTo>
                    <a:pt x="18313" y="242304"/>
                  </a:lnTo>
                  <a:lnTo>
                    <a:pt x="23740" y="245459"/>
                  </a:lnTo>
                  <a:lnTo>
                    <a:pt x="30181" y="246150"/>
                  </a:lnTo>
                  <a:lnTo>
                    <a:pt x="44863" y="243156"/>
                  </a:lnTo>
                  <a:lnTo>
                    <a:pt x="57032" y="231477"/>
                  </a:lnTo>
                  <a:lnTo>
                    <a:pt x="66440" y="213821"/>
                  </a:lnTo>
                  <a:lnTo>
                    <a:pt x="77245" y="169185"/>
                  </a:lnTo>
                  <a:lnTo>
                    <a:pt x="78512" y="160270"/>
                  </a:lnTo>
                  <a:lnTo>
                    <a:pt x="79395" y="160430"/>
                  </a:lnTo>
                  <a:lnTo>
                    <a:pt x="82259" y="164371"/>
                  </a:lnTo>
                  <a:lnTo>
                    <a:pt x="91962" y="188538"/>
                  </a:lnTo>
                  <a:lnTo>
                    <a:pt x="116978" y="216726"/>
                  </a:lnTo>
                  <a:lnTo>
                    <a:pt x="123383" y="222056"/>
                  </a:lnTo>
                  <a:lnTo>
                    <a:pt x="139909" y="226097"/>
                  </a:lnTo>
                  <a:lnTo>
                    <a:pt x="159718" y="224130"/>
                  </a:lnTo>
                  <a:lnTo>
                    <a:pt x="193965" y="209712"/>
                  </a:lnTo>
                  <a:lnTo>
                    <a:pt x="226062" y="183018"/>
                  </a:lnTo>
                  <a:lnTo>
                    <a:pt x="244811" y="160534"/>
                  </a:lnTo>
                  <a:lnTo>
                    <a:pt x="255024" y="136430"/>
                  </a:lnTo>
                  <a:lnTo>
                    <a:pt x="262655" y="97178"/>
                  </a:lnTo>
                  <a:lnTo>
                    <a:pt x="265622" y="54269"/>
                  </a:lnTo>
                  <a:lnTo>
                    <a:pt x="262156" y="27818"/>
                  </a:lnTo>
                  <a:lnTo>
                    <a:pt x="253561" y="9006"/>
                  </a:lnTo>
                  <a:lnTo>
                    <a:pt x="247600" y="3849"/>
                  </a:lnTo>
                  <a:lnTo>
                    <a:pt x="240804" y="1116"/>
                  </a:lnTo>
                  <a:lnTo>
                    <a:pt x="233451" y="0"/>
                  </a:lnTo>
                  <a:lnTo>
                    <a:pt x="217755" y="4404"/>
                  </a:lnTo>
                  <a:lnTo>
                    <a:pt x="209618" y="8541"/>
                  </a:lnTo>
                  <a:lnTo>
                    <a:pt x="204193" y="14828"/>
                  </a:lnTo>
                  <a:lnTo>
                    <a:pt x="198166" y="31220"/>
                  </a:lnTo>
                  <a:lnTo>
                    <a:pt x="201132" y="50265"/>
                  </a:lnTo>
                  <a:lnTo>
                    <a:pt x="210211" y="69783"/>
                  </a:lnTo>
                  <a:lnTo>
                    <a:pt x="223655" y="87865"/>
                  </a:lnTo>
                  <a:lnTo>
                    <a:pt x="244681" y="99664"/>
                  </a:lnTo>
                  <a:lnTo>
                    <a:pt x="271193" y="105849"/>
                  </a:lnTo>
                  <a:lnTo>
                    <a:pt x="315032" y="103953"/>
                  </a:lnTo>
                  <a:lnTo>
                    <a:pt x="358445" y="8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668">
              <a:extLst>
                <a:ext uri="{FF2B5EF4-FFF2-40B4-BE49-F238E27FC236}">
                  <a16:creationId xmlns:a16="http://schemas.microsoft.com/office/drawing/2014/main" xmlns="" id="{7C098EE6-7596-449F-A42C-2674429C6F9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359650" y="610483"/>
              <a:ext cx="96144" cy="353609"/>
            </a:xfrm>
            <a:custGeom>
              <a:avLst/>
              <a:gdLst/>
              <a:ahLst/>
              <a:cxnLst/>
              <a:rect l="0" t="0" r="0" b="0"/>
              <a:pathLst>
                <a:path w="96144" h="353609">
                  <a:moveTo>
                    <a:pt x="50800" y="5467"/>
                  </a:moveTo>
                  <a:lnTo>
                    <a:pt x="50800" y="5467"/>
                  </a:lnTo>
                  <a:lnTo>
                    <a:pt x="47429" y="2096"/>
                  </a:lnTo>
                  <a:lnTo>
                    <a:pt x="47141" y="1103"/>
                  </a:lnTo>
                  <a:lnTo>
                    <a:pt x="47655" y="441"/>
                  </a:lnTo>
                  <a:lnTo>
                    <a:pt x="48704" y="0"/>
                  </a:lnTo>
                  <a:lnTo>
                    <a:pt x="62825" y="41290"/>
                  </a:lnTo>
                  <a:lnTo>
                    <a:pt x="81252" y="83266"/>
                  </a:lnTo>
                  <a:lnTo>
                    <a:pt x="90911" y="118831"/>
                  </a:lnTo>
                  <a:lnTo>
                    <a:pt x="96143" y="157451"/>
                  </a:lnTo>
                  <a:lnTo>
                    <a:pt x="96117" y="195782"/>
                  </a:lnTo>
                  <a:lnTo>
                    <a:pt x="89990" y="233985"/>
                  </a:lnTo>
                  <a:lnTo>
                    <a:pt x="79508" y="270014"/>
                  </a:lnTo>
                  <a:lnTo>
                    <a:pt x="57032" y="312686"/>
                  </a:lnTo>
                  <a:lnTo>
                    <a:pt x="23835" y="347460"/>
                  </a:lnTo>
                  <a:lnTo>
                    <a:pt x="18007" y="351996"/>
                  </a:lnTo>
                  <a:lnTo>
                    <a:pt x="13415" y="353608"/>
                  </a:lnTo>
                  <a:lnTo>
                    <a:pt x="9649" y="353272"/>
                  </a:lnTo>
                  <a:lnTo>
                    <a:pt x="0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669">
              <a:extLst>
                <a:ext uri="{FF2B5EF4-FFF2-40B4-BE49-F238E27FC236}">
                  <a16:creationId xmlns:a16="http://schemas.microsoft.com/office/drawing/2014/main" xmlns="" id="{0EE00E9C-DA13-4231-B537-17EA3ABBA97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13650" y="920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7232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1670">
            <a:extLst>
              <a:ext uri="{FF2B5EF4-FFF2-40B4-BE49-F238E27FC236}">
                <a16:creationId xmlns:a16="http://schemas.microsoft.com/office/drawing/2014/main" xmlns="" id="{9F4530D2-4D51-4A1C-8757-C83D606577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94182" y="520700"/>
            <a:ext cx="595469" cy="537210"/>
          </a:xfrm>
          <a:custGeom>
            <a:avLst/>
            <a:gdLst/>
            <a:ahLst/>
            <a:cxnLst/>
            <a:rect l="0" t="0" r="0" b="0"/>
            <a:pathLst>
              <a:path w="595469" h="537210">
                <a:moveTo>
                  <a:pt x="551018" y="0"/>
                </a:moveTo>
                <a:lnTo>
                  <a:pt x="551018" y="0"/>
                </a:lnTo>
                <a:lnTo>
                  <a:pt x="523229" y="3371"/>
                </a:lnTo>
                <a:lnTo>
                  <a:pt x="481165" y="18951"/>
                </a:lnTo>
                <a:lnTo>
                  <a:pt x="442832" y="31706"/>
                </a:lnTo>
                <a:lnTo>
                  <a:pt x="398513" y="45842"/>
                </a:lnTo>
                <a:lnTo>
                  <a:pt x="373852" y="54550"/>
                </a:lnTo>
                <a:lnTo>
                  <a:pt x="348242" y="63883"/>
                </a:lnTo>
                <a:lnTo>
                  <a:pt x="321995" y="73633"/>
                </a:lnTo>
                <a:lnTo>
                  <a:pt x="295325" y="83661"/>
                </a:lnTo>
                <a:lnTo>
                  <a:pt x="268372" y="93874"/>
                </a:lnTo>
                <a:lnTo>
                  <a:pt x="241938" y="104916"/>
                </a:lnTo>
                <a:lnTo>
                  <a:pt x="215848" y="116511"/>
                </a:lnTo>
                <a:lnTo>
                  <a:pt x="189988" y="128474"/>
                </a:lnTo>
                <a:lnTo>
                  <a:pt x="164987" y="140682"/>
                </a:lnTo>
                <a:lnTo>
                  <a:pt x="140559" y="153055"/>
                </a:lnTo>
                <a:lnTo>
                  <a:pt x="96952" y="176680"/>
                </a:lnTo>
                <a:lnTo>
                  <a:pt x="56804" y="203730"/>
                </a:lnTo>
                <a:lnTo>
                  <a:pt x="48675" y="213549"/>
                </a:lnTo>
                <a:lnTo>
                  <a:pt x="52433" y="217860"/>
                </a:lnTo>
                <a:lnTo>
                  <a:pt x="71662" y="226414"/>
                </a:lnTo>
                <a:lnTo>
                  <a:pt x="110311" y="231156"/>
                </a:lnTo>
                <a:lnTo>
                  <a:pt x="134447" y="232421"/>
                </a:lnTo>
                <a:lnTo>
                  <a:pt x="161825" y="233969"/>
                </a:lnTo>
                <a:lnTo>
                  <a:pt x="191367" y="235707"/>
                </a:lnTo>
                <a:lnTo>
                  <a:pt x="222351" y="237571"/>
                </a:lnTo>
                <a:lnTo>
                  <a:pt x="251473" y="240225"/>
                </a:lnTo>
                <a:lnTo>
                  <a:pt x="279354" y="243406"/>
                </a:lnTo>
                <a:lnTo>
                  <a:pt x="306409" y="246937"/>
                </a:lnTo>
                <a:lnTo>
                  <a:pt x="347758" y="256505"/>
                </a:lnTo>
                <a:lnTo>
                  <a:pt x="376013" y="267813"/>
                </a:lnTo>
                <a:lnTo>
                  <a:pt x="388572" y="279895"/>
                </a:lnTo>
                <a:lnTo>
                  <a:pt x="389098" y="286785"/>
                </a:lnTo>
                <a:lnTo>
                  <a:pt x="382157" y="301968"/>
                </a:lnTo>
                <a:lnTo>
                  <a:pt x="348899" y="329753"/>
                </a:lnTo>
                <a:lnTo>
                  <a:pt x="311609" y="351873"/>
                </a:lnTo>
                <a:lnTo>
                  <a:pt x="265403" y="376521"/>
                </a:lnTo>
                <a:lnTo>
                  <a:pt x="239252" y="390009"/>
                </a:lnTo>
                <a:lnTo>
                  <a:pt x="211941" y="403939"/>
                </a:lnTo>
                <a:lnTo>
                  <a:pt x="183855" y="418165"/>
                </a:lnTo>
                <a:lnTo>
                  <a:pt x="155254" y="432588"/>
                </a:lnTo>
                <a:lnTo>
                  <a:pt x="126309" y="447142"/>
                </a:lnTo>
                <a:lnTo>
                  <a:pt x="100662" y="460372"/>
                </a:lnTo>
                <a:lnTo>
                  <a:pt x="55232" y="484480"/>
                </a:lnTo>
                <a:lnTo>
                  <a:pt x="10811" y="514515"/>
                </a:lnTo>
                <a:lnTo>
                  <a:pt x="3906" y="521516"/>
                </a:lnTo>
                <a:lnTo>
                  <a:pt x="717" y="526888"/>
                </a:lnTo>
                <a:lnTo>
                  <a:pt x="0" y="531175"/>
                </a:lnTo>
                <a:lnTo>
                  <a:pt x="5167" y="534034"/>
                </a:lnTo>
                <a:lnTo>
                  <a:pt x="25961" y="537209"/>
                </a:lnTo>
                <a:lnTo>
                  <a:pt x="65305" y="534858"/>
                </a:lnTo>
                <a:lnTo>
                  <a:pt x="89626" y="532255"/>
                </a:lnTo>
                <a:lnTo>
                  <a:pt x="119246" y="528403"/>
                </a:lnTo>
                <a:lnTo>
                  <a:pt x="152397" y="523719"/>
                </a:lnTo>
                <a:lnTo>
                  <a:pt x="187904" y="518479"/>
                </a:lnTo>
                <a:lnTo>
                  <a:pt x="227802" y="513575"/>
                </a:lnTo>
                <a:lnTo>
                  <a:pt x="270630" y="508894"/>
                </a:lnTo>
                <a:lnTo>
                  <a:pt x="315409" y="504363"/>
                </a:lnTo>
                <a:lnTo>
                  <a:pt x="357962" y="502047"/>
                </a:lnTo>
                <a:lnTo>
                  <a:pt x="399032" y="501209"/>
                </a:lnTo>
                <a:lnTo>
                  <a:pt x="439110" y="501356"/>
                </a:lnTo>
                <a:lnTo>
                  <a:pt x="474296" y="502160"/>
                </a:lnTo>
                <a:lnTo>
                  <a:pt x="506219" y="503401"/>
                </a:lnTo>
                <a:lnTo>
                  <a:pt x="535970" y="504934"/>
                </a:lnTo>
                <a:lnTo>
                  <a:pt x="595468" y="508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350">
            <a:extLst>
              <a:ext uri="{FF2B5EF4-FFF2-40B4-BE49-F238E27FC236}">
                <a16:creationId xmlns:a16="http://schemas.microsoft.com/office/drawing/2014/main" xmlns="" id="{93368DB2-3DF8-45FC-B8DD-9D6FC5B2FD08}"/>
              </a:ext>
            </a:extLst>
          </p:cNvPr>
          <p:cNvGrpSpPr/>
          <p:nvPr/>
        </p:nvGrpSpPr>
        <p:grpSpPr>
          <a:xfrm>
            <a:off x="4837733" y="717550"/>
            <a:ext cx="267668" cy="148539"/>
            <a:chOff x="4837733" y="717550"/>
            <a:chExt cx="267668" cy="148539"/>
          </a:xfrm>
        </p:grpSpPr>
        <p:sp>
          <p:nvSpPr>
            <p:cNvPr id="172" name="SMARTInkShape-1671">
              <a:extLst>
                <a:ext uri="{FF2B5EF4-FFF2-40B4-BE49-F238E27FC236}">
                  <a16:creationId xmlns:a16="http://schemas.microsoft.com/office/drawing/2014/main" xmlns="" id="{659D00FF-BB14-46BF-8A5D-365671828DF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38700" y="7175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0"/>
                  </a:moveTo>
                  <a:lnTo>
                    <a:pt x="0" y="0"/>
                  </a:lnTo>
                  <a:lnTo>
                    <a:pt x="37902" y="3371"/>
                  </a:lnTo>
                  <a:lnTo>
                    <a:pt x="69057" y="3145"/>
                  </a:lnTo>
                  <a:lnTo>
                    <a:pt x="103364" y="2103"/>
                  </a:lnTo>
                  <a:lnTo>
                    <a:pt x="148768" y="4778"/>
                  </a:lnTo>
                  <a:lnTo>
                    <a:pt x="171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672">
              <a:extLst>
                <a:ext uri="{FF2B5EF4-FFF2-40B4-BE49-F238E27FC236}">
                  <a16:creationId xmlns:a16="http://schemas.microsoft.com/office/drawing/2014/main" xmlns="" id="{20A423FC-E90F-43F0-81FC-A70B8EA7058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837733" y="831850"/>
              <a:ext cx="267668" cy="34239"/>
            </a:xfrm>
            <a:custGeom>
              <a:avLst/>
              <a:gdLst/>
              <a:ahLst/>
              <a:cxnLst/>
              <a:rect l="0" t="0" r="0" b="0"/>
              <a:pathLst>
                <a:path w="267668" h="34239">
                  <a:moveTo>
                    <a:pt x="7317" y="25400"/>
                  </a:moveTo>
                  <a:lnTo>
                    <a:pt x="7317" y="25400"/>
                  </a:lnTo>
                  <a:lnTo>
                    <a:pt x="575" y="28771"/>
                  </a:lnTo>
                  <a:lnTo>
                    <a:pt x="0" y="30470"/>
                  </a:lnTo>
                  <a:lnTo>
                    <a:pt x="1028" y="32307"/>
                  </a:lnTo>
                  <a:lnTo>
                    <a:pt x="3124" y="34238"/>
                  </a:lnTo>
                  <a:lnTo>
                    <a:pt x="26300" y="33585"/>
                  </a:lnTo>
                  <a:lnTo>
                    <a:pt x="73463" y="25552"/>
                  </a:lnTo>
                  <a:lnTo>
                    <a:pt x="117618" y="18177"/>
                  </a:lnTo>
                  <a:lnTo>
                    <a:pt x="142235" y="14234"/>
                  </a:lnTo>
                  <a:lnTo>
                    <a:pt x="167113" y="10901"/>
                  </a:lnTo>
                  <a:lnTo>
                    <a:pt x="192163" y="7973"/>
                  </a:lnTo>
                  <a:lnTo>
                    <a:pt x="234111" y="3543"/>
                  </a:lnTo>
                  <a:lnTo>
                    <a:pt x="267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351">
            <a:extLst>
              <a:ext uri="{FF2B5EF4-FFF2-40B4-BE49-F238E27FC236}">
                <a16:creationId xmlns:a16="http://schemas.microsoft.com/office/drawing/2014/main" xmlns="" id="{B7CB99DC-9A1A-4A32-BC87-B70B5A8CDB06}"/>
              </a:ext>
            </a:extLst>
          </p:cNvPr>
          <p:cNvGrpSpPr/>
          <p:nvPr/>
        </p:nvGrpSpPr>
        <p:grpSpPr>
          <a:xfrm>
            <a:off x="2142489" y="360001"/>
            <a:ext cx="2173354" cy="791459"/>
            <a:chOff x="2142489" y="360001"/>
            <a:chExt cx="2173354" cy="791459"/>
          </a:xfrm>
        </p:grpSpPr>
        <p:sp>
          <p:nvSpPr>
            <p:cNvPr id="175" name="SMARTInkShape-1673">
              <a:extLst>
                <a:ext uri="{FF2B5EF4-FFF2-40B4-BE49-F238E27FC236}">
                  <a16:creationId xmlns:a16="http://schemas.microsoft.com/office/drawing/2014/main" xmlns="" id="{0669F6D9-5D4A-4BAC-92E1-FD058A51F2C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42489" y="447818"/>
              <a:ext cx="245112" cy="515666"/>
            </a:xfrm>
            <a:custGeom>
              <a:avLst/>
              <a:gdLst/>
              <a:ahLst/>
              <a:cxnLst/>
              <a:rect l="0" t="0" r="0" b="0"/>
              <a:pathLst>
                <a:path w="245112" h="515666">
                  <a:moveTo>
                    <a:pt x="245111" y="15732"/>
                  </a:moveTo>
                  <a:lnTo>
                    <a:pt x="245111" y="15732"/>
                  </a:lnTo>
                  <a:lnTo>
                    <a:pt x="245111" y="4176"/>
                  </a:lnTo>
                  <a:lnTo>
                    <a:pt x="238369" y="0"/>
                  </a:lnTo>
                  <a:lnTo>
                    <a:pt x="196777" y="2145"/>
                  </a:lnTo>
                  <a:lnTo>
                    <a:pt x="163292" y="6532"/>
                  </a:lnTo>
                  <a:lnTo>
                    <a:pt x="120372" y="20657"/>
                  </a:lnTo>
                  <a:lnTo>
                    <a:pt x="91891" y="36241"/>
                  </a:lnTo>
                  <a:lnTo>
                    <a:pt x="68950" y="61006"/>
                  </a:lnTo>
                  <a:lnTo>
                    <a:pt x="52117" y="87316"/>
                  </a:lnTo>
                  <a:lnTo>
                    <a:pt x="44935" y="116356"/>
                  </a:lnTo>
                  <a:lnTo>
                    <a:pt x="43919" y="163549"/>
                  </a:lnTo>
                  <a:lnTo>
                    <a:pt x="50816" y="205972"/>
                  </a:lnTo>
                  <a:lnTo>
                    <a:pt x="52924" y="237631"/>
                  </a:lnTo>
                  <a:lnTo>
                    <a:pt x="53861" y="270517"/>
                  </a:lnTo>
                  <a:lnTo>
                    <a:pt x="52867" y="304653"/>
                  </a:lnTo>
                  <a:lnTo>
                    <a:pt x="47721" y="340991"/>
                  </a:lnTo>
                  <a:lnTo>
                    <a:pt x="40730" y="376427"/>
                  </a:lnTo>
                  <a:lnTo>
                    <a:pt x="32214" y="410991"/>
                  </a:lnTo>
                  <a:lnTo>
                    <a:pt x="21373" y="445167"/>
                  </a:lnTo>
                  <a:lnTo>
                    <a:pt x="3648" y="490705"/>
                  </a:lnTo>
                  <a:lnTo>
                    <a:pt x="211" y="501527"/>
                  </a:lnTo>
                  <a:lnTo>
                    <a:pt x="0" y="505401"/>
                  </a:lnTo>
                  <a:lnTo>
                    <a:pt x="1647" y="511587"/>
                  </a:lnTo>
                  <a:lnTo>
                    <a:pt x="5896" y="513518"/>
                  </a:lnTo>
                  <a:lnTo>
                    <a:pt x="20025" y="515665"/>
                  </a:lnTo>
                  <a:lnTo>
                    <a:pt x="54554" y="510131"/>
                  </a:lnTo>
                  <a:lnTo>
                    <a:pt x="87512" y="503341"/>
                  </a:lnTo>
                  <a:lnTo>
                    <a:pt x="124267" y="495619"/>
                  </a:lnTo>
                  <a:lnTo>
                    <a:pt x="159417" y="487484"/>
                  </a:lnTo>
                  <a:lnTo>
                    <a:pt x="200827" y="478341"/>
                  </a:lnTo>
                  <a:lnTo>
                    <a:pt x="232411" y="466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674">
              <a:extLst>
                <a:ext uri="{FF2B5EF4-FFF2-40B4-BE49-F238E27FC236}">
                  <a16:creationId xmlns:a16="http://schemas.microsoft.com/office/drawing/2014/main" xmlns="" id="{D8A4B1E6-68ED-4FFF-80E3-FA9C78E3AB0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159000" y="711200"/>
              <a:ext cx="184151" cy="69851"/>
            </a:xfrm>
            <a:custGeom>
              <a:avLst/>
              <a:gdLst/>
              <a:ahLst/>
              <a:cxnLst/>
              <a:rect l="0" t="0" r="0" b="0"/>
              <a:pathLst>
                <a:path w="184151" h="69851">
                  <a:moveTo>
                    <a:pt x="0" y="69850"/>
                  </a:moveTo>
                  <a:lnTo>
                    <a:pt x="0" y="69850"/>
                  </a:lnTo>
                  <a:lnTo>
                    <a:pt x="6742" y="63108"/>
                  </a:lnTo>
                  <a:lnTo>
                    <a:pt x="40399" y="46777"/>
                  </a:lnTo>
                  <a:lnTo>
                    <a:pt x="73223" y="33254"/>
                  </a:lnTo>
                  <a:lnTo>
                    <a:pt x="115094" y="19719"/>
                  </a:lnTo>
                  <a:lnTo>
                    <a:pt x="153458" y="876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675">
              <a:extLst>
                <a:ext uri="{FF2B5EF4-FFF2-40B4-BE49-F238E27FC236}">
                  <a16:creationId xmlns:a16="http://schemas.microsoft.com/office/drawing/2014/main" xmlns="" id="{66E9F94E-5BCF-4850-B3E7-E0AC82504E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070350" y="360001"/>
              <a:ext cx="245493" cy="611550"/>
            </a:xfrm>
            <a:custGeom>
              <a:avLst/>
              <a:gdLst/>
              <a:ahLst/>
              <a:cxnLst/>
              <a:rect l="0" t="0" r="0" b="0"/>
              <a:pathLst>
                <a:path w="245493" h="611550">
                  <a:moveTo>
                    <a:pt x="0" y="33699"/>
                  </a:moveTo>
                  <a:lnTo>
                    <a:pt x="0" y="33699"/>
                  </a:lnTo>
                  <a:lnTo>
                    <a:pt x="43927" y="18952"/>
                  </a:lnTo>
                  <a:lnTo>
                    <a:pt x="77379" y="12328"/>
                  </a:lnTo>
                  <a:lnTo>
                    <a:pt x="120468" y="7032"/>
                  </a:lnTo>
                  <a:lnTo>
                    <a:pt x="160315" y="2327"/>
                  </a:lnTo>
                  <a:lnTo>
                    <a:pt x="194723" y="0"/>
                  </a:lnTo>
                  <a:lnTo>
                    <a:pt x="238032" y="8123"/>
                  </a:lnTo>
                  <a:lnTo>
                    <a:pt x="243355" y="10298"/>
                  </a:lnTo>
                  <a:lnTo>
                    <a:pt x="245492" y="14571"/>
                  </a:lnTo>
                  <a:lnTo>
                    <a:pt x="244103" y="26844"/>
                  </a:lnTo>
                  <a:lnTo>
                    <a:pt x="222987" y="74338"/>
                  </a:lnTo>
                  <a:lnTo>
                    <a:pt x="212935" y="107500"/>
                  </a:lnTo>
                  <a:lnTo>
                    <a:pt x="203764" y="147168"/>
                  </a:lnTo>
                  <a:lnTo>
                    <a:pt x="194983" y="191374"/>
                  </a:lnTo>
                  <a:lnTo>
                    <a:pt x="190667" y="215016"/>
                  </a:lnTo>
                  <a:lnTo>
                    <a:pt x="186378" y="239243"/>
                  </a:lnTo>
                  <a:lnTo>
                    <a:pt x="183519" y="263862"/>
                  </a:lnTo>
                  <a:lnTo>
                    <a:pt x="181613" y="288741"/>
                  </a:lnTo>
                  <a:lnTo>
                    <a:pt x="180342" y="313794"/>
                  </a:lnTo>
                  <a:lnTo>
                    <a:pt x="180906" y="338257"/>
                  </a:lnTo>
                  <a:lnTo>
                    <a:pt x="182693" y="362326"/>
                  </a:lnTo>
                  <a:lnTo>
                    <a:pt x="188440" y="407650"/>
                  </a:lnTo>
                  <a:lnTo>
                    <a:pt x="195700" y="446609"/>
                  </a:lnTo>
                  <a:lnTo>
                    <a:pt x="201748" y="480857"/>
                  </a:lnTo>
                  <a:lnTo>
                    <a:pt x="209120" y="524142"/>
                  </a:lnTo>
                  <a:lnTo>
                    <a:pt x="212010" y="557428"/>
                  </a:lnTo>
                  <a:lnTo>
                    <a:pt x="209168" y="591800"/>
                  </a:lnTo>
                  <a:lnTo>
                    <a:pt x="206323" y="598774"/>
                  </a:lnTo>
                  <a:lnTo>
                    <a:pt x="203165" y="600915"/>
                  </a:lnTo>
                  <a:lnTo>
                    <a:pt x="170217" y="608006"/>
                  </a:lnTo>
                  <a:lnTo>
                    <a:pt x="130711" y="610499"/>
                  </a:lnTo>
                  <a:lnTo>
                    <a:pt x="86628" y="611238"/>
                  </a:lnTo>
                  <a:lnTo>
                    <a:pt x="57150" y="611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676">
              <a:extLst>
                <a:ext uri="{FF2B5EF4-FFF2-40B4-BE49-F238E27FC236}">
                  <a16:creationId xmlns:a16="http://schemas.microsoft.com/office/drawing/2014/main" xmlns="" id="{5467DE61-9C02-4E26-AADA-38EC6585B7D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48100" y="453829"/>
              <a:ext cx="112334" cy="416122"/>
            </a:xfrm>
            <a:custGeom>
              <a:avLst/>
              <a:gdLst/>
              <a:ahLst/>
              <a:cxnLst/>
              <a:rect l="0" t="0" r="0" b="0"/>
              <a:pathLst>
                <a:path w="112334" h="416122">
                  <a:moveTo>
                    <a:pt x="76200" y="3371"/>
                  </a:moveTo>
                  <a:lnTo>
                    <a:pt x="76200" y="3371"/>
                  </a:lnTo>
                  <a:lnTo>
                    <a:pt x="82942" y="0"/>
                  </a:lnTo>
                  <a:lnTo>
                    <a:pt x="86339" y="1124"/>
                  </a:lnTo>
                  <a:lnTo>
                    <a:pt x="93877" y="8017"/>
                  </a:lnTo>
                  <a:lnTo>
                    <a:pt x="99311" y="44023"/>
                  </a:lnTo>
                  <a:lnTo>
                    <a:pt x="104346" y="80941"/>
                  </a:lnTo>
                  <a:lnTo>
                    <a:pt x="109876" y="124630"/>
                  </a:lnTo>
                  <a:lnTo>
                    <a:pt x="111350" y="149121"/>
                  </a:lnTo>
                  <a:lnTo>
                    <a:pt x="112333" y="174621"/>
                  </a:lnTo>
                  <a:lnTo>
                    <a:pt x="110872" y="202204"/>
                  </a:lnTo>
                  <a:lnTo>
                    <a:pt x="107781" y="231177"/>
                  </a:lnTo>
                  <a:lnTo>
                    <a:pt x="103604" y="261075"/>
                  </a:lnTo>
                  <a:lnTo>
                    <a:pt x="95175" y="288062"/>
                  </a:lnTo>
                  <a:lnTo>
                    <a:pt x="83911" y="313110"/>
                  </a:lnTo>
                  <a:lnTo>
                    <a:pt x="57049" y="356227"/>
                  </a:lnTo>
                  <a:lnTo>
                    <a:pt x="0" y="416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77">
              <a:extLst>
                <a:ext uri="{FF2B5EF4-FFF2-40B4-BE49-F238E27FC236}">
                  <a16:creationId xmlns:a16="http://schemas.microsoft.com/office/drawing/2014/main" xmlns="" id="{5490AB01-5FCD-43FE-83F3-1961F200770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71113" y="527050"/>
              <a:ext cx="164288" cy="336551"/>
            </a:xfrm>
            <a:custGeom>
              <a:avLst/>
              <a:gdLst/>
              <a:ahLst/>
              <a:cxnLst/>
              <a:rect l="0" t="0" r="0" b="0"/>
              <a:pathLst>
                <a:path w="164288" h="336551">
                  <a:moveTo>
                    <a:pt x="164287" y="0"/>
                  </a:moveTo>
                  <a:lnTo>
                    <a:pt x="164287" y="0"/>
                  </a:lnTo>
                  <a:lnTo>
                    <a:pt x="157545" y="0"/>
                  </a:lnTo>
                  <a:lnTo>
                    <a:pt x="148590" y="7526"/>
                  </a:lnTo>
                  <a:lnTo>
                    <a:pt x="115482" y="48837"/>
                  </a:lnTo>
                  <a:lnTo>
                    <a:pt x="94383" y="84735"/>
                  </a:lnTo>
                  <a:lnTo>
                    <a:pt x="72541" y="127266"/>
                  </a:lnTo>
                  <a:lnTo>
                    <a:pt x="48722" y="174390"/>
                  </a:lnTo>
                  <a:lnTo>
                    <a:pt x="27788" y="221675"/>
                  </a:lnTo>
                  <a:lnTo>
                    <a:pt x="11193" y="264328"/>
                  </a:lnTo>
                  <a:lnTo>
                    <a:pt x="0" y="306057"/>
                  </a:lnTo>
                  <a:lnTo>
                    <a:pt x="553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678">
              <a:extLst>
                <a:ext uri="{FF2B5EF4-FFF2-40B4-BE49-F238E27FC236}">
                  <a16:creationId xmlns:a16="http://schemas.microsoft.com/office/drawing/2014/main" xmlns="" id="{1D177CF7-7F24-4CBF-BD18-15636CDDCAB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997467" y="647733"/>
              <a:ext cx="203296" cy="503727"/>
            </a:xfrm>
            <a:custGeom>
              <a:avLst/>
              <a:gdLst/>
              <a:ahLst/>
              <a:cxnLst/>
              <a:rect l="0" t="0" r="0" b="0"/>
              <a:pathLst>
                <a:path w="203296" h="503727">
                  <a:moveTo>
                    <a:pt x="133083" y="50767"/>
                  </a:moveTo>
                  <a:lnTo>
                    <a:pt x="133083" y="50767"/>
                  </a:lnTo>
                  <a:lnTo>
                    <a:pt x="115406" y="27623"/>
                  </a:lnTo>
                  <a:lnTo>
                    <a:pt x="88930" y="6919"/>
                  </a:lnTo>
                  <a:lnTo>
                    <a:pt x="73008" y="0"/>
                  </a:lnTo>
                  <a:lnTo>
                    <a:pt x="56524" y="217"/>
                  </a:lnTo>
                  <a:lnTo>
                    <a:pt x="39790" y="6428"/>
                  </a:lnTo>
                  <a:lnTo>
                    <a:pt x="22945" y="18596"/>
                  </a:lnTo>
                  <a:lnTo>
                    <a:pt x="4337" y="48055"/>
                  </a:lnTo>
                  <a:lnTo>
                    <a:pt x="133" y="71434"/>
                  </a:lnTo>
                  <a:lnTo>
                    <a:pt x="0" y="83595"/>
                  </a:lnTo>
                  <a:lnTo>
                    <a:pt x="7378" y="102752"/>
                  </a:lnTo>
                  <a:lnTo>
                    <a:pt x="13296" y="110823"/>
                  </a:lnTo>
                  <a:lnTo>
                    <a:pt x="31161" y="121674"/>
                  </a:lnTo>
                  <a:lnTo>
                    <a:pt x="53917" y="127437"/>
                  </a:lnTo>
                  <a:lnTo>
                    <a:pt x="80495" y="127646"/>
                  </a:lnTo>
                  <a:lnTo>
                    <a:pt x="105006" y="119743"/>
                  </a:lnTo>
                  <a:lnTo>
                    <a:pt x="125543" y="106117"/>
                  </a:lnTo>
                  <a:lnTo>
                    <a:pt x="139374" y="88302"/>
                  </a:lnTo>
                  <a:lnTo>
                    <a:pt x="146463" y="68625"/>
                  </a:lnTo>
                  <a:lnTo>
                    <a:pt x="148907" y="50237"/>
                  </a:lnTo>
                  <a:lnTo>
                    <a:pt x="147642" y="37361"/>
                  </a:lnTo>
                  <a:lnTo>
                    <a:pt x="144728" y="30698"/>
                  </a:lnTo>
                  <a:lnTo>
                    <a:pt x="142963" y="28921"/>
                  </a:lnTo>
                  <a:lnTo>
                    <a:pt x="141080" y="30558"/>
                  </a:lnTo>
                  <a:lnTo>
                    <a:pt x="137108" y="39904"/>
                  </a:lnTo>
                  <a:lnTo>
                    <a:pt x="138635" y="55346"/>
                  </a:lnTo>
                  <a:lnTo>
                    <a:pt x="147428" y="89518"/>
                  </a:lnTo>
                  <a:lnTo>
                    <a:pt x="156392" y="120906"/>
                  </a:lnTo>
                  <a:lnTo>
                    <a:pt x="169783" y="158375"/>
                  </a:lnTo>
                  <a:lnTo>
                    <a:pt x="183261" y="200428"/>
                  </a:lnTo>
                  <a:lnTo>
                    <a:pt x="194895" y="245694"/>
                  </a:lnTo>
                  <a:lnTo>
                    <a:pt x="198986" y="269618"/>
                  </a:lnTo>
                  <a:lnTo>
                    <a:pt x="202418" y="294035"/>
                  </a:lnTo>
                  <a:lnTo>
                    <a:pt x="203295" y="318779"/>
                  </a:lnTo>
                  <a:lnTo>
                    <a:pt x="202469" y="343741"/>
                  </a:lnTo>
                  <a:lnTo>
                    <a:pt x="197082" y="391233"/>
                  </a:lnTo>
                  <a:lnTo>
                    <a:pt x="187633" y="431156"/>
                  </a:lnTo>
                  <a:lnTo>
                    <a:pt x="167041" y="475252"/>
                  </a:lnTo>
                  <a:lnTo>
                    <a:pt x="146438" y="500547"/>
                  </a:lnTo>
                  <a:lnTo>
                    <a:pt x="138458" y="503726"/>
                  </a:lnTo>
                  <a:lnTo>
                    <a:pt x="120185" y="503495"/>
                  </a:lnTo>
                  <a:lnTo>
                    <a:pt x="111784" y="499341"/>
                  </a:lnTo>
                  <a:lnTo>
                    <a:pt x="96805" y="485318"/>
                  </a:lnTo>
                  <a:lnTo>
                    <a:pt x="76473" y="454219"/>
                  </a:lnTo>
                  <a:lnTo>
                    <a:pt x="63785" y="418194"/>
                  </a:lnTo>
                  <a:lnTo>
                    <a:pt x="65595" y="395160"/>
                  </a:lnTo>
                  <a:lnTo>
                    <a:pt x="75933" y="36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679">
              <a:extLst>
                <a:ext uri="{FF2B5EF4-FFF2-40B4-BE49-F238E27FC236}">
                  <a16:creationId xmlns:a16="http://schemas.microsoft.com/office/drawing/2014/main" xmlns="" id="{B5B5D5B2-56BD-4D41-91A1-3EC9E760CE7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398076" y="440748"/>
              <a:ext cx="138875" cy="454603"/>
            </a:xfrm>
            <a:custGeom>
              <a:avLst/>
              <a:gdLst/>
              <a:ahLst/>
              <a:cxnLst/>
              <a:rect l="0" t="0" r="0" b="0"/>
              <a:pathLst>
                <a:path w="138875" h="454603">
                  <a:moveTo>
                    <a:pt x="138874" y="48202"/>
                  </a:moveTo>
                  <a:lnTo>
                    <a:pt x="138874" y="48202"/>
                  </a:lnTo>
                  <a:lnTo>
                    <a:pt x="123947" y="6171"/>
                  </a:lnTo>
                  <a:lnTo>
                    <a:pt x="120456" y="3248"/>
                  </a:lnTo>
                  <a:lnTo>
                    <a:pt x="110933" y="0"/>
                  </a:lnTo>
                  <a:lnTo>
                    <a:pt x="104724" y="1956"/>
                  </a:lnTo>
                  <a:lnTo>
                    <a:pt x="90299" y="11656"/>
                  </a:lnTo>
                  <a:lnTo>
                    <a:pt x="62942" y="49838"/>
                  </a:lnTo>
                  <a:lnTo>
                    <a:pt x="44684" y="89146"/>
                  </a:lnTo>
                  <a:lnTo>
                    <a:pt x="35863" y="111481"/>
                  </a:lnTo>
                  <a:lnTo>
                    <a:pt x="27867" y="136955"/>
                  </a:lnTo>
                  <a:lnTo>
                    <a:pt x="20418" y="164521"/>
                  </a:lnTo>
                  <a:lnTo>
                    <a:pt x="13337" y="193481"/>
                  </a:lnTo>
                  <a:lnTo>
                    <a:pt x="7911" y="221960"/>
                  </a:lnTo>
                  <a:lnTo>
                    <a:pt x="3587" y="250119"/>
                  </a:lnTo>
                  <a:lnTo>
                    <a:pt x="0" y="278063"/>
                  </a:lnTo>
                  <a:lnTo>
                    <a:pt x="1135" y="303748"/>
                  </a:lnTo>
                  <a:lnTo>
                    <a:pt x="11805" y="351102"/>
                  </a:lnTo>
                  <a:lnTo>
                    <a:pt x="28306" y="388141"/>
                  </a:lnTo>
                  <a:lnTo>
                    <a:pt x="49516" y="416597"/>
                  </a:lnTo>
                  <a:lnTo>
                    <a:pt x="107124" y="454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80">
              <a:extLst>
                <a:ext uri="{FF2B5EF4-FFF2-40B4-BE49-F238E27FC236}">
                  <a16:creationId xmlns:a16="http://schemas.microsoft.com/office/drawing/2014/main" xmlns="" id="{118F3747-5132-4CDA-AD7B-7A080D90A96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15841" y="560565"/>
              <a:ext cx="219560" cy="245886"/>
            </a:xfrm>
            <a:custGeom>
              <a:avLst/>
              <a:gdLst/>
              <a:ahLst/>
              <a:cxnLst/>
              <a:rect l="0" t="0" r="0" b="0"/>
              <a:pathLst>
                <a:path w="219560" h="245886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5" y="883"/>
                  </a:lnTo>
                  <a:lnTo>
                    <a:pt x="1563" y="0"/>
                  </a:lnTo>
                  <a:lnTo>
                    <a:pt x="2967" y="1529"/>
                  </a:lnTo>
                  <a:lnTo>
                    <a:pt x="22426" y="38389"/>
                  </a:lnTo>
                  <a:lnTo>
                    <a:pt x="55159" y="81786"/>
                  </a:lnTo>
                  <a:lnTo>
                    <a:pt x="78288" y="115802"/>
                  </a:lnTo>
                  <a:lnTo>
                    <a:pt x="102444" y="150676"/>
                  </a:lnTo>
                  <a:lnTo>
                    <a:pt x="146366" y="196665"/>
                  </a:lnTo>
                  <a:lnTo>
                    <a:pt x="184701" y="229733"/>
                  </a:lnTo>
                  <a:lnTo>
                    <a:pt x="219559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81">
              <a:extLst>
                <a:ext uri="{FF2B5EF4-FFF2-40B4-BE49-F238E27FC236}">
                  <a16:creationId xmlns:a16="http://schemas.microsoft.com/office/drawing/2014/main" xmlns="" id="{D7049DFE-26C8-43F5-BF93-DE48FBBDAE4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592093" y="419362"/>
              <a:ext cx="240008" cy="543874"/>
            </a:xfrm>
            <a:custGeom>
              <a:avLst/>
              <a:gdLst/>
              <a:ahLst/>
              <a:cxnLst/>
              <a:rect l="0" t="0" r="0" b="0"/>
              <a:pathLst>
                <a:path w="240008" h="543874">
                  <a:moveTo>
                    <a:pt x="240007" y="6088"/>
                  </a:moveTo>
                  <a:lnTo>
                    <a:pt x="240007" y="6088"/>
                  </a:lnTo>
                  <a:lnTo>
                    <a:pt x="229868" y="1724"/>
                  </a:lnTo>
                  <a:lnTo>
                    <a:pt x="203411" y="0"/>
                  </a:lnTo>
                  <a:lnTo>
                    <a:pt x="165960" y="5565"/>
                  </a:lnTo>
                  <a:lnTo>
                    <a:pt x="118528" y="21402"/>
                  </a:lnTo>
                  <a:lnTo>
                    <a:pt x="84774" y="40494"/>
                  </a:lnTo>
                  <a:lnTo>
                    <a:pt x="51456" y="72229"/>
                  </a:lnTo>
                  <a:lnTo>
                    <a:pt x="34406" y="100631"/>
                  </a:lnTo>
                  <a:lnTo>
                    <a:pt x="23787" y="138131"/>
                  </a:lnTo>
                  <a:lnTo>
                    <a:pt x="19544" y="183893"/>
                  </a:lnTo>
                  <a:lnTo>
                    <a:pt x="18551" y="220344"/>
                  </a:lnTo>
                  <a:lnTo>
                    <a:pt x="18815" y="259357"/>
                  </a:lnTo>
                  <a:lnTo>
                    <a:pt x="21285" y="297863"/>
                  </a:lnTo>
                  <a:lnTo>
                    <a:pt x="22853" y="338025"/>
                  </a:lnTo>
                  <a:lnTo>
                    <a:pt x="22138" y="378688"/>
                  </a:lnTo>
                  <a:lnTo>
                    <a:pt x="17117" y="417927"/>
                  </a:lnTo>
                  <a:lnTo>
                    <a:pt x="12063" y="452770"/>
                  </a:lnTo>
                  <a:lnTo>
                    <a:pt x="5252" y="494509"/>
                  </a:lnTo>
                  <a:lnTo>
                    <a:pt x="0" y="527154"/>
                  </a:lnTo>
                  <a:lnTo>
                    <a:pt x="1685" y="531971"/>
                  </a:lnTo>
                  <a:lnTo>
                    <a:pt x="9203" y="539204"/>
                  </a:lnTo>
                  <a:lnTo>
                    <a:pt x="35448" y="543873"/>
                  </a:lnTo>
                  <a:lnTo>
                    <a:pt x="65601" y="539320"/>
                  </a:lnTo>
                  <a:lnTo>
                    <a:pt x="103226" y="529536"/>
                  </a:lnTo>
                  <a:lnTo>
                    <a:pt x="145820" y="515779"/>
                  </a:lnTo>
                  <a:lnTo>
                    <a:pt x="184975" y="505903"/>
                  </a:lnTo>
                  <a:lnTo>
                    <a:pt x="240007" y="49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52">
            <a:extLst>
              <a:ext uri="{FF2B5EF4-FFF2-40B4-BE49-F238E27FC236}">
                <a16:creationId xmlns:a16="http://schemas.microsoft.com/office/drawing/2014/main" xmlns="" id="{BABB0B12-07AA-426F-BE61-9B9B5014DCF7}"/>
              </a:ext>
            </a:extLst>
          </p:cNvPr>
          <p:cNvGrpSpPr/>
          <p:nvPr/>
        </p:nvGrpSpPr>
        <p:grpSpPr>
          <a:xfrm>
            <a:off x="1341545" y="558900"/>
            <a:ext cx="321512" cy="389020"/>
            <a:chOff x="1341545" y="558900"/>
            <a:chExt cx="321512" cy="389020"/>
          </a:xfrm>
        </p:grpSpPr>
        <p:sp>
          <p:nvSpPr>
            <p:cNvPr id="185" name="SMARTInkShape-1682">
              <a:extLst>
                <a:ext uri="{FF2B5EF4-FFF2-40B4-BE49-F238E27FC236}">
                  <a16:creationId xmlns:a16="http://schemas.microsoft.com/office/drawing/2014/main" xmlns="" id="{ADB49EDB-5BA1-482C-B88C-198C29C8C3D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632910" y="842689"/>
              <a:ext cx="30147" cy="41841"/>
            </a:xfrm>
            <a:custGeom>
              <a:avLst/>
              <a:gdLst/>
              <a:ahLst/>
              <a:cxnLst/>
              <a:rect l="0" t="0" r="0" b="0"/>
              <a:pathLst>
                <a:path w="30147" h="41841">
                  <a:moveTo>
                    <a:pt x="11740" y="39961"/>
                  </a:moveTo>
                  <a:lnTo>
                    <a:pt x="11740" y="39961"/>
                  </a:lnTo>
                  <a:lnTo>
                    <a:pt x="11034" y="13243"/>
                  </a:lnTo>
                  <a:lnTo>
                    <a:pt x="6273" y="128"/>
                  </a:lnTo>
                  <a:lnTo>
                    <a:pt x="5273" y="0"/>
                  </a:lnTo>
                  <a:lnTo>
                    <a:pt x="2280" y="3621"/>
                  </a:lnTo>
                  <a:lnTo>
                    <a:pt x="0" y="16964"/>
                  </a:lnTo>
                  <a:lnTo>
                    <a:pt x="3230" y="26447"/>
                  </a:lnTo>
                  <a:lnTo>
                    <a:pt x="13430" y="40663"/>
                  </a:lnTo>
                  <a:lnTo>
                    <a:pt x="16394" y="41840"/>
                  </a:lnTo>
                  <a:lnTo>
                    <a:pt x="23451" y="41266"/>
                  </a:lnTo>
                  <a:lnTo>
                    <a:pt x="25897" y="39420"/>
                  </a:lnTo>
                  <a:lnTo>
                    <a:pt x="28615" y="33606"/>
                  </a:lnTo>
                  <a:lnTo>
                    <a:pt x="30146" y="22399"/>
                  </a:lnTo>
                  <a:lnTo>
                    <a:pt x="28244" y="19081"/>
                  </a:lnTo>
                  <a:lnTo>
                    <a:pt x="20486" y="13512"/>
                  </a:lnTo>
                  <a:lnTo>
                    <a:pt x="16865" y="12451"/>
                  </a:lnTo>
                  <a:lnTo>
                    <a:pt x="13746" y="12449"/>
                  </a:lnTo>
                  <a:lnTo>
                    <a:pt x="5390" y="14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83">
              <a:extLst>
                <a:ext uri="{FF2B5EF4-FFF2-40B4-BE49-F238E27FC236}">
                  <a16:creationId xmlns:a16="http://schemas.microsoft.com/office/drawing/2014/main" xmlns="" id="{8E1DF591-ABED-4310-AE3A-8CED9D3DF65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41545" y="558900"/>
              <a:ext cx="233256" cy="389020"/>
            </a:xfrm>
            <a:custGeom>
              <a:avLst/>
              <a:gdLst/>
              <a:ahLst/>
              <a:cxnLst/>
              <a:rect l="0" t="0" r="0" b="0"/>
              <a:pathLst>
                <a:path w="233256" h="389020">
                  <a:moveTo>
                    <a:pt x="233255" y="12600"/>
                  </a:moveTo>
                  <a:lnTo>
                    <a:pt x="233255" y="12600"/>
                  </a:lnTo>
                  <a:lnTo>
                    <a:pt x="233255" y="239"/>
                  </a:lnTo>
                  <a:lnTo>
                    <a:pt x="229884" y="0"/>
                  </a:lnTo>
                  <a:lnTo>
                    <a:pt x="187168" y="12118"/>
                  </a:lnTo>
                  <a:lnTo>
                    <a:pt x="140107" y="23668"/>
                  </a:lnTo>
                  <a:lnTo>
                    <a:pt x="106248" y="31865"/>
                  </a:lnTo>
                  <a:lnTo>
                    <a:pt x="61097" y="42532"/>
                  </a:lnTo>
                  <a:lnTo>
                    <a:pt x="17607" y="52458"/>
                  </a:lnTo>
                  <a:lnTo>
                    <a:pt x="6884" y="56890"/>
                  </a:lnTo>
                  <a:lnTo>
                    <a:pt x="4024" y="59060"/>
                  </a:lnTo>
                  <a:lnTo>
                    <a:pt x="847" y="65234"/>
                  </a:lnTo>
                  <a:lnTo>
                    <a:pt x="0" y="68856"/>
                  </a:lnTo>
                  <a:lnTo>
                    <a:pt x="12343" y="106539"/>
                  </a:lnTo>
                  <a:lnTo>
                    <a:pt x="24832" y="153295"/>
                  </a:lnTo>
                  <a:lnTo>
                    <a:pt x="29023" y="196816"/>
                  </a:lnTo>
                  <a:lnTo>
                    <a:pt x="30015" y="232607"/>
                  </a:lnTo>
                  <a:lnTo>
                    <a:pt x="30734" y="233355"/>
                  </a:lnTo>
                  <a:lnTo>
                    <a:pt x="33414" y="234185"/>
                  </a:lnTo>
                  <a:lnTo>
                    <a:pt x="79568" y="229050"/>
                  </a:lnTo>
                  <a:lnTo>
                    <a:pt x="126305" y="232372"/>
                  </a:lnTo>
                  <a:lnTo>
                    <a:pt x="149033" y="240098"/>
                  </a:lnTo>
                  <a:lnTo>
                    <a:pt x="166190" y="252940"/>
                  </a:lnTo>
                  <a:lnTo>
                    <a:pt x="177107" y="269936"/>
                  </a:lnTo>
                  <a:lnTo>
                    <a:pt x="182901" y="289249"/>
                  </a:lnTo>
                  <a:lnTo>
                    <a:pt x="183123" y="309592"/>
                  </a:lnTo>
                  <a:lnTo>
                    <a:pt x="175226" y="330393"/>
                  </a:lnTo>
                  <a:lnTo>
                    <a:pt x="162309" y="349280"/>
                  </a:lnTo>
                  <a:lnTo>
                    <a:pt x="147160" y="362378"/>
                  </a:lnTo>
                  <a:lnTo>
                    <a:pt x="105006" y="381579"/>
                  </a:lnTo>
                  <a:lnTo>
                    <a:pt x="73351" y="389019"/>
                  </a:lnTo>
                  <a:lnTo>
                    <a:pt x="47901" y="387382"/>
                  </a:lnTo>
                  <a:lnTo>
                    <a:pt x="38457" y="384251"/>
                  </a:lnTo>
                  <a:lnTo>
                    <a:pt x="37773" y="382429"/>
                  </a:lnTo>
                  <a:lnTo>
                    <a:pt x="39434" y="380508"/>
                  </a:lnTo>
                  <a:lnTo>
                    <a:pt x="49105" y="374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SMARTInkShape-1684">
            <a:extLst>
              <a:ext uri="{FF2B5EF4-FFF2-40B4-BE49-F238E27FC236}">
                <a16:creationId xmlns:a16="http://schemas.microsoft.com/office/drawing/2014/main" xmlns="" id="{FE762FEF-97F2-4BC1-B10F-5CD7C5F73C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998582" y="1023065"/>
            <a:ext cx="342019" cy="50086"/>
          </a:xfrm>
          <a:custGeom>
            <a:avLst/>
            <a:gdLst/>
            <a:ahLst/>
            <a:cxnLst/>
            <a:rect l="0" t="0" r="0" b="0"/>
            <a:pathLst>
              <a:path w="342019" h="50086">
                <a:moveTo>
                  <a:pt x="5468" y="50085"/>
                </a:moveTo>
                <a:lnTo>
                  <a:pt x="5468" y="50085"/>
                </a:lnTo>
                <a:lnTo>
                  <a:pt x="0" y="50085"/>
                </a:lnTo>
                <a:lnTo>
                  <a:pt x="2750" y="46714"/>
                </a:lnTo>
                <a:lnTo>
                  <a:pt x="42535" y="42912"/>
                </a:lnTo>
                <a:lnTo>
                  <a:pt x="77209" y="37255"/>
                </a:lnTo>
                <a:lnTo>
                  <a:pt x="119903" y="30036"/>
                </a:lnTo>
                <a:lnTo>
                  <a:pt x="166395" y="22124"/>
                </a:lnTo>
                <a:lnTo>
                  <a:pt x="212928" y="13904"/>
                </a:lnTo>
                <a:lnTo>
                  <a:pt x="250072" y="7429"/>
                </a:lnTo>
                <a:lnTo>
                  <a:pt x="293560" y="357"/>
                </a:lnTo>
                <a:lnTo>
                  <a:pt x="292780" y="0"/>
                </a:lnTo>
                <a:lnTo>
                  <a:pt x="262834" y="2797"/>
                </a:lnTo>
                <a:lnTo>
                  <a:pt x="231566" y="8137"/>
                </a:lnTo>
                <a:lnTo>
                  <a:pt x="194856" y="14508"/>
                </a:lnTo>
                <a:lnTo>
                  <a:pt x="157374" y="19691"/>
                </a:lnTo>
                <a:lnTo>
                  <a:pt x="110684" y="26576"/>
                </a:lnTo>
                <a:lnTo>
                  <a:pt x="75719" y="34518"/>
                </a:lnTo>
                <a:lnTo>
                  <a:pt x="74174" y="35474"/>
                </a:lnTo>
                <a:lnTo>
                  <a:pt x="74555" y="36111"/>
                </a:lnTo>
                <a:lnTo>
                  <a:pt x="113476" y="31358"/>
                </a:lnTo>
                <a:lnTo>
                  <a:pt x="150603" y="25064"/>
                </a:lnTo>
                <a:lnTo>
                  <a:pt x="187330" y="21326"/>
                </a:lnTo>
                <a:lnTo>
                  <a:pt x="233302" y="15555"/>
                </a:lnTo>
                <a:lnTo>
                  <a:pt x="235674" y="15070"/>
                </a:lnTo>
                <a:lnTo>
                  <a:pt x="235138" y="15453"/>
                </a:lnTo>
                <a:lnTo>
                  <a:pt x="232665" y="16414"/>
                </a:lnTo>
                <a:lnTo>
                  <a:pt x="192102" y="21137"/>
                </a:lnTo>
                <a:lnTo>
                  <a:pt x="154268" y="26871"/>
                </a:lnTo>
                <a:lnTo>
                  <a:pt x="116051" y="34123"/>
                </a:lnTo>
                <a:lnTo>
                  <a:pt x="71708" y="44728"/>
                </a:lnTo>
                <a:lnTo>
                  <a:pt x="59603" y="47704"/>
                </a:lnTo>
                <a:lnTo>
                  <a:pt x="61313" y="48498"/>
                </a:lnTo>
                <a:lnTo>
                  <a:pt x="90140" y="47498"/>
                </a:lnTo>
                <a:lnTo>
                  <a:pt x="126120" y="39763"/>
                </a:lnTo>
                <a:lnTo>
                  <a:pt x="149403" y="35442"/>
                </a:lnTo>
                <a:lnTo>
                  <a:pt x="175508" y="31151"/>
                </a:lnTo>
                <a:lnTo>
                  <a:pt x="203495" y="26879"/>
                </a:lnTo>
                <a:lnTo>
                  <a:pt x="231325" y="22620"/>
                </a:lnTo>
                <a:lnTo>
                  <a:pt x="259050" y="18369"/>
                </a:lnTo>
                <a:lnTo>
                  <a:pt x="305144" y="11295"/>
                </a:lnTo>
                <a:lnTo>
                  <a:pt x="342018" y="56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354">
            <a:extLst>
              <a:ext uri="{FF2B5EF4-FFF2-40B4-BE49-F238E27FC236}">
                <a16:creationId xmlns:a16="http://schemas.microsoft.com/office/drawing/2014/main" xmlns="" id="{AF12E540-1848-4080-961E-869ECC806523}"/>
              </a:ext>
            </a:extLst>
          </p:cNvPr>
          <p:cNvGrpSpPr/>
          <p:nvPr/>
        </p:nvGrpSpPr>
        <p:grpSpPr>
          <a:xfrm>
            <a:off x="7005193" y="1328033"/>
            <a:ext cx="786993" cy="367418"/>
            <a:chOff x="7005193" y="1328033"/>
            <a:chExt cx="786993" cy="367418"/>
          </a:xfrm>
        </p:grpSpPr>
        <p:sp>
          <p:nvSpPr>
            <p:cNvPr id="189" name="SMARTInkShape-1685">
              <a:extLst>
                <a:ext uri="{FF2B5EF4-FFF2-40B4-BE49-F238E27FC236}">
                  <a16:creationId xmlns:a16="http://schemas.microsoft.com/office/drawing/2014/main" xmlns="" id="{10B2087B-FD4F-43ED-A4BD-EE0CA09BC13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88862" y="1385444"/>
              <a:ext cx="102539" cy="301855"/>
            </a:xfrm>
            <a:custGeom>
              <a:avLst/>
              <a:gdLst/>
              <a:ahLst/>
              <a:cxnLst/>
              <a:rect l="0" t="0" r="0" b="0"/>
              <a:pathLst>
                <a:path w="102539" h="301855">
                  <a:moveTo>
                    <a:pt x="102538" y="11556"/>
                  </a:moveTo>
                  <a:lnTo>
                    <a:pt x="102538" y="11556"/>
                  </a:lnTo>
                  <a:lnTo>
                    <a:pt x="102538" y="8185"/>
                  </a:lnTo>
                  <a:lnTo>
                    <a:pt x="100657" y="4648"/>
                  </a:lnTo>
                  <a:lnTo>
                    <a:pt x="99167" y="2718"/>
                  </a:lnTo>
                  <a:lnTo>
                    <a:pt x="95630" y="572"/>
                  </a:lnTo>
                  <a:lnTo>
                    <a:pt x="93699" y="0"/>
                  </a:lnTo>
                  <a:lnTo>
                    <a:pt x="80869" y="5937"/>
                  </a:lnTo>
                  <a:lnTo>
                    <a:pt x="60292" y="20004"/>
                  </a:lnTo>
                  <a:lnTo>
                    <a:pt x="36320" y="51062"/>
                  </a:lnTo>
                  <a:lnTo>
                    <a:pt x="14714" y="94915"/>
                  </a:lnTo>
                  <a:lnTo>
                    <a:pt x="5179" y="129038"/>
                  </a:lnTo>
                  <a:lnTo>
                    <a:pt x="0" y="165370"/>
                  </a:lnTo>
                  <a:lnTo>
                    <a:pt x="51" y="202684"/>
                  </a:lnTo>
                  <a:lnTo>
                    <a:pt x="674" y="249279"/>
                  </a:lnTo>
                  <a:lnTo>
                    <a:pt x="8346" y="272903"/>
                  </a:lnTo>
                  <a:lnTo>
                    <a:pt x="20458" y="290694"/>
                  </a:lnTo>
                  <a:lnTo>
                    <a:pt x="32897" y="300952"/>
                  </a:lnTo>
                  <a:lnTo>
                    <a:pt x="39883" y="301854"/>
                  </a:lnTo>
                  <a:lnTo>
                    <a:pt x="70788" y="290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86">
              <a:extLst>
                <a:ext uri="{FF2B5EF4-FFF2-40B4-BE49-F238E27FC236}">
                  <a16:creationId xmlns:a16="http://schemas.microsoft.com/office/drawing/2014/main" xmlns="" id="{95F9C3E3-C6A4-4673-B2C4-FBE00A0E5F7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430077" y="1488124"/>
              <a:ext cx="285174" cy="140491"/>
            </a:xfrm>
            <a:custGeom>
              <a:avLst/>
              <a:gdLst/>
              <a:ahLst/>
              <a:cxnLst/>
              <a:rect l="0" t="0" r="0" b="0"/>
              <a:pathLst>
                <a:path w="285174" h="140491">
                  <a:moveTo>
                    <a:pt x="24823" y="16826"/>
                  </a:moveTo>
                  <a:lnTo>
                    <a:pt x="24823" y="16826"/>
                  </a:lnTo>
                  <a:lnTo>
                    <a:pt x="18081" y="16826"/>
                  </a:lnTo>
                  <a:lnTo>
                    <a:pt x="12890" y="18708"/>
                  </a:lnTo>
                  <a:lnTo>
                    <a:pt x="10518" y="20197"/>
                  </a:lnTo>
                  <a:lnTo>
                    <a:pt x="3808" y="32406"/>
                  </a:lnTo>
                  <a:lnTo>
                    <a:pt x="0" y="75470"/>
                  </a:lnTo>
                  <a:lnTo>
                    <a:pt x="910" y="120609"/>
                  </a:lnTo>
                  <a:lnTo>
                    <a:pt x="6199" y="132566"/>
                  </a:lnTo>
                  <a:lnTo>
                    <a:pt x="10290" y="136320"/>
                  </a:lnTo>
                  <a:lnTo>
                    <a:pt x="20481" y="140490"/>
                  </a:lnTo>
                  <a:lnTo>
                    <a:pt x="32065" y="138580"/>
                  </a:lnTo>
                  <a:lnTo>
                    <a:pt x="38118" y="136096"/>
                  </a:lnTo>
                  <a:lnTo>
                    <a:pt x="56749" y="119115"/>
                  </a:lnTo>
                  <a:lnTo>
                    <a:pt x="79558" y="76714"/>
                  </a:lnTo>
                  <a:lnTo>
                    <a:pt x="85726" y="63263"/>
                  </a:lnTo>
                  <a:lnTo>
                    <a:pt x="86592" y="62601"/>
                  </a:lnTo>
                  <a:lnTo>
                    <a:pt x="83165" y="98211"/>
                  </a:lnTo>
                  <a:lnTo>
                    <a:pt x="85560" y="111558"/>
                  </a:lnTo>
                  <a:lnTo>
                    <a:pt x="90857" y="120783"/>
                  </a:lnTo>
                  <a:lnTo>
                    <a:pt x="94245" y="124231"/>
                  </a:lnTo>
                  <a:lnTo>
                    <a:pt x="105537" y="128061"/>
                  </a:lnTo>
                  <a:lnTo>
                    <a:pt x="112499" y="129083"/>
                  </a:lnTo>
                  <a:lnTo>
                    <a:pt x="125879" y="126455"/>
                  </a:lnTo>
                  <a:lnTo>
                    <a:pt x="139587" y="119172"/>
                  </a:lnTo>
                  <a:lnTo>
                    <a:pt x="162465" y="97794"/>
                  </a:lnTo>
                  <a:lnTo>
                    <a:pt x="187635" y="55241"/>
                  </a:lnTo>
                  <a:lnTo>
                    <a:pt x="198181" y="27032"/>
                  </a:lnTo>
                  <a:lnTo>
                    <a:pt x="199662" y="19397"/>
                  </a:lnTo>
                  <a:lnTo>
                    <a:pt x="199238" y="13601"/>
                  </a:lnTo>
                  <a:lnTo>
                    <a:pt x="197543" y="9032"/>
                  </a:lnTo>
                  <a:lnTo>
                    <a:pt x="195004" y="5280"/>
                  </a:lnTo>
                  <a:lnTo>
                    <a:pt x="191899" y="2778"/>
                  </a:lnTo>
                  <a:lnTo>
                    <a:pt x="184686" y="0"/>
                  </a:lnTo>
                  <a:lnTo>
                    <a:pt x="180787" y="669"/>
                  </a:lnTo>
                  <a:lnTo>
                    <a:pt x="172691" y="5177"/>
                  </a:lnTo>
                  <a:lnTo>
                    <a:pt x="171380" y="9060"/>
                  </a:lnTo>
                  <a:lnTo>
                    <a:pt x="173685" y="19019"/>
                  </a:lnTo>
                  <a:lnTo>
                    <a:pt x="182916" y="36526"/>
                  </a:lnTo>
                  <a:lnTo>
                    <a:pt x="196216" y="45102"/>
                  </a:lnTo>
                  <a:lnTo>
                    <a:pt x="230128" y="56356"/>
                  </a:lnTo>
                  <a:lnTo>
                    <a:pt x="285173" y="485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87">
              <a:extLst>
                <a:ext uri="{FF2B5EF4-FFF2-40B4-BE49-F238E27FC236}">
                  <a16:creationId xmlns:a16="http://schemas.microsoft.com/office/drawing/2014/main" xmlns="" id="{7260736E-EB39-45B3-8C92-0156D0756F1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39050" y="1405115"/>
              <a:ext cx="153136" cy="264936"/>
            </a:xfrm>
            <a:custGeom>
              <a:avLst/>
              <a:gdLst/>
              <a:ahLst/>
              <a:cxnLst/>
              <a:rect l="0" t="0" r="0" b="0"/>
              <a:pathLst>
                <a:path w="153136" h="264936">
                  <a:moveTo>
                    <a:pt x="107950" y="10935"/>
                  </a:moveTo>
                  <a:lnTo>
                    <a:pt x="107950" y="10935"/>
                  </a:lnTo>
                  <a:lnTo>
                    <a:pt x="107949" y="0"/>
                  </a:lnTo>
                  <a:lnTo>
                    <a:pt x="114691" y="5500"/>
                  </a:lnTo>
                  <a:lnTo>
                    <a:pt x="135561" y="43494"/>
                  </a:lnTo>
                  <a:lnTo>
                    <a:pt x="149292" y="82906"/>
                  </a:lnTo>
                  <a:lnTo>
                    <a:pt x="153135" y="112066"/>
                  </a:lnTo>
                  <a:lnTo>
                    <a:pt x="150140" y="143842"/>
                  </a:lnTo>
                  <a:lnTo>
                    <a:pt x="127036" y="190093"/>
                  </a:lnTo>
                  <a:lnTo>
                    <a:pt x="79895" y="228335"/>
                  </a:lnTo>
                  <a:lnTo>
                    <a:pt x="47033" y="245376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88">
              <a:extLst>
                <a:ext uri="{FF2B5EF4-FFF2-40B4-BE49-F238E27FC236}">
                  <a16:creationId xmlns:a16="http://schemas.microsoft.com/office/drawing/2014/main" xmlns="" id="{60C55C50-8545-41D1-86C0-1A73A098745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81167" y="1328033"/>
              <a:ext cx="176884" cy="367418"/>
            </a:xfrm>
            <a:custGeom>
              <a:avLst/>
              <a:gdLst/>
              <a:ahLst/>
              <a:cxnLst/>
              <a:rect l="0" t="0" r="0" b="0"/>
              <a:pathLst>
                <a:path w="176884" h="367418">
                  <a:moveTo>
                    <a:pt x="176883" y="5467"/>
                  </a:moveTo>
                  <a:lnTo>
                    <a:pt x="176883" y="5467"/>
                  </a:lnTo>
                  <a:lnTo>
                    <a:pt x="171416" y="0"/>
                  </a:lnTo>
                  <a:lnTo>
                    <a:pt x="164051" y="2750"/>
                  </a:lnTo>
                  <a:lnTo>
                    <a:pt x="158715" y="11785"/>
                  </a:lnTo>
                  <a:lnTo>
                    <a:pt x="146100" y="34620"/>
                  </a:lnTo>
                  <a:lnTo>
                    <a:pt x="113181" y="80684"/>
                  </a:lnTo>
                  <a:lnTo>
                    <a:pt x="93303" y="114156"/>
                  </a:lnTo>
                  <a:lnTo>
                    <a:pt x="72708" y="152551"/>
                  </a:lnTo>
                  <a:lnTo>
                    <a:pt x="51796" y="193134"/>
                  </a:lnTo>
                  <a:lnTo>
                    <a:pt x="34505" y="230926"/>
                  </a:lnTo>
                  <a:lnTo>
                    <a:pt x="20470" y="265127"/>
                  </a:lnTo>
                  <a:lnTo>
                    <a:pt x="6047" y="306770"/>
                  </a:lnTo>
                  <a:lnTo>
                    <a:pt x="0" y="352445"/>
                  </a:lnTo>
                  <a:lnTo>
                    <a:pt x="1105" y="357435"/>
                  </a:lnTo>
                  <a:lnTo>
                    <a:pt x="3254" y="360763"/>
                  </a:lnTo>
                  <a:lnTo>
                    <a:pt x="11783" y="367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89">
              <a:extLst>
                <a:ext uri="{FF2B5EF4-FFF2-40B4-BE49-F238E27FC236}">
                  <a16:creationId xmlns:a16="http://schemas.microsoft.com/office/drawing/2014/main" xmlns="" id="{33C046C0-D00E-4802-9113-0710BFE127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05193" y="1384300"/>
              <a:ext cx="204649" cy="296635"/>
            </a:xfrm>
            <a:custGeom>
              <a:avLst/>
              <a:gdLst/>
              <a:ahLst/>
              <a:cxnLst/>
              <a:rect l="0" t="0" r="0" b="0"/>
              <a:pathLst>
                <a:path w="204649" h="296635">
                  <a:moveTo>
                    <a:pt x="11557" y="0"/>
                  </a:moveTo>
                  <a:lnTo>
                    <a:pt x="11557" y="0"/>
                  </a:lnTo>
                  <a:lnTo>
                    <a:pt x="0" y="0"/>
                  </a:lnTo>
                  <a:lnTo>
                    <a:pt x="325" y="706"/>
                  </a:lnTo>
                  <a:lnTo>
                    <a:pt x="33195" y="44458"/>
                  </a:lnTo>
                  <a:lnTo>
                    <a:pt x="60145" y="82944"/>
                  </a:lnTo>
                  <a:lnTo>
                    <a:pt x="91178" y="126333"/>
                  </a:lnTo>
                  <a:lnTo>
                    <a:pt x="125459" y="173212"/>
                  </a:lnTo>
                  <a:lnTo>
                    <a:pt x="154119" y="213835"/>
                  </a:lnTo>
                  <a:lnTo>
                    <a:pt x="183441" y="255761"/>
                  </a:lnTo>
                  <a:lnTo>
                    <a:pt x="204648" y="294365"/>
                  </a:lnTo>
                  <a:lnTo>
                    <a:pt x="204490" y="295727"/>
                  </a:lnTo>
                  <a:lnTo>
                    <a:pt x="203679" y="296634"/>
                  </a:lnTo>
                  <a:lnTo>
                    <a:pt x="199015" y="291998"/>
                  </a:lnTo>
                  <a:lnTo>
                    <a:pt x="189357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9853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MARTInkShape-1690">
            <a:extLst>
              <a:ext uri="{FF2B5EF4-FFF2-40B4-BE49-F238E27FC236}">
                <a16:creationId xmlns:a16="http://schemas.microsoft.com/office/drawing/2014/main" xmlns="" id="{94BAD6A8-17DC-48A8-BECA-ACFFD530DF6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3056" y="4794249"/>
            <a:ext cx="166060" cy="275382"/>
          </a:xfrm>
          <a:custGeom>
            <a:avLst/>
            <a:gdLst/>
            <a:ahLst/>
            <a:cxnLst/>
            <a:rect l="0" t="0" r="0" b="0"/>
            <a:pathLst>
              <a:path w="166060" h="275382">
                <a:moveTo>
                  <a:pt x="93644" y="50801"/>
                </a:moveTo>
                <a:lnTo>
                  <a:pt x="93644" y="50801"/>
                </a:lnTo>
                <a:lnTo>
                  <a:pt x="99111" y="27657"/>
                </a:lnTo>
                <a:lnTo>
                  <a:pt x="97721" y="20994"/>
                </a:lnTo>
                <a:lnTo>
                  <a:pt x="92970" y="13277"/>
                </a:lnTo>
                <a:lnTo>
                  <a:pt x="89111" y="9429"/>
                </a:lnTo>
                <a:lnTo>
                  <a:pt x="85044" y="7720"/>
                </a:lnTo>
                <a:lnTo>
                  <a:pt x="68675" y="20240"/>
                </a:lnTo>
                <a:lnTo>
                  <a:pt x="37859" y="67081"/>
                </a:lnTo>
                <a:lnTo>
                  <a:pt x="21343" y="102722"/>
                </a:lnTo>
                <a:lnTo>
                  <a:pt x="8359" y="142080"/>
                </a:lnTo>
                <a:lnTo>
                  <a:pt x="0" y="180975"/>
                </a:lnTo>
                <a:lnTo>
                  <a:pt x="673" y="228522"/>
                </a:lnTo>
                <a:lnTo>
                  <a:pt x="8579" y="251379"/>
                </a:lnTo>
                <a:lnTo>
                  <a:pt x="22911" y="267182"/>
                </a:lnTo>
                <a:lnTo>
                  <a:pt x="31671" y="273372"/>
                </a:lnTo>
                <a:lnTo>
                  <a:pt x="42451" y="275381"/>
                </a:lnTo>
                <a:lnTo>
                  <a:pt x="67599" y="271970"/>
                </a:lnTo>
                <a:lnTo>
                  <a:pt x="91476" y="257753"/>
                </a:lnTo>
                <a:lnTo>
                  <a:pt x="122870" y="224068"/>
                </a:lnTo>
                <a:lnTo>
                  <a:pt x="148165" y="177163"/>
                </a:lnTo>
                <a:lnTo>
                  <a:pt x="160209" y="139417"/>
                </a:lnTo>
                <a:lnTo>
                  <a:pt x="165561" y="101475"/>
                </a:lnTo>
                <a:lnTo>
                  <a:pt x="166059" y="67208"/>
                </a:lnTo>
                <a:lnTo>
                  <a:pt x="160491" y="25794"/>
                </a:lnTo>
                <a:lnTo>
                  <a:pt x="157258" y="15080"/>
                </a:lnTo>
                <a:lnTo>
                  <a:pt x="150870" y="7937"/>
                </a:lnTo>
                <a:lnTo>
                  <a:pt x="132483" y="0"/>
                </a:lnTo>
                <a:lnTo>
                  <a:pt x="110200" y="2117"/>
                </a:lnTo>
                <a:lnTo>
                  <a:pt x="64773" y="20723"/>
                </a:lnTo>
                <a:lnTo>
                  <a:pt x="42844" y="317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356">
            <a:extLst>
              <a:ext uri="{FF2B5EF4-FFF2-40B4-BE49-F238E27FC236}">
                <a16:creationId xmlns:a16="http://schemas.microsoft.com/office/drawing/2014/main" xmlns="" id="{22286248-ED67-48F0-8B96-40C436DC5F52}"/>
              </a:ext>
            </a:extLst>
          </p:cNvPr>
          <p:cNvGrpSpPr/>
          <p:nvPr/>
        </p:nvGrpSpPr>
        <p:grpSpPr>
          <a:xfrm>
            <a:off x="4491215" y="4455628"/>
            <a:ext cx="341136" cy="565458"/>
            <a:chOff x="4491215" y="4455628"/>
            <a:chExt cx="341136" cy="565458"/>
          </a:xfrm>
        </p:grpSpPr>
        <p:sp>
          <p:nvSpPr>
            <p:cNvPr id="113" name="SMARTInkShape-1691">
              <a:extLst>
                <a:ext uri="{FF2B5EF4-FFF2-40B4-BE49-F238E27FC236}">
                  <a16:creationId xmlns:a16="http://schemas.microsoft.com/office/drawing/2014/main" xmlns="" id="{5EA25F57-F462-46EB-A18F-ECFCEAA2A559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4539753" y="4991100"/>
              <a:ext cx="292598" cy="29986"/>
            </a:xfrm>
            <a:custGeom>
              <a:avLst/>
              <a:gdLst/>
              <a:ahLst/>
              <a:cxnLst/>
              <a:rect l="0" t="0" r="0" b="0"/>
              <a:pathLst>
                <a:path w="292598" h="29986">
                  <a:moveTo>
                    <a:pt x="13197" y="19050"/>
                  </a:moveTo>
                  <a:lnTo>
                    <a:pt x="13197" y="19050"/>
                  </a:lnTo>
                  <a:lnTo>
                    <a:pt x="810" y="27778"/>
                  </a:lnTo>
                  <a:lnTo>
                    <a:pt x="0" y="29102"/>
                  </a:lnTo>
                  <a:lnTo>
                    <a:pt x="166" y="29985"/>
                  </a:lnTo>
                  <a:lnTo>
                    <a:pt x="45928" y="26331"/>
                  </a:lnTo>
                  <a:lnTo>
                    <a:pt x="68884" y="24611"/>
                  </a:lnTo>
                  <a:lnTo>
                    <a:pt x="94771" y="22757"/>
                  </a:lnTo>
                  <a:lnTo>
                    <a:pt x="121908" y="20815"/>
                  </a:lnTo>
                  <a:lnTo>
                    <a:pt x="149876" y="18816"/>
                  </a:lnTo>
                  <a:lnTo>
                    <a:pt x="178400" y="16777"/>
                  </a:lnTo>
                  <a:lnTo>
                    <a:pt x="203766" y="14007"/>
                  </a:lnTo>
                  <a:lnTo>
                    <a:pt x="248883" y="7166"/>
                  </a:lnTo>
                  <a:lnTo>
                    <a:pt x="2925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692">
              <a:extLst>
                <a:ext uri="{FF2B5EF4-FFF2-40B4-BE49-F238E27FC236}">
                  <a16:creationId xmlns:a16="http://schemas.microsoft.com/office/drawing/2014/main" xmlns="" id="{7DF8E092-EB2F-4287-9E1F-7C4861C600F5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4491215" y="4936642"/>
              <a:ext cx="258586" cy="3659"/>
            </a:xfrm>
            <a:custGeom>
              <a:avLst/>
              <a:gdLst/>
              <a:ahLst/>
              <a:cxnLst/>
              <a:rect l="0" t="0" r="0" b="0"/>
              <a:pathLst>
                <a:path w="258586" h="3659">
                  <a:moveTo>
                    <a:pt x="10935" y="3658"/>
                  </a:moveTo>
                  <a:lnTo>
                    <a:pt x="10935" y="3658"/>
                  </a:lnTo>
                  <a:lnTo>
                    <a:pt x="0" y="3658"/>
                  </a:lnTo>
                  <a:lnTo>
                    <a:pt x="46175" y="1776"/>
                  </a:lnTo>
                  <a:lnTo>
                    <a:pt x="90097" y="0"/>
                  </a:lnTo>
                  <a:lnTo>
                    <a:pt x="116627" y="514"/>
                  </a:lnTo>
                  <a:lnTo>
                    <a:pt x="144896" y="1562"/>
                  </a:lnTo>
                  <a:lnTo>
                    <a:pt x="170092" y="2260"/>
                  </a:lnTo>
                  <a:lnTo>
                    <a:pt x="215023" y="3037"/>
                  </a:lnTo>
                  <a:lnTo>
                    <a:pt x="258585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693">
              <a:extLst>
                <a:ext uri="{FF2B5EF4-FFF2-40B4-BE49-F238E27FC236}">
                  <a16:creationId xmlns:a16="http://schemas.microsoft.com/office/drawing/2014/main" xmlns="" id="{97D4A592-3BE3-4A77-BC26-87956798A391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4603750" y="4455628"/>
              <a:ext cx="123144" cy="237023"/>
            </a:xfrm>
            <a:custGeom>
              <a:avLst/>
              <a:gdLst/>
              <a:ahLst/>
              <a:cxnLst/>
              <a:rect l="0" t="0" r="0" b="0"/>
              <a:pathLst>
                <a:path w="123144" h="237023">
                  <a:moveTo>
                    <a:pt x="0" y="27472"/>
                  </a:moveTo>
                  <a:lnTo>
                    <a:pt x="0" y="27472"/>
                  </a:lnTo>
                  <a:lnTo>
                    <a:pt x="8838" y="13166"/>
                  </a:lnTo>
                  <a:lnTo>
                    <a:pt x="14927" y="6457"/>
                  </a:lnTo>
                  <a:lnTo>
                    <a:pt x="31312" y="0"/>
                  </a:lnTo>
                  <a:lnTo>
                    <a:pt x="57412" y="360"/>
                  </a:lnTo>
                  <a:lnTo>
                    <a:pt x="87488" y="11678"/>
                  </a:lnTo>
                  <a:lnTo>
                    <a:pt x="112001" y="28437"/>
                  </a:lnTo>
                  <a:lnTo>
                    <a:pt x="120333" y="46245"/>
                  </a:lnTo>
                  <a:lnTo>
                    <a:pt x="123143" y="78189"/>
                  </a:lnTo>
                  <a:lnTo>
                    <a:pt x="118937" y="100107"/>
                  </a:lnTo>
                  <a:lnTo>
                    <a:pt x="99994" y="134836"/>
                  </a:lnTo>
                  <a:lnTo>
                    <a:pt x="55519" y="181354"/>
                  </a:lnTo>
                  <a:lnTo>
                    <a:pt x="39890" y="203829"/>
                  </a:lnTo>
                  <a:lnTo>
                    <a:pt x="37249" y="217331"/>
                  </a:lnTo>
                  <a:lnTo>
                    <a:pt x="38100" y="237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694">
              <a:extLst>
                <a:ext uri="{FF2B5EF4-FFF2-40B4-BE49-F238E27FC236}">
                  <a16:creationId xmlns:a16="http://schemas.microsoft.com/office/drawing/2014/main" xmlns="" id="{A10C827A-DDC3-43B9-912C-88039AF9CCC7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4638080" y="4762500"/>
              <a:ext cx="48221" cy="42239"/>
            </a:xfrm>
            <a:custGeom>
              <a:avLst/>
              <a:gdLst/>
              <a:ahLst/>
              <a:cxnLst/>
              <a:rect l="0" t="0" r="0" b="0"/>
              <a:pathLst>
                <a:path w="48221" h="42239">
                  <a:moveTo>
                    <a:pt x="35520" y="0"/>
                  </a:moveTo>
                  <a:lnTo>
                    <a:pt x="35520" y="0"/>
                  </a:lnTo>
                  <a:lnTo>
                    <a:pt x="6909" y="8838"/>
                  </a:lnTo>
                  <a:lnTo>
                    <a:pt x="3746" y="11537"/>
                  </a:lnTo>
                  <a:lnTo>
                    <a:pt x="231" y="18298"/>
                  </a:lnTo>
                  <a:lnTo>
                    <a:pt x="0" y="21370"/>
                  </a:lnTo>
                  <a:lnTo>
                    <a:pt x="1624" y="26666"/>
                  </a:lnTo>
                  <a:lnTo>
                    <a:pt x="9876" y="36986"/>
                  </a:lnTo>
                  <a:lnTo>
                    <a:pt x="19184" y="41132"/>
                  </a:lnTo>
                  <a:lnTo>
                    <a:pt x="24629" y="42238"/>
                  </a:lnTo>
                  <a:lnTo>
                    <a:pt x="29670" y="41565"/>
                  </a:lnTo>
                  <a:lnTo>
                    <a:pt x="4822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357">
            <a:extLst>
              <a:ext uri="{FF2B5EF4-FFF2-40B4-BE49-F238E27FC236}">
                <a16:creationId xmlns:a16="http://schemas.microsoft.com/office/drawing/2014/main" xmlns="" id="{3D53D666-C8FC-4E14-83DE-9F0927D32549}"/>
              </a:ext>
            </a:extLst>
          </p:cNvPr>
          <p:cNvGrpSpPr/>
          <p:nvPr/>
        </p:nvGrpSpPr>
        <p:grpSpPr>
          <a:xfrm>
            <a:off x="2547233" y="4762500"/>
            <a:ext cx="1506314" cy="527051"/>
            <a:chOff x="2547233" y="4762500"/>
            <a:chExt cx="1506314" cy="527051"/>
          </a:xfrm>
        </p:grpSpPr>
        <p:sp>
          <p:nvSpPr>
            <p:cNvPr id="118" name="SMARTInkShape-1695">
              <a:extLst>
                <a:ext uri="{FF2B5EF4-FFF2-40B4-BE49-F238E27FC236}">
                  <a16:creationId xmlns:a16="http://schemas.microsoft.com/office/drawing/2014/main" xmlns="" id="{A726320F-F6B6-4FC1-A924-F10969B102F7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2547233" y="4814183"/>
              <a:ext cx="37218" cy="423481"/>
            </a:xfrm>
            <a:custGeom>
              <a:avLst/>
              <a:gdLst/>
              <a:ahLst/>
              <a:cxnLst/>
              <a:rect l="0" t="0" r="0" b="0"/>
              <a:pathLst>
                <a:path w="37218" h="423481">
                  <a:moveTo>
                    <a:pt x="37217" y="5467"/>
                  </a:moveTo>
                  <a:lnTo>
                    <a:pt x="37217" y="5467"/>
                  </a:lnTo>
                  <a:lnTo>
                    <a:pt x="33846" y="2096"/>
                  </a:lnTo>
                  <a:lnTo>
                    <a:pt x="30310" y="441"/>
                  </a:lnTo>
                  <a:lnTo>
                    <a:pt x="28379" y="0"/>
                  </a:lnTo>
                  <a:lnTo>
                    <a:pt x="27091" y="411"/>
                  </a:lnTo>
                  <a:lnTo>
                    <a:pt x="26233" y="1391"/>
                  </a:lnTo>
                  <a:lnTo>
                    <a:pt x="25661" y="2749"/>
                  </a:lnTo>
                  <a:lnTo>
                    <a:pt x="29107" y="38875"/>
                  </a:lnTo>
                  <a:lnTo>
                    <a:pt x="30085" y="75114"/>
                  </a:lnTo>
                  <a:lnTo>
                    <a:pt x="29640" y="99170"/>
                  </a:lnTo>
                  <a:lnTo>
                    <a:pt x="28638" y="126497"/>
                  </a:lnTo>
                  <a:lnTo>
                    <a:pt x="27264" y="156004"/>
                  </a:lnTo>
                  <a:lnTo>
                    <a:pt x="25643" y="186258"/>
                  </a:lnTo>
                  <a:lnTo>
                    <a:pt x="23857" y="217011"/>
                  </a:lnTo>
                  <a:lnTo>
                    <a:pt x="21960" y="248096"/>
                  </a:lnTo>
                  <a:lnTo>
                    <a:pt x="18579" y="277992"/>
                  </a:lnTo>
                  <a:lnTo>
                    <a:pt x="14208" y="307095"/>
                  </a:lnTo>
                  <a:lnTo>
                    <a:pt x="9178" y="335669"/>
                  </a:lnTo>
                  <a:lnTo>
                    <a:pt x="3589" y="376826"/>
                  </a:lnTo>
                  <a:lnTo>
                    <a:pt x="0" y="421879"/>
                  </a:lnTo>
                  <a:lnTo>
                    <a:pt x="1117" y="423480"/>
                  </a:lnTo>
                  <a:lnTo>
                    <a:pt x="11817" y="40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696">
              <a:extLst>
                <a:ext uri="{FF2B5EF4-FFF2-40B4-BE49-F238E27FC236}">
                  <a16:creationId xmlns:a16="http://schemas.microsoft.com/office/drawing/2014/main" xmlns="" id="{1A9F5E13-D969-4FBF-B2E8-3F95292E903A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547737" y="4781550"/>
              <a:ext cx="239914" cy="81668"/>
            </a:xfrm>
            <a:custGeom>
              <a:avLst/>
              <a:gdLst/>
              <a:ahLst/>
              <a:cxnLst/>
              <a:rect l="0" t="0" r="0" b="0"/>
              <a:pathLst>
                <a:path w="239914" h="81668">
                  <a:moveTo>
                    <a:pt x="30363" y="76200"/>
                  </a:moveTo>
                  <a:lnTo>
                    <a:pt x="30363" y="76200"/>
                  </a:lnTo>
                  <a:lnTo>
                    <a:pt x="1752" y="81667"/>
                  </a:lnTo>
                  <a:lnTo>
                    <a:pt x="0" y="81256"/>
                  </a:lnTo>
                  <a:lnTo>
                    <a:pt x="243" y="80276"/>
                  </a:lnTo>
                  <a:lnTo>
                    <a:pt x="30998" y="60150"/>
                  </a:lnTo>
                  <a:lnTo>
                    <a:pt x="69216" y="43902"/>
                  </a:lnTo>
                  <a:lnTo>
                    <a:pt x="115364" y="28684"/>
                  </a:lnTo>
                  <a:lnTo>
                    <a:pt x="161745" y="17217"/>
                  </a:lnTo>
                  <a:lnTo>
                    <a:pt x="196940" y="9297"/>
                  </a:lnTo>
                  <a:lnTo>
                    <a:pt x="2399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697">
              <a:extLst>
                <a:ext uri="{FF2B5EF4-FFF2-40B4-BE49-F238E27FC236}">
                  <a16:creationId xmlns:a16="http://schemas.microsoft.com/office/drawing/2014/main" xmlns="" id="{61A2E3F1-5869-4799-8949-BB6DC15F38C1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565400" y="4978400"/>
              <a:ext cx="215901" cy="17286"/>
            </a:xfrm>
            <a:custGeom>
              <a:avLst/>
              <a:gdLst/>
              <a:ahLst/>
              <a:cxnLst/>
              <a:rect l="0" t="0" r="0" b="0"/>
              <a:pathLst>
                <a:path w="215901" h="17286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2822" y="15078"/>
                  </a:lnTo>
                  <a:lnTo>
                    <a:pt x="13484" y="17285"/>
                  </a:lnTo>
                  <a:lnTo>
                    <a:pt x="55579" y="11785"/>
                  </a:lnTo>
                  <a:lnTo>
                    <a:pt x="96669" y="8765"/>
                  </a:lnTo>
                  <a:lnTo>
                    <a:pt x="140330" y="6718"/>
                  </a:lnTo>
                  <a:lnTo>
                    <a:pt x="178551" y="345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98">
              <a:extLst>
                <a:ext uri="{FF2B5EF4-FFF2-40B4-BE49-F238E27FC236}">
                  <a16:creationId xmlns:a16="http://schemas.microsoft.com/office/drawing/2014/main" xmlns="" id="{8BF0C8EE-D1BB-424F-815E-57EAA3DACED7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2768600" y="5076342"/>
              <a:ext cx="107951" cy="168759"/>
            </a:xfrm>
            <a:custGeom>
              <a:avLst/>
              <a:gdLst/>
              <a:ahLst/>
              <a:cxnLst/>
              <a:rect l="0" t="0" r="0" b="0"/>
              <a:pathLst>
                <a:path w="107951" h="1687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38268" y="46181"/>
                  </a:lnTo>
                  <a:lnTo>
                    <a:pt x="65510" y="86029"/>
                  </a:lnTo>
                  <a:lnTo>
                    <a:pt x="86908" y="126999"/>
                  </a:lnTo>
                  <a:lnTo>
                    <a:pt x="10795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699">
              <a:extLst>
                <a:ext uri="{FF2B5EF4-FFF2-40B4-BE49-F238E27FC236}">
                  <a16:creationId xmlns:a16="http://schemas.microsoft.com/office/drawing/2014/main" xmlns="" id="{FEE853DB-1E21-4AFA-BE17-23B5357429CB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787650" y="5041900"/>
              <a:ext cx="127001" cy="247651"/>
            </a:xfrm>
            <a:custGeom>
              <a:avLst/>
              <a:gdLst/>
              <a:ahLst/>
              <a:cxnLst/>
              <a:rect l="0" t="0" r="0" b="0"/>
              <a:pathLst>
                <a:path w="127001" h="24765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114791" y="6742"/>
                  </a:lnTo>
                  <a:lnTo>
                    <a:pt x="86247" y="45190"/>
                  </a:lnTo>
                  <a:lnTo>
                    <a:pt x="60833" y="86532"/>
                  </a:lnTo>
                  <a:lnTo>
                    <a:pt x="42559" y="118187"/>
                  </a:lnTo>
                  <a:lnTo>
                    <a:pt x="27382" y="151069"/>
                  </a:lnTo>
                  <a:lnTo>
                    <a:pt x="10308" y="19457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700">
              <a:extLst>
                <a:ext uri="{FF2B5EF4-FFF2-40B4-BE49-F238E27FC236}">
                  <a16:creationId xmlns:a16="http://schemas.microsoft.com/office/drawing/2014/main" xmlns="" id="{CDC31561-3835-44DC-8D16-570A8EC6EF59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3122759" y="4840465"/>
              <a:ext cx="115742" cy="366536"/>
            </a:xfrm>
            <a:custGeom>
              <a:avLst/>
              <a:gdLst/>
              <a:ahLst/>
              <a:cxnLst/>
              <a:rect l="0" t="0" r="0" b="0"/>
              <a:pathLst>
                <a:path w="115742" h="366536">
                  <a:moveTo>
                    <a:pt x="115741" y="10935"/>
                  </a:moveTo>
                  <a:lnTo>
                    <a:pt x="115741" y="10935"/>
                  </a:lnTo>
                  <a:lnTo>
                    <a:pt x="112370" y="4193"/>
                  </a:lnTo>
                  <a:lnTo>
                    <a:pt x="109966" y="2207"/>
                  </a:lnTo>
                  <a:lnTo>
                    <a:pt x="103532" y="0"/>
                  </a:lnTo>
                  <a:lnTo>
                    <a:pt x="92205" y="4664"/>
                  </a:lnTo>
                  <a:lnTo>
                    <a:pt x="85234" y="8871"/>
                  </a:lnTo>
                  <a:lnTo>
                    <a:pt x="58567" y="41759"/>
                  </a:lnTo>
                  <a:lnTo>
                    <a:pt x="40472" y="75200"/>
                  </a:lnTo>
                  <a:lnTo>
                    <a:pt x="23727" y="115696"/>
                  </a:lnTo>
                  <a:lnTo>
                    <a:pt x="16298" y="139337"/>
                  </a:lnTo>
                  <a:lnTo>
                    <a:pt x="9229" y="164270"/>
                  </a:lnTo>
                  <a:lnTo>
                    <a:pt x="4516" y="188653"/>
                  </a:lnTo>
                  <a:lnTo>
                    <a:pt x="1375" y="212669"/>
                  </a:lnTo>
                  <a:lnTo>
                    <a:pt x="0" y="258639"/>
                  </a:lnTo>
                  <a:lnTo>
                    <a:pt x="6445" y="300237"/>
                  </a:lnTo>
                  <a:lnTo>
                    <a:pt x="20128" y="328603"/>
                  </a:lnTo>
                  <a:lnTo>
                    <a:pt x="28716" y="339130"/>
                  </a:lnTo>
                  <a:lnTo>
                    <a:pt x="55191" y="352709"/>
                  </a:lnTo>
                  <a:lnTo>
                    <a:pt x="103041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701">
              <a:extLst>
                <a:ext uri="{FF2B5EF4-FFF2-40B4-BE49-F238E27FC236}">
                  <a16:creationId xmlns:a16="http://schemas.microsoft.com/office/drawing/2014/main" xmlns="" id="{E5FC5A5C-70A6-420A-ABAF-9A2AF9792AC8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3905250" y="4762500"/>
              <a:ext cx="148297" cy="368301"/>
            </a:xfrm>
            <a:custGeom>
              <a:avLst/>
              <a:gdLst/>
              <a:ahLst/>
              <a:cxnLst/>
              <a:rect l="0" t="0" r="0" b="0"/>
              <a:pathLst>
                <a:path w="148297" h="368301">
                  <a:moveTo>
                    <a:pt x="95250" y="0"/>
                  </a:moveTo>
                  <a:lnTo>
                    <a:pt x="95250" y="0"/>
                  </a:lnTo>
                  <a:lnTo>
                    <a:pt x="91879" y="3371"/>
                  </a:lnTo>
                  <a:lnTo>
                    <a:pt x="90224" y="8789"/>
                  </a:lnTo>
                  <a:lnTo>
                    <a:pt x="89783" y="12209"/>
                  </a:lnTo>
                  <a:lnTo>
                    <a:pt x="101330" y="50938"/>
                  </a:lnTo>
                  <a:lnTo>
                    <a:pt x="116767" y="84963"/>
                  </a:lnTo>
                  <a:lnTo>
                    <a:pt x="131624" y="125485"/>
                  </a:lnTo>
                  <a:lnTo>
                    <a:pt x="143166" y="170071"/>
                  </a:lnTo>
                  <a:lnTo>
                    <a:pt x="146244" y="193814"/>
                  </a:lnTo>
                  <a:lnTo>
                    <a:pt x="148296" y="218109"/>
                  </a:lnTo>
                  <a:lnTo>
                    <a:pt x="137406" y="260155"/>
                  </a:lnTo>
                  <a:lnTo>
                    <a:pt x="114691" y="296247"/>
                  </a:lnTo>
                  <a:lnTo>
                    <a:pt x="83429" y="326399"/>
                  </a:lnTo>
                  <a:lnTo>
                    <a:pt x="50250" y="34638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702">
              <a:extLst>
                <a:ext uri="{FF2B5EF4-FFF2-40B4-BE49-F238E27FC236}">
                  <a16:creationId xmlns:a16="http://schemas.microsoft.com/office/drawing/2014/main" xmlns="" id="{EBACB366-1A60-4057-B484-75016F78B023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3623265" y="4897113"/>
              <a:ext cx="260034" cy="170383"/>
            </a:xfrm>
            <a:custGeom>
              <a:avLst/>
              <a:gdLst/>
              <a:ahLst/>
              <a:cxnLst/>
              <a:rect l="0" t="0" r="0" b="0"/>
              <a:pathLst>
                <a:path w="260034" h="170383">
                  <a:moveTo>
                    <a:pt x="154985" y="17787"/>
                  </a:moveTo>
                  <a:lnTo>
                    <a:pt x="154985" y="17787"/>
                  </a:lnTo>
                  <a:lnTo>
                    <a:pt x="158356" y="14416"/>
                  </a:lnTo>
                  <a:lnTo>
                    <a:pt x="158643" y="13423"/>
                  </a:lnTo>
                  <a:lnTo>
                    <a:pt x="158129" y="12761"/>
                  </a:lnTo>
                  <a:lnTo>
                    <a:pt x="157081" y="12320"/>
                  </a:lnTo>
                  <a:lnTo>
                    <a:pt x="154035" y="17473"/>
                  </a:lnTo>
                  <a:lnTo>
                    <a:pt x="135294" y="62620"/>
                  </a:lnTo>
                  <a:lnTo>
                    <a:pt x="119282" y="100450"/>
                  </a:lnTo>
                  <a:lnTo>
                    <a:pt x="85217" y="147788"/>
                  </a:lnTo>
                  <a:lnTo>
                    <a:pt x="67062" y="162113"/>
                  </a:lnTo>
                  <a:lnTo>
                    <a:pt x="58270" y="166921"/>
                  </a:lnTo>
                  <a:lnTo>
                    <a:pt x="39093" y="170382"/>
                  </a:lnTo>
                  <a:lnTo>
                    <a:pt x="29040" y="170316"/>
                  </a:lnTo>
                  <a:lnTo>
                    <a:pt x="20927" y="167451"/>
                  </a:lnTo>
                  <a:lnTo>
                    <a:pt x="8150" y="156741"/>
                  </a:lnTo>
                  <a:lnTo>
                    <a:pt x="1530" y="138811"/>
                  </a:lnTo>
                  <a:lnTo>
                    <a:pt x="0" y="117437"/>
                  </a:lnTo>
                  <a:lnTo>
                    <a:pt x="4023" y="96178"/>
                  </a:lnTo>
                  <a:lnTo>
                    <a:pt x="9188" y="87687"/>
                  </a:lnTo>
                  <a:lnTo>
                    <a:pt x="24334" y="74489"/>
                  </a:lnTo>
                  <a:lnTo>
                    <a:pt x="40944" y="67682"/>
                  </a:lnTo>
                  <a:lnTo>
                    <a:pt x="49324" y="65867"/>
                  </a:lnTo>
                  <a:lnTo>
                    <a:pt x="66162" y="69494"/>
                  </a:lnTo>
                  <a:lnTo>
                    <a:pt x="91507" y="85319"/>
                  </a:lnTo>
                  <a:lnTo>
                    <a:pt x="115010" y="109764"/>
                  </a:lnTo>
                  <a:lnTo>
                    <a:pt x="152939" y="154760"/>
                  </a:lnTo>
                  <a:lnTo>
                    <a:pt x="157854" y="159904"/>
                  </a:lnTo>
                  <a:lnTo>
                    <a:pt x="163248" y="162625"/>
                  </a:lnTo>
                  <a:lnTo>
                    <a:pt x="174885" y="163770"/>
                  </a:lnTo>
                  <a:lnTo>
                    <a:pt x="188994" y="158162"/>
                  </a:lnTo>
                  <a:lnTo>
                    <a:pt x="217677" y="137316"/>
                  </a:lnTo>
                  <a:lnTo>
                    <a:pt x="237295" y="115684"/>
                  </a:lnTo>
                  <a:lnTo>
                    <a:pt x="253143" y="84658"/>
                  </a:lnTo>
                  <a:lnTo>
                    <a:pt x="260033" y="48654"/>
                  </a:lnTo>
                  <a:lnTo>
                    <a:pt x="255333" y="17918"/>
                  </a:lnTo>
                  <a:lnTo>
                    <a:pt x="250106" y="10819"/>
                  </a:lnTo>
                  <a:lnTo>
                    <a:pt x="234890" y="1049"/>
                  </a:lnTo>
                  <a:lnTo>
                    <a:pt x="212606" y="0"/>
                  </a:lnTo>
                  <a:lnTo>
                    <a:pt x="176056" y="9224"/>
                  </a:lnTo>
                  <a:lnTo>
                    <a:pt x="164799" y="14195"/>
                  </a:lnTo>
                  <a:lnTo>
                    <a:pt x="150410" y="29126"/>
                  </a:lnTo>
                  <a:lnTo>
                    <a:pt x="145584" y="38045"/>
                  </a:lnTo>
                  <a:lnTo>
                    <a:pt x="143779" y="46815"/>
                  </a:lnTo>
                  <a:lnTo>
                    <a:pt x="148635" y="81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703">
              <a:extLst>
                <a:ext uri="{FF2B5EF4-FFF2-40B4-BE49-F238E27FC236}">
                  <a16:creationId xmlns:a16="http://schemas.microsoft.com/office/drawing/2014/main" xmlns="" id="{D15F1A20-948F-474D-BF21-4386F88239D9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3333750" y="50355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37576" y="0"/>
                  </a:lnTo>
                  <a:lnTo>
                    <a:pt x="79938" y="1881"/>
                  </a:lnTo>
                  <a:lnTo>
                    <a:pt x="126081" y="5761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1704">
            <a:extLst>
              <a:ext uri="{FF2B5EF4-FFF2-40B4-BE49-F238E27FC236}">
                <a16:creationId xmlns:a16="http://schemas.microsoft.com/office/drawing/2014/main" xmlns="" id="{B0F3A5C1-C243-4C4A-86CE-4AFDEC860B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70500" y="3722505"/>
            <a:ext cx="51497" cy="258946"/>
          </a:xfrm>
          <a:custGeom>
            <a:avLst/>
            <a:gdLst/>
            <a:ahLst/>
            <a:cxnLst/>
            <a:rect l="0" t="0" r="0" b="0"/>
            <a:pathLst>
              <a:path w="51497" h="258946">
                <a:moveTo>
                  <a:pt x="0" y="17645"/>
                </a:moveTo>
                <a:lnTo>
                  <a:pt x="0" y="17645"/>
                </a:lnTo>
                <a:lnTo>
                  <a:pt x="14305" y="3340"/>
                </a:lnTo>
                <a:lnTo>
                  <a:pt x="22585" y="704"/>
                </a:lnTo>
                <a:lnTo>
                  <a:pt x="27757" y="0"/>
                </a:lnTo>
                <a:lnTo>
                  <a:pt x="32616" y="2354"/>
                </a:lnTo>
                <a:lnTo>
                  <a:pt x="41777" y="12495"/>
                </a:lnTo>
                <a:lnTo>
                  <a:pt x="51496" y="40813"/>
                </a:lnTo>
                <a:lnTo>
                  <a:pt x="48733" y="86128"/>
                </a:lnTo>
                <a:lnTo>
                  <a:pt x="42591" y="121459"/>
                </a:lnTo>
                <a:lnTo>
                  <a:pt x="35157" y="157624"/>
                </a:lnTo>
                <a:lnTo>
                  <a:pt x="27150" y="192511"/>
                </a:lnTo>
                <a:lnTo>
                  <a:pt x="21355" y="234846"/>
                </a:lnTo>
                <a:lnTo>
                  <a:pt x="25400" y="2589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359">
            <a:extLst>
              <a:ext uri="{FF2B5EF4-FFF2-40B4-BE49-F238E27FC236}">
                <a16:creationId xmlns:a16="http://schemas.microsoft.com/office/drawing/2014/main" xmlns="" id="{C4A41DFD-79B8-4B58-9292-A11406B868A0}"/>
              </a:ext>
            </a:extLst>
          </p:cNvPr>
          <p:cNvGrpSpPr/>
          <p:nvPr/>
        </p:nvGrpSpPr>
        <p:grpSpPr>
          <a:xfrm>
            <a:off x="4508500" y="3360756"/>
            <a:ext cx="330201" cy="625402"/>
            <a:chOff x="4508500" y="3360756"/>
            <a:chExt cx="330201" cy="625402"/>
          </a:xfrm>
        </p:grpSpPr>
        <p:sp>
          <p:nvSpPr>
            <p:cNvPr id="129" name="SMARTInkShape-1705">
              <a:extLst>
                <a:ext uri="{FF2B5EF4-FFF2-40B4-BE49-F238E27FC236}">
                  <a16:creationId xmlns:a16="http://schemas.microsoft.com/office/drawing/2014/main" xmlns="" id="{73611422-70F9-4DC3-8823-FD46AA24ECAE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4533900" y="3842895"/>
              <a:ext cx="273051" cy="17906"/>
            </a:xfrm>
            <a:custGeom>
              <a:avLst/>
              <a:gdLst/>
              <a:ahLst/>
              <a:cxnLst/>
              <a:rect l="0" t="0" r="0" b="0"/>
              <a:pathLst>
                <a:path w="273051" h="17906">
                  <a:moveTo>
                    <a:pt x="0" y="11555"/>
                  </a:moveTo>
                  <a:lnTo>
                    <a:pt x="0" y="11555"/>
                  </a:lnTo>
                  <a:lnTo>
                    <a:pt x="3371" y="8184"/>
                  </a:lnTo>
                  <a:lnTo>
                    <a:pt x="44071" y="1430"/>
                  </a:lnTo>
                  <a:lnTo>
                    <a:pt x="81440" y="0"/>
                  </a:lnTo>
                  <a:lnTo>
                    <a:pt x="125802" y="1245"/>
                  </a:lnTo>
                  <a:lnTo>
                    <a:pt x="170917" y="4150"/>
                  </a:lnTo>
                  <a:lnTo>
                    <a:pt x="209784" y="7793"/>
                  </a:lnTo>
                  <a:lnTo>
                    <a:pt x="249914" y="13811"/>
                  </a:lnTo>
                  <a:lnTo>
                    <a:pt x="273050" y="17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706">
              <a:extLst>
                <a:ext uri="{FF2B5EF4-FFF2-40B4-BE49-F238E27FC236}">
                  <a16:creationId xmlns:a16="http://schemas.microsoft.com/office/drawing/2014/main" xmlns="" id="{D6AE0587-AD5A-4B04-BDFF-5C332DC6D94C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4508500" y="3962400"/>
              <a:ext cx="330201" cy="23758"/>
            </a:xfrm>
            <a:custGeom>
              <a:avLst/>
              <a:gdLst/>
              <a:ahLst/>
              <a:cxnLst/>
              <a:rect l="0" t="0" r="0" b="0"/>
              <a:pathLst>
                <a:path w="330201" h="23758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2822" y="15784"/>
                  </a:lnTo>
                  <a:lnTo>
                    <a:pt x="13484" y="20655"/>
                  </a:lnTo>
                  <a:lnTo>
                    <a:pt x="42682" y="23291"/>
                  </a:lnTo>
                  <a:lnTo>
                    <a:pt x="86703" y="23757"/>
                  </a:lnTo>
                  <a:lnTo>
                    <a:pt x="114246" y="22894"/>
                  </a:lnTo>
                  <a:lnTo>
                    <a:pt x="143897" y="21612"/>
                  </a:lnTo>
                  <a:lnTo>
                    <a:pt x="173543" y="20053"/>
                  </a:lnTo>
                  <a:lnTo>
                    <a:pt x="203184" y="18307"/>
                  </a:lnTo>
                  <a:lnTo>
                    <a:pt x="232822" y="16438"/>
                  </a:lnTo>
                  <a:lnTo>
                    <a:pt x="277043" y="10599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707">
              <a:extLst>
                <a:ext uri="{FF2B5EF4-FFF2-40B4-BE49-F238E27FC236}">
                  <a16:creationId xmlns:a16="http://schemas.microsoft.com/office/drawing/2014/main" xmlns="" id="{416F0BCB-7F9E-4952-AB20-F22D7643DA4B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616450" y="3360756"/>
              <a:ext cx="113250" cy="252395"/>
            </a:xfrm>
            <a:custGeom>
              <a:avLst/>
              <a:gdLst/>
              <a:ahLst/>
              <a:cxnLst/>
              <a:rect l="0" t="0" r="0" b="0"/>
              <a:pathLst>
                <a:path w="113250" h="252395">
                  <a:moveTo>
                    <a:pt x="0" y="42844"/>
                  </a:moveTo>
                  <a:lnTo>
                    <a:pt x="0" y="42844"/>
                  </a:lnTo>
                  <a:lnTo>
                    <a:pt x="3371" y="36102"/>
                  </a:lnTo>
                  <a:lnTo>
                    <a:pt x="15580" y="25167"/>
                  </a:lnTo>
                  <a:lnTo>
                    <a:pt x="51738" y="6528"/>
                  </a:lnTo>
                  <a:lnTo>
                    <a:pt x="78359" y="804"/>
                  </a:lnTo>
                  <a:lnTo>
                    <a:pt x="88223" y="0"/>
                  </a:lnTo>
                  <a:lnTo>
                    <a:pt x="96209" y="1582"/>
                  </a:lnTo>
                  <a:lnTo>
                    <a:pt x="108846" y="8983"/>
                  </a:lnTo>
                  <a:lnTo>
                    <a:pt x="112076" y="16742"/>
                  </a:lnTo>
                  <a:lnTo>
                    <a:pt x="113249" y="50554"/>
                  </a:lnTo>
                  <a:lnTo>
                    <a:pt x="109127" y="87697"/>
                  </a:lnTo>
                  <a:lnTo>
                    <a:pt x="102027" y="124102"/>
                  </a:lnTo>
                  <a:lnTo>
                    <a:pt x="78791" y="167862"/>
                  </a:lnTo>
                  <a:lnTo>
                    <a:pt x="62386" y="188307"/>
                  </a:lnTo>
                  <a:lnTo>
                    <a:pt x="33485" y="206752"/>
                  </a:lnTo>
                  <a:lnTo>
                    <a:pt x="28673" y="209266"/>
                  </a:lnTo>
                  <a:lnTo>
                    <a:pt x="25465" y="212353"/>
                  </a:lnTo>
                  <a:lnTo>
                    <a:pt x="16523" y="228158"/>
                  </a:lnTo>
                  <a:lnTo>
                    <a:pt x="15954" y="230592"/>
                  </a:lnTo>
                  <a:lnTo>
                    <a:pt x="16281" y="232921"/>
                  </a:lnTo>
                  <a:lnTo>
                    <a:pt x="25400" y="252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708">
              <a:extLst>
                <a:ext uri="{FF2B5EF4-FFF2-40B4-BE49-F238E27FC236}">
                  <a16:creationId xmlns:a16="http://schemas.microsoft.com/office/drawing/2014/main" xmlns="" id="{52E02481-3941-47FB-9907-E098EC9DCC4E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4660900" y="36838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705" y="3655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360">
            <a:extLst>
              <a:ext uri="{FF2B5EF4-FFF2-40B4-BE49-F238E27FC236}">
                <a16:creationId xmlns:a16="http://schemas.microsoft.com/office/drawing/2014/main" xmlns="" id="{0ECD60A1-E938-4B10-BA14-ED9AAEBECD7C}"/>
              </a:ext>
            </a:extLst>
          </p:cNvPr>
          <p:cNvGrpSpPr/>
          <p:nvPr/>
        </p:nvGrpSpPr>
        <p:grpSpPr>
          <a:xfrm>
            <a:off x="3189080" y="3629840"/>
            <a:ext cx="891142" cy="434161"/>
            <a:chOff x="3189080" y="3629840"/>
            <a:chExt cx="891142" cy="434161"/>
          </a:xfrm>
        </p:grpSpPr>
        <p:sp>
          <p:nvSpPr>
            <p:cNvPr id="134" name="SMARTInkShape-1709">
              <a:extLst>
                <a:ext uri="{FF2B5EF4-FFF2-40B4-BE49-F238E27FC236}">
                  <a16:creationId xmlns:a16="http://schemas.microsoft.com/office/drawing/2014/main" xmlns="" id="{A9FF7079-5D4A-4175-ACB0-8207E7AFF9AD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189080" y="3665715"/>
              <a:ext cx="138321" cy="398286"/>
            </a:xfrm>
            <a:custGeom>
              <a:avLst/>
              <a:gdLst/>
              <a:ahLst/>
              <a:cxnLst/>
              <a:rect l="0" t="0" r="0" b="0"/>
              <a:pathLst>
                <a:path w="138321" h="398286">
                  <a:moveTo>
                    <a:pt x="125620" y="10935"/>
                  </a:moveTo>
                  <a:lnTo>
                    <a:pt x="125620" y="10935"/>
                  </a:lnTo>
                  <a:lnTo>
                    <a:pt x="118878" y="4193"/>
                  </a:lnTo>
                  <a:lnTo>
                    <a:pt x="111805" y="883"/>
                  </a:lnTo>
                  <a:lnTo>
                    <a:pt x="107943" y="0"/>
                  </a:lnTo>
                  <a:lnTo>
                    <a:pt x="99889" y="901"/>
                  </a:lnTo>
                  <a:lnTo>
                    <a:pt x="90195" y="5064"/>
                  </a:lnTo>
                  <a:lnTo>
                    <a:pt x="69576" y="20719"/>
                  </a:lnTo>
                  <a:lnTo>
                    <a:pt x="49748" y="49190"/>
                  </a:lnTo>
                  <a:lnTo>
                    <a:pt x="29762" y="95255"/>
                  </a:lnTo>
                  <a:lnTo>
                    <a:pt x="14342" y="138016"/>
                  </a:lnTo>
                  <a:lnTo>
                    <a:pt x="5608" y="183362"/>
                  </a:lnTo>
                  <a:lnTo>
                    <a:pt x="1725" y="227974"/>
                  </a:lnTo>
                  <a:lnTo>
                    <a:pt x="0" y="268969"/>
                  </a:lnTo>
                  <a:lnTo>
                    <a:pt x="4878" y="304593"/>
                  </a:lnTo>
                  <a:lnTo>
                    <a:pt x="15512" y="335477"/>
                  </a:lnTo>
                  <a:lnTo>
                    <a:pt x="31998" y="360962"/>
                  </a:lnTo>
                  <a:lnTo>
                    <a:pt x="52966" y="378404"/>
                  </a:lnTo>
                  <a:lnTo>
                    <a:pt x="77807" y="389449"/>
                  </a:lnTo>
                  <a:lnTo>
                    <a:pt x="138320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710">
              <a:extLst>
                <a:ext uri="{FF2B5EF4-FFF2-40B4-BE49-F238E27FC236}">
                  <a16:creationId xmlns:a16="http://schemas.microsoft.com/office/drawing/2014/main" xmlns="" id="{19C246CA-4C77-4E10-9291-4D5C56E71B26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459858" y="3734062"/>
              <a:ext cx="315766" cy="248581"/>
            </a:xfrm>
            <a:custGeom>
              <a:avLst/>
              <a:gdLst/>
              <a:ahLst/>
              <a:cxnLst/>
              <a:rect l="0" t="0" r="0" b="0"/>
              <a:pathLst>
                <a:path w="315766" h="248581">
                  <a:moveTo>
                    <a:pt x="197742" y="6088"/>
                  </a:moveTo>
                  <a:lnTo>
                    <a:pt x="197742" y="6088"/>
                  </a:lnTo>
                  <a:lnTo>
                    <a:pt x="197742" y="0"/>
                  </a:lnTo>
                  <a:lnTo>
                    <a:pt x="196330" y="22840"/>
                  </a:lnTo>
                  <a:lnTo>
                    <a:pt x="183927" y="67174"/>
                  </a:lnTo>
                  <a:lnTo>
                    <a:pt x="170130" y="112617"/>
                  </a:lnTo>
                  <a:lnTo>
                    <a:pt x="157248" y="146567"/>
                  </a:lnTo>
                  <a:lnTo>
                    <a:pt x="130867" y="192037"/>
                  </a:lnTo>
                  <a:lnTo>
                    <a:pt x="104157" y="227068"/>
                  </a:lnTo>
                  <a:lnTo>
                    <a:pt x="84418" y="244001"/>
                  </a:lnTo>
                  <a:lnTo>
                    <a:pt x="74215" y="247952"/>
                  </a:lnTo>
                  <a:lnTo>
                    <a:pt x="53470" y="248580"/>
                  </a:lnTo>
                  <a:lnTo>
                    <a:pt x="44411" y="243949"/>
                  </a:lnTo>
                  <a:lnTo>
                    <a:pt x="28700" y="227515"/>
                  </a:lnTo>
                  <a:lnTo>
                    <a:pt x="11327" y="191091"/>
                  </a:lnTo>
                  <a:lnTo>
                    <a:pt x="613" y="159133"/>
                  </a:lnTo>
                  <a:lnTo>
                    <a:pt x="0" y="151157"/>
                  </a:lnTo>
                  <a:lnTo>
                    <a:pt x="3083" y="138531"/>
                  </a:lnTo>
                  <a:lnTo>
                    <a:pt x="12752" y="123490"/>
                  </a:lnTo>
                  <a:lnTo>
                    <a:pt x="18676" y="121045"/>
                  </a:lnTo>
                  <a:lnTo>
                    <a:pt x="34666" y="120209"/>
                  </a:lnTo>
                  <a:lnTo>
                    <a:pt x="78040" y="131197"/>
                  </a:lnTo>
                  <a:lnTo>
                    <a:pt x="121311" y="154900"/>
                  </a:lnTo>
                  <a:lnTo>
                    <a:pt x="164289" y="189061"/>
                  </a:lnTo>
                  <a:lnTo>
                    <a:pt x="200284" y="216760"/>
                  </a:lnTo>
                  <a:lnTo>
                    <a:pt x="214629" y="222722"/>
                  </a:lnTo>
                  <a:lnTo>
                    <a:pt x="230412" y="223960"/>
                  </a:lnTo>
                  <a:lnTo>
                    <a:pt x="238572" y="223303"/>
                  </a:lnTo>
                  <a:lnTo>
                    <a:pt x="253283" y="216928"/>
                  </a:lnTo>
                  <a:lnTo>
                    <a:pt x="273465" y="199557"/>
                  </a:lnTo>
                  <a:lnTo>
                    <a:pt x="290969" y="174654"/>
                  </a:lnTo>
                  <a:lnTo>
                    <a:pt x="309525" y="127893"/>
                  </a:lnTo>
                  <a:lnTo>
                    <a:pt x="315765" y="85609"/>
                  </a:lnTo>
                  <a:lnTo>
                    <a:pt x="310871" y="48543"/>
                  </a:lnTo>
                  <a:lnTo>
                    <a:pt x="293743" y="18589"/>
                  </a:lnTo>
                  <a:lnTo>
                    <a:pt x="276864" y="8117"/>
                  </a:lnTo>
                  <a:lnTo>
                    <a:pt x="256895" y="4167"/>
                  </a:lnTo>
                  <a:lnTo>
                    <a:pt x="233910" y="4763"/>
                  </a:lnTo>
                  <a:lnTo>
                    <a:pt x="203911" y="15809"/>
                  </a:lnTo>
                  <a:lnTo>
                    <a:pt x="189665" y="30399"/>
                  </a:lnTo>
                  <a:lnTo>
                    <a:pt x="172342" y="5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711">
              <a:extLst>
                <a:ext uri="{FF2B5EF4-FFF2-40B4-BE49-F238E27FC236}">
                  <a16:creationId xmlns:a16="http://schemas.microsoft.com/office/drawing/2014/main" xmlns="" id="{C7920F28-BB3F-406F-9400-ED61ED0D795E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930650" y="3629840"/>
              <a:ext cx="149572" cy="426224"/>
            </a:xfrm>
            <a:custGeom>
              <a:avLst/>
              <a:gdLst/>
              <a:ahLst/>
              <a:cxnLst/>
              <a:rect l="0" t="0" r="0" b="0"/>
              <a:pathLst>
                <a:path w="149572" h="426224">
                  <a:moveTo>
                    <a:pt x="0" y="15060"/>
                  </a:moveTo>
                  <a:lnTo>
                    <a:pt x="0" y="15060"/>
                  </a:lnTo>
                  <a:lnTo>
                    <a:pt x="3371" y="8318"/>
                  </a:lnTo>
                  <a:lnTo>
                    <a:pt x="8789" y="3127"/>
                  </a:lnTo>
                  <a:lnTo>
                    <a:pt x="12209" y="755"/>
                  </a:lnTo>
                  <a:lnTo>
                    <a:pt x="23535" y="0"/>
                  </a:lnTo>
                  <a:lnTo>
                    <a:pt x="30507" y="787"/>
                  </a:lnTo>
                  <a:lnTo>
                    <a:pt x="60545" y="18749"/>
                  </a:lnTo>
                  <a:lnTo>
                    <a:pt x="96256" y="63268"/>
                  </a:lnTo>
                  <a:lnTo>
                    <a:pt x="119216" y="106806"/>
                  </a:lnTo>
                  <a:lnTo>
                    <a:pt x="130277" y="131257"/>
                  </a:lnTo>
                  <a:lnTo>
                    <a:pt x="138357" y="157436"/>
                  </a:lnTo>
                  <a:lnTo>
                    <a:pt x="144449" y="184766"/>
                  </a:lnTo>
                  <a:lnTo>
                    <a:pt x="149216" y="212864"/>
                  </a:lnTo>
                  <a:lnTo>
                    <a:pt x="149571" y="239357"/>
                  </a:lnTo>
                  <a:lnTo>
                    <a:pt x="146986" y="264780"/>
                  </a:lnTo>
                  <a:lnTo>
                    <a:pt x="135177" y="310902"/>
                  </a:lnTo>
                  <a:lnTo>
                    <a:pt x="115818" y="347864"/>
                  </a:lnTo>
                  <a:lnTo>
                    <a:pt x="84489" y="389697"/>
                  </a:lnTo>
                  <a:lnTo>
                    <a:pt x="49493" y="421064"/>
                  </a:lnTo>
                  <a:lnTo>
                    <a:pt x="40756" y="425430"/>
                  </a:lnTo>
                  <a:lnTo>
                    <a:pt x="34227" y="426223"/>
                  </a:lnTo>
                  <a:lnTo>
                    <a:pt x="19050" y="42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61">
            <a:extLst>
              <a:ext uri="{FF2B5EF4-FFF2-40B4-BE49-F238E27FC236}">
                <a16:creationId xmlns:a16="http://schemas.microsoft.com/office/drawing/2014/main" xmlns="" id="{82115A47-FDFE-4430-A1B2-C12BA89BA443}"/>
              </a:ext>
            </a:extLst>
          </p:cNvPr>
          <p:cNvGrpSpPr/>
          <p:nvPr/>
        </p:nvGrpSpPr>
        <p:grpSpPr>
          <a:xfrm>
            <a:off x="2482850" y="3568700"/>
            <a:ext cx="425451" cy="692151"/>
            <a:chOff x="2482850" y="3568700"/>
            <a:chExt cx="425451" cy="692151"/>
          </a:xfrm>
        </p:grpSpPr>
        <p:sp>
          <p:nvSpPr>
            <p:cNvPr id="138" name="SMARTInkShape-1712">
              <a:extLst>
                <a:ext uri="{FF2B5EF4-FFF2-40B4-BE49-F238E27FC236}">
                  <a16:creationId xmlns:a16="http://schemas.microsoft.com/office/drawing/2014/main" xmlns="" id="{189EBCF8-DEA1-4697-B237-1FC4E314B23E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482850" y="3639433"/>
              <a:ext cx="95251" cy="496700"/>
            </a:xfrm>
            <a:custGeom>
              <a:avLst/>
              <a:gdLst/>
              <a:ahLst/>
              <a:cxnLst/>
              <a:rect l="0" t="0" r="0" b="0"/>
              <a:pathLst>
                <a:path w="95251" h="496700">
                  <a:moveTo>
                    <a:pt x="95250" y="5467"/>
                  </a:moveTo>
                  <a:lnTo>
                    <a:pt x="95250" y="5467"/>
                  </a:lnTo>
                  <a:lnTo>
                    <a:pt x="95250" y="0"/>
                  </a:lnTo>
                  <a:lnTo>
                    <a:pt x="90224" y="43410"/>
                  </a:lnTo>
                  <a:lnTo>
                    <a:pt x="87372" y="73130"/>
                  </a:lnTo>
                  <a:lnTo>
                    <a:pt x="79048" y="114562"/>
                  </a:lnTo>
                  <a:lnTo>
                    <a:pt x="68294" y="161198"/>
                  </a:lnTo>
                  <a:lnTo>
                    <a:pt x="62462" y="185487"/>
                  </a:lnTo>
                  <a:lnTo>
                    <a:pt x="57164" y="212264"/>
                  </a:lnTo>
                  <a:lnTo>
                    <a:pt x="52220" y="240698"/>
                  </a:lnTo>
                  <a:lnTo>
                    <a:pt x="47514" y="270238"/>
                  </a:lnTo>
                  <a:lnTo>
                    <a:pt x="42964" y="298398"/>
                  </a:lnTo>
                  <a:lnTo>
                    <a:pt x="38521" y="325637"/>
                  </a:lnTo>
                  <a:lnTo>
                    <a:pt x="34147" y="352264"/>
                  </a:lnTo>
                  <a:lnTo>
                    <a:pt x="29820" y="377071"/>
                  </a:lnTo>
                  <a:lnTo>
                    <a:pt x="21250" y="423448"/>
                  </a:lnTo>
                  <a:lnTo>
                    <a:pt x="14618" y="458172"/>
                  </a:lnTo>
                  <a:lnTo>
                    <a:pt x="4612" y="495724"/>
                  </a:lnTo>
                  <a:lnTo>
                    <a:pt x="3075" y="496699"/>
                  </a:lnTo>
                  <a:lnTo>
                    <a:pt x="2050" y="494527"/>
                  </a:lnTo>
                  <a:lnTo>
                    <a:pt x="0" y="481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713">
              <a:extLst>
                <a:ext uri="{FF2B5EF4-FFF2-40B4-BE49-F238E27FC236}">
                  <a16:creationId xmlns:a16="http://schemas.microsoft.com/office/drawing/2014/main" xmlns="" id="{79484CEA-B18D-4D36-8FB7-D684BCC5B185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557444" y="3568700"/>
              <a:ext cx="268307" cy="56268"/>
            </a:xfrm>
            <a:custGeom>
              <a:avLst/>
              <a:gdLst/>
              <a:ahLst/>
              <a:cxnLst/>
              <a:rect l="0" t="0" r="0" b="0"/>
              <a:pathLst>
                <a:path w="268307" h="56268">
                  <a:moveTo>
                    <a:pt x="14306" y="50800"/>
                  </a:moveTo>
                  <a:lnTo>
                    <a:pt x="14306" y="50800"/>
                  </a:lnTo>
                  <a:lnTo>
                    <a:pt x="2373" y="55826"/>
                  </a:lnTo>
                  <a:lnTo>
                    <a:pt x="0" y="56267"/>
                  </a:lnTo>
                  <a:lnTo>
                    <a:pt x="536" y="55856"/>
                  </a:lnTo>
                  <a:lnTo>
                    <a:pt x="35672" y="48234"/>
                  </a:lnTo>
                  <a:lnTo>
                    <a:pt x="71074" y="40487"/>
                  </a:lnTo>
                  <a:lnTo>
                    <a:pt x="114325" y="29988"/>
                  </a:lnTo>
                  <a:lnTo>
                    <a:pt x="159418" y="18267"/>
                  </a:lnTo>
                  <a:lnTo>
                    <a:pt x="197804" y="9765"/>
                  </a:lnTo>
                  <a:lnTo>
                    <a:pt x="239655" y="2893"/>
                  </a:lnTo>
                  <a:lnTo>
                    <a:pt x="268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714">
              <a:extLst>
                <a:ext uri="{FF2B5EF4-FFF2-40B4-BE49-F238E27FC236}">
                  <a16:creationId xmlns:a16="http://schemas.microsoft.com/office/drawing/2014/main" xmlns="" id="{F22FEC0B-B101-4F98-A337-2BC9A313BD1F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515483" y="3892550"/>
              <a:ext cx="202318" cy="56268"/>
            </a:xfrm>
            <a:custGeom>
              <a:avLst/>
              <a:gdLst/>
              <a:ahLst/>
              <a:cxnLst/>
              <a:rect l="0" t="0" r="0" b="0"/>
              <a:pathLst>
                <a:path w="202318" h="56268">
                  <a:moveTo>
                    <a:pt x="5467" y="50800"/>
                  </a:moveTo>
                  <a:lnTo>
                    <a:pt x="5467" y="50800"/>
                  </a:lnTo>
                  <a:lnTo>
                    <a:pt x="0" y="56267"/>
                  </a:lnTo>
                  <a:lnTo>
                    <a:pt x="42564" y="36025"/>
                  </a:lnTo>
                  <a:lnTo>
                    <a:pt x="77929" y="24477"/>
                  </a:lnTo>
                  <a:lnTo>
                    <a:pt x="118811" y="13701"/>
                  </a:lnTo>
                  <a:lnTo>
                    <a:pt x="160500" y="6560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715">
              <a:extLst>
                <a:ext uri="{FF2B5EF4-FFF2-40B4-BE49-F238E27FC236}">
                  <a16:creationId xmlns:a16="http://schemas.microsoft.com/office/drawing/2014/main" xmlns="" id="{20B28DD8-D138-4F31-881F-E6618DE5C8A3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711450" y="4032250"/>
              <a:ext cx="177801" cy="165101"/>
            </a:xfrm>
            <a:custGeom>
              <a:avLst/>
              <a:gdLst/>
              <a:ahLst/>
              <a:cxnLst/>
              <a:rect l="0" t="0" r="0" b="0"/>
              <a:pathLst>
                <a:path w="177801" h="165101">
                  <a:moveTo>
                    <a:pt x="0" y="0"/>
                  </a:moveTo>
                  <a:lnTo>
                    <a:pt x="0" y="0"/>
                  </a:lnTo>
                  <a:lnTo>
                    <a:pt x="42716" y="35974"/>
                  </a:lnTo>
                  <a:lnTo>
                    <a:pt x="80939" y="59891"/>
                  </a:lnTo>
                  <a:lnTo>
                    <a:pt x="120173" y="91593"/>
                  </a:lnTo>
                  <a:lnTo>
                    <a:pt x="155441" y="133752"/>
                  </a:lnTo>
                  <a:lnTo>
                    <a:pt x="1778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716">
              <a:extLst>
                <a:ext uri="{FF2B5EF4-FFF2-40B4-BE49-F238E27FC236}">
                  <a16:creationId xmlns:a16="http://schemas.microsoft.com/office/drawing/2014/main" xmlns="" id="{D80EE4E1-11A3-48EC-B008-939A24203DEC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2730500" y="3982333"/>
              <a:ext cx="177801" cy="278518"/>
            </a:xfrm>
            <a:custGeom>
              <a:avLst/>
              <a:gdLst/>
              <a:ahLst/>
              <a:cxnLst/>
              <a:rect l="0" t="0" r="0" b="0"/>
              <a:pathLst>
                <a:path w="177801" h="278518">
                  <a:moveTo>
                    <a:pt x="177800" y="5467"/>
                  </a:moveTo>
                  <a:lnTo>
                    <a:pt x="177800" y="5467"/>
                  </a:lnTo>
                  <a:lnTo>
                    <a:pt x="174429" y="2096"/>
                  </a:lnTo>
                  <a:lnTo>
                    <a:pt x="170893" y="441"/>
                  </a:lnTo>
                  <a:lnTo>
                    <a:pt x="168962" y="0"/>
                  </a:lnTo>
                  <a:lnTo>
                    <a:pt x="166969" y="411"/>
                  </a:lnTo>
                  <a:lnTo>
                    <a:pt x="162873" y="2749"/>
                  </a:lnTo>
                  <a:lnTo>
                    <a:pt x="148720" y="17186"/>
                  </a:lnTo>
                  <a:lnTo>
                    <a:pt x="122510" y="59340"/>
                  </a:lnTo>
                  <a:lnTo>
                    <a:pt x="103132" y="92205"/>
                  </a:lnTo>
                  <a:lnTo>
                    <a:pt x="80409" y="127978"/>
                  </a:lnTo>
                  <a:lnTo>
                    <a:pt x="58080" y="165044"/>
                  </a:lnTo>
                  <a:lnTo>
                    <a:pt x="37808" y="200567"/>
                  </a:lnTo>
                  <a:lnTo>
                    <a:pt x="15906" y="242251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362">
            <a:extLst>
              <a:ext uri="{FF2B5EF4-FFF2-40B4-BE49-F238E27FC236}">
                <a16:creationId xmlns:a16="http://schemas.microsoft.com/office/drawing/2014/main" xmlns="" id="{4E18040C-6394-4ADE-AB35-5BB95276A803}"/>
              </a:ext>
            </a:extLst>
          </p:cNvPr>
          <p:cNvGrpSpPr/>
          <p:nvPr/>
        </p:nvGrpSpPr>
        <p:grpSpPr>
          <a:xfrm>
            <a:off x="6606174" y="2064645"/>
            <a:ext cx="1150430" cy="515038"/>
            <a:chOff x="6606174" y="2064645"/>
            <a:chExt cx="1150430" cy="515038"/>
          </a:xfrm>
        </p:grpSpPr>
        <p:sp>
          <p:nvSpPr>
            <p:cNvPr id="144" name="SMARTInkShape-1717">
              <a:extLst>
                <a:ext uri="{FF2B5EF4-FFF2-40B4-BE49-F238E27FC236}">
                  <a16:creationId xmlns:a16="http://schemas.microsoft.com/office/drawing/2014/main" xmlns="" id="{CC2EE759-9726-49C1-838F-98E2EA9F30D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6606174" y="2064645"/>
              <a:ext cx="229573" cy="515038"/>
            </a:xfrm>
            <a:custGeom>
              <a:avLst/>
              <a:gdLst/>
              <a:ahLst/>
              <a:cxnLst/>
              <a:rect l="0" t="0" r="0" b="0"/>
              <a:pathLst>
                <a:path w="229573" h="515038">
                  <a:moveTo>
                    <a:pt x="10526" y="100705"/>
                  </a:moveTo>
                  <a:lnTo>
                    <a:pt x="10526" y="100705"/>
                  </a:lnTo>
                  <a:lnTo>
                    <a:pt x="10526" y="138987"/>
                  </a:lnTo>
                  <a:lnTo>
                    <a:pt x="11231" y="178762"/>
                  </a:lnTo>
                  <a:lnTo>
                    <a:pt x="13896" y="212303"/>
                  </a:lnTo>
                  <a:lnTo>
                    <a:pt x="15552" y="252139"/>
                  </a:lnTo>
                  <a:lnTo>
                    <a:pt x="15582" y="297126"/>
                  </a:lnTo>
                  <a:lnTo>
                    <a:pt x="14602" y="321963"/>
                  </a:lnTo>
                  <a:lnTo>
                    <a:pt x="13244" y="347694"/>
                  </a:lnTo>
                  <a:lnTo>
                    <a:pt x="11734" y="395098"/>
                  </a:lnTo>
                  <a:lnTo>
                    <a:pt x="10357" y="437569"/>
                  </a:lnTo>
                  <a:lnTo>
                    <a:pt x="7394" y="472907"/>
                  </a:lnTo>
                  <a:lnTo>
                    <a:pt x="4106" y="509078"/>
                  </a:lnTo>
                  <a:lnTo>
                    <a:pt x="2718" y="512653"/>
                  </a:lnTo>
                  <a:lnTo>
                    <a:pt x="1088" y="515037"/>
                  </a:lnTo>
                  <a:lnTo>
                    <a:pt x="0" y="512393"/>
                  </a:lnTo>
                  <a:lnTo>
                    <a:pt x="137" y="472088"/>
                  </a:lnTo>
                  <a:lnTo>
                    <a:pt x="3793" y="435803"/>
                  </a:lnTo>
                  <a:lnTo>
                    <a:pt x="6742" y="412298"/>
                  </a:lnTo>
                  <a:lnTo>
                    <a:pt x="10120" y="386750"/>
                  </a:lnTo>
                  <a:lnTo>
                    <a:pt x="13782" y="357019"/>
                  </a:lnTo>
                  <a:lnTo>
                    <a:pt x="17636" y="324498"/>
                  </a:lnTo>
                  <a:lnTo>
                    <a:pt x="21616" y="290117"/>
                  </a:lnTo>
                  <a:lnTo>
                    <a:pt x="27092" y="254496"/>
                  </a:lnTo>
                  <a:lnTo>
                    <a:pt x="33564" y="218049"/>
                  </a:lnTo>
                  <a:lnTo>
                    <a:pt x="40702" y="181051"/>
                  </a:lnTo>
                  <a:lnTo>
                    <a:pt x="47576" y="148624"/>
                  </a:lnTo>
                  <a:lnTo>
                    <a:pt x="54277" y="119246"/>
                  </a:lnTo>
                  <a:lnTo>
                    <a:pt x="60860" y="91899"/>
                  </a:lnTo>
                  <a:lnTo>
                    <a:pt x="75700" y="50224"/>
                  </a:lnTo>
                  <a:lnTo>
                    <a:pt x="91703" y="21119"/>
                  </a:lnTo>
                  <a:lnTo>
                    <a:pt x="108223" y="5832"/>
                  </a:lnTo>
                  <a:lnTo>
                    <a:pt x="128736" y="448"/>
                  </a:lnTo>
                  <a:lnTo>
                    <a:pt x="140133" y="0"/>
                  </a:lnTo>
                  <a:lnTo>
                    <a:pt x="164085" y="12673"/>
                  </a:lnTo>
                  <a:lnTo>
                    <a:pt x="188135" y="36180"/>
                  </a:lnTo>
                  <a:lnTo>
                    <a:pt x="210584" y="67793"/>
                  </a:lnTo>
                  <a:lnTo>
                    <a:pt x="224794" y="103011"/>
                  </a:lnTo>
                  <a:lnTo>
                    <a:pt x="229572" y="121292"/>
                  </a:lnTo>
                  <a:lnTo>
                    <a:pt x="225473" y="156657"/>
                  </a:lnTo>
                  <a:lnTo>
                    <a:pt x="219440" y="173989"/>
                  </a:lnTo>
                  <a:lnTo>
                    <a:pt x="195803" y="202655"/>
                  </a:lnTo>
                  <a:lnTo>
                    <a:pt x="164133" y="224333"/>
                  </a:lnTo>
                  <a:lnTo>
                    <a:pt x="128889" y="236319"/>
                  </a:lnTo>
                  <a:lnTo>
                    <a:pt x="93941" y="242117"/>
                  </a:lnTo>
                  <a:lnTo>
                    <a:pt x="63827" y="243282"/>
                  </a:lnTo>
                  <a:lnTo>
                    <a:pt x="45739" y="239097"/>
                  </a:lnTo>
                  <a:lnTo>
                    <a:pt x="41762" y="237416"/>
                  </a:lnTo>
                  <a:lnTo>
                    <a:pt x="40523" y="236296"/>
                  </a:lnTo>
                  <a:lnTo>
                    <a:pt x="42276" y="234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718">
              <a:extLst>
                <a:ext uri="{FF2B5EF4-FFF2-40B4-BE49-F238E27FC236}">
                  <a16:creationId xmlns:a16="http://schemas.microsoft.com/office/drawing/2014/main" xmlns="" id="{502E1BDD-5BFF-459D-8555-71C1C7B7278E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6864350" y="2337683"/>
              <a:ext cx="133351" cy="100718"/>
            </a:xfrm>
            <a:custGeom>
              <a:avLst/>
              <a:gdLst/>
              <a:ahLst/>
              <a:cxnLst/>
              <a:rect l="0" t="0" r="0" b="0"/>
              <a:pathLst>
                <a:path w="133351" h="1007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7790" y="6120"/>
                  </a:lnTo>
                  <a:lnTo>
                    <a:pt x="70871" y="30970"/>
                  </a:lnTo>
                  <a:lnTo>
                    <a:pt x="101275" y="54808"/>
                  </a:lnTo>
                  <a:lnTo>
                    <a:pt x="1333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719">
              <a:extLst>
                <a:ext uri="{FF2B5EF4-FFF2-40B4-BE49-F238E27FC236}">
                  <a16:creationId xmlns:a16="http://schemas.microsoft.com/office/drawing/2014/main" xmlns="" id="{0800EDDF-E8A3-476A-941A-B5BBA9A84508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6858000" y="2291751"/>
              <a:ext cx="170568" cy="178400"/>
            </a:xfrm>
            <a:custGeom>
              <a:avLst/>
              <a:gdLst/>
              <a:ahLst/>
              <a:cxnLst/>
              <a:rect l="0" t="0" r="0" b="0"/>
              <a:pathLst>
                <a:path w="170568" h="178400">
                  <a:moveTo>
                    <a:pt x="165100" y="25999"/>
                  </a:moveTo>
                  <a:lnTo>
                    <a:pt x="165100" y="25999"/>
                  </a:lnTo>
                  <a:lnTo>
                    <a:pt x="170567" y="758"/>
                  </a:lnTo>
                  <a:lnTo>
                    <a:pt x="168745" y="0"/>
                  </a:lnTo>
                  <a:lnTo>
                    <a:pt x="161076" y="2920"/>
                  </a:lnTo>
                  <a:lnTo>
                    <a:pt x="125294" y="42837"/>
                  </a:lnTo>
                  <a:lnTo>
                    <a:pt x="86513" y="81788"/>
                  </a:lnTo>
                  <a:lnTo>
                    <a:pt x="47506" y="123433"/>
                  </a:lnTo>
                  <a:lnTo>
                    <a:pt x="8555" y="167711"/>
                  </a:lnTo>
                  <a:lnTo>
                    <a:pt x="0" y="178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720">
              <a:extLst>
                <a:ext uri="{FF2B5EF4-FFF2-40B4-BE49-F238E27FC236}">
                  <a16:creationId xmlns:a16="http://schemas.microsoft.com/office/drawing/2014/main" xmlns="" id="{68E7A689-13BB-4AB0-8450-D48DC65561A9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7182228" y="2083683"/>
              <a:ext cx="113923" cy="316618"/>
            </a:xfrm>
            <a:custGeom>
              <a:avLst/>
              <a:gdLst/>
              <a:ahLst/>
              <a:cxnLst/>
              <a:rect l="0" t="0" r="0" b="0"/>
              <a:pathLst>
                <a:path w="113923" h="316618">
                  <a:moveTo>
                    <a:pt x="113922" y="5467"/>
                  </a:moveTo>
                  <a:lnTo>
                    <a:pt x="113922" y="5467"/>
                  </a:lnTo>
                  <a:lnTo>
                    <a:pt x="110551" y="2096"/>
                  </a:lnTo>
                  <a:lnTo>
                    <a:pt x="105133" y="441"/>
                  </a:lnTo>
                  <a:lnTo>
                    <a:pt x="101713" y="0"/>
                  </a:lnTo>
                  <a:lnTo>
                    <a:pt x="90156" y="2750"/>
                  </a:lnTo>
                  <a:lnTo>
                    <a:pt x="71054" y="18146"/>
                  </a:lnTo>
                  <a:lnTo>
                    <a:pt x="47518" y="50694"/>
                  </a:lnTo>
                  <a:lnTo>
                    <a:pt x="31022" y="83188"/>
                  </a:lnTo>
                  <a:lnTo>
                    <a:pt x="15694" y="120443"/>
                  </a:lnTo>
                  <a:lnTo>
                    <a:pt x="4178" y="158167"/>
                  </a:lnTo>
                  <a:lnTo>
                    <a:pt x="0" y="194219"/>
                  </a:lnTo>
                  <a:lnTo>
                    <a:pt x="1906" y="227646"/>
                  </a:lnTo>
                  <a:lnTo>
                    <a:pt x="9810" y="256613"/>
                  </a:lnTo>
                  <a:lnTo>
                    <a:pt x="26022" y="277954"/>
                  </a:lnTo>
                  <a:lnTo>
                    <a:pt x="67553" y="305530"/>
                  </a:lnTo>
                  <a:lnTo>
                    <a:pt x="88522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721">
              <a:extLst>
                <a:ext uri="{FF2B5EF4-FFF2-40B4-BE49-F238E27FC236}">
                  <a16:creationId xmlns:a16="http://schemas.microsoft.com/office/drawing/2014/main" xmlns="" id="{B79A1816-8D35-4B28-B443-C990FB6D1AE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7373834" y="2165748"/>
              <a:ext cx="271567" cy="170560"/>
            </a:xfrm>
            <a:custGeom>
              <a:avLst/>
              <a:gdLst/>
              <a:ahLst/>
              <a:cxnLst/>
              <a:rect l="0" t="0" r="0" b="0"/>
              <a:pathLst>
                <a:path w="271567" h="170560">
                  <a:moveTo>
                    <a:pt x="17566" y="44052"/>
                  </a:moveTo>
                  <a:lnTo>
                    <a:pt x="17566" y="44052"/>
                  </a:lnTo>
                  <a:lnTo>
                    <a:pt x="12099" y="24279"/>
                  </a:lnTo>
                  <a:lnTo>
                    <a:pt x="11099" y="23109"/>
                  </a:lnTo>
                  <a:lnTo>
                    <a:pt x="9726" y="23034"/>
                  </a:lnTo>
                  <a:lnTo>
                    <a:pt x="8106" y="23690"/>
                  </a:lnTo>
                  <a:lnTo>
                    <a:pt x="2455" y="41468"/>
                  </a:lnTo>
                  <a:lnTo>
                    <a:pt x="0" y="88514"/>
                  </a:lnTo>
                  <a:lnTo>
                    <a:pt x="5577" y="135541"/>
                  </a:lnTo>
                  <a:lnTo>
                    <a:pt x="13473" y="165684"/>
                  </a:lnTo>
                  <a:lnTo>
                    <a:pt x="16954" y="168884"/>
                  </a:lnTo>
                  <a:lnTo>
                    <a:pt x="21391" y="170312"/>
                  </a:lnTo>
                  <a:lnTo>
                    <a:pt x="26466" y="170559"/>
                  </a:lnTo>
                  <a:lnTo>
                    <a:pt x="31261" y="168607"/>
                  </a:lnTo>
                  <a:lnTo>
                    <a:pt x="40351" y="160793"/>
                  </a:lnTo>
                  <a:lnTo>
                    <a:pt x="59622" y="130868"/>
                  </a:lnTo>
                  <a:lnTo>
                    <a:pt x="64009" y="128498"/>
                  </a:lnTo>
                  <a:lnTo>
                    <a:pt x="66872" y="129983"/>
                  </a:lnTo>
                  <a:lnTo>
                    <a:pt x="101477" y="157126"/>
                  </a:lnTo>
                  <a:lnTo>
                    <a:pt x="116198" y="162457"/>
                  </a:lnTo>
                  <a:lnTo>
                    <a:pt x="139610" y="157295"/>
                  </a:lnTo>
                  <a:lnTo>
                    <a:pt x="165519" y="140086"/>
                  </a:lnTo>
                  <a:lnTo>
                    <a:pt x="202510" y="98848"/>
                  </a:lnTo>
                  <a:lnTo>
                    <a:pt x="219902" y="62405"/>
                  </a:lnTo>
                  <a:lnTo>
                    <a:pt x="227722" y="27618"/>
                  </a:lnTo>
                  <a:lnTo>
                    <a:pt x="224798" y="12994"/>
                  </a:lnTo>
                  <a:lnTo>
                    <a:pt x="221338" y="7825"/>
                  </a:lnTo>
                  <a:lnTo>
                    <a:pt x="211847" y="199"/>
                  </a:lnTo>
                  <a:lnTo>
                    <a:pt x="207059" y="0"/>
                  </a:lnTo>
                  <a:lnTo>
                    <a:pt x="202455" y="1984"/>
                  </a:lnTo>
                  <a:lnTo>
                    <a:pt x="194283" y="9833"/>
                  </a:lnTo>
                  <a:lnTo>
                    <a:pt x="188299" y="20377"/>
                  </a:lnTo>
                  <a:lnTo>
                    <a:pt x="187051" y="34000"/>
                  </a:lnTo>
                  <a:lnTo>
                    <a:pt x="189553" y="48757"/>
                  </a:lnTo>
                  <a:lnTo>
                    <a:pt x="195370" y="62371"/>
                  </a:lnTo>
                  <a:lnTo>
                    <a:pt x="204540" y="71714"/>
                  </a:lnTo>
                  <a:lnTo>
                    <a:pt x="209948" y="75193"/>
                  </a:lnTo>
                  <a:lnTo>
                    <a:pt x="231044" y="80090"/>
                  </a:lnTo>
                  <a:lnTo>
                    <a:pt x="271566" y="7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722">
              <a:extLst>
                <a:ext uri="{FF2B5EF4-FFF2-40B4-BE49-F238E27FC236}">
                  <a16:creationId xmlns:a16="http://schemas.microsoft.com/office/drawing/2014/main" xmlns="" id="{552F5FD4-1DD2-433E-8272-C625D9EEAD74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7664450" y="2076450"/>
              <a:ext cx="92154" cy="342901"/>
            </a:xfrm>
            <a:custGeom>
              <a:avLst/>
              <a:gdLst/>
              <a:ahLst/>
              <a:cxnLst/>
              <a:rect l="0" t="0" r="0" b="0"/>
              <a:pathLst>
                <a:path w="92154" h="342901">
                  <a:moveTo>
                    <a:pt x="44450" y="0"/>
                  </a:moveTo>
                  <a:lnTo>
                    <a:pt x="44450" y="0"/>
                  </a:lnTo>
                  <a:lnTo>
                    <a:pt x="51191" y="6742"/>
                  </a:lnTo>
                  <a:lnTo>
                    <a:pt x="71182" y="48421"/>
                  </a:lnTo>
                  <a:lnTo>
                    <a:pt x="83142" y="80787"/>
                  </a:lnTo>
                  <a:lnTo>
                    <a:pt x="89869" y="121983"/>
                  </a:lnTo>
                  <a:lnTo>
                    <a:pt x="92153" y="167809"/>
                  </a:lnTo>
                  <a:lnTo>
                    <a:pt x="90816" y="214047"/>
                  </a:lnTo>
                  <a:lnTo>
                    <a:pt x="82225" y="254822"/>
                  </a:lnTo>
                  <a:lnTo>
                    <a:pt x="68294" y="288938"/>
                  </a:lnTo>
                  <a:lnTo>
                    <a:pt x="50343" y="313508"/>
                  </a:lnTo>
                  <a:lnTo>
                    <a:pt x="30606" y="328190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63">
            <a:extLst>
              <a:ext uri="{FF2B5EF4-FFF2-40B4-BE49-F238E27FC236}">
                <a16:creationId xmlns:a16="http://schemas.microsoft.com/office/drawing/2014/main" xmlns="" id="{8B513929-1AE4-4FCB-AEB1-1F10E43F561E}"/>
              </a:ext>
            </a:extLst>
          </p:cNvPr>
          <p:cNvGrpSpPr/>
          <p:nvPr/>
        </p:nvGrpSpPr>
        <p:grpSpPr>
          <a:xfrm>
            <a:off x="5305709" y="1981539"/>
            <a:ext cx="974442" cy="901362"/>
            <a:chOff x="5305709" y="1981539"/>
            <a:chExt cx="974442" cy="901362"/>
          </a:xfrm>
        </p:grpSpPr>
        <p:sp>
          <p:nvSpPr>
            <p:cNvPr id="151" name="SMARTInkShape-1723">
              <a:extLst>
                <a:ext uri="{FF2B5EF4-FFF2-40B4-BE49-F238E27FC236}">
                  <a16:creationId xmlns:a16="http://schemas.microsoft.com/office/drawing/2014/main" xmlns="" id="{20B41681-D53E-458F-8341-BDB5AAC9AF68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305709" y="1981539"/>
              <a:ext cx="568042" cy="450621"/>
            </a:xfrm>
            <a:custGeom>
              <a:avLst/>
              <a:gdLst/>
              <a:ahLst/>
              <a:cxnLst/>
              <a:rect l="0" t="0" r="0" b="0"/>
              <a:pathLst>
                <a:path w="568042" h="450621">
                  <a:moveTo>
                    <a:pt x="396591" y="12361"/>
                  </a:moveTo>
                  <a:lnTo>
                    <a:pt x="396591" y="12361"/>
                  </a:lnTo>
                  <a:lnTo>
                    <a:pt x="414235" y="805"/>
                  </a:lnTo>
                  <a:lnTo>
                    <a:pt x="413998" y="424"/>
                  </a:lnTo>
                  <a:lnTo>
                    <a:pt x="411854" y="0"/>
                  </a:lnTo>
                  <a:lnTo>
                    <a:pt x="375852" y="10573"/>
                  </a:lnTo>
                  <a:lnTo>
                    <a:pt x="339631" y="20738"/>
                  </a:lnTo>
                  <a:lnTo>
                    <a:pt x="293900" y="36075"/>
                  </a:lnTo>
                  <a:lnTo>
                    <a:pt x="268864" y="45104"/>
                  </a:lnTo>
                  <a:lnTo>
                    <a:pt x="224112" y="66424"/>
                  </a:lnTo>
                  <a:lnTo>
                    <a:pt x="184467" y="89306"/>
                  </a:lnTo>
                  <a:lnTo>
                    <a:pt x="137203" y="120610"/>
                  </a:lnTo>
                  <a:lnTo>
                    <a:pt x="116913" y="136672"/>
                  </a:lnTo>
                  <a:lnTo>
                    <a:pt x="111361" y="143918"/>
                  </a:lnTo>
                  <a:lnTo>
                    <a:pt x="107074" y="157614"/>
                  </a:lnTo>
                  <a:lnTo>
                    <a:pt x="111857" y="164230"/>
                  </a:lnTo>
                  <a:lnTo>
                    <a:pt x="132224" y="177225"/>
                  </a:lnTo>
                  <a:lnTo>
                    <a:pt x="167617" y="188174"/>
                  </a:lnTo>
                  <a:lnTo>
                    <a:pt x="210158" y="197745"/>
                  </a:lnTo>
                  <a:lnTo>
                    <a:pt x="252584" y="206702"/>
                  </a:lnTo>
                  <a:lnTo>
                    <a:pt x="299281" y="223049"/>
                  </a:lnTo>
                  <a:lnTo>
                    <a:pt x="305612" y="230431"/>
                  </a:lnTo>
                  <a:lnTo>
                    <a:pt x="307010" y="238880"/>
                  </a:lnTo>
                  <a:lnTo>
                    <a:pt x="305121" y="248040"/>
                  </a:lnTo>
                  <a:lnTo>
                    <a:pt x="286087" y="269507"/>
                  </a:lnTo>
                  <a:lnTo>
                    <a:pt x="252933" y="294570"/>
                  </a:lnTo>
                  <a:lnTo>
                    <a:pt x="230264" y="309156"/>
                  </a:lnTo>
                  <a:lnTo>
                    <a:pt x="205273" y="324524"/>
                  </a:lnTo>
                  <a:lnTo>
                    <a:pt x="178029" y="339709"/>
                  </a:lnTo>
                  <a:lnTo>
                    <a:pt x="149282" y="354771"/>
                  </a:lnTo>
                  <a:lnTo>
                    <a:pt x="119535" y="369751"/>
                  </a:lnTo>
                  <a:lnTo>
                    <a:pt x="92648" y="383265"/>
                  </a:lnTo>
                  <a:lnTo>
                    <a:pt x="67668" y="395803"/>
                  </a:lnTo>
                  <a:lnTo>
                    <a:pt x="26742" y="417024"/>
                  </a:lnTo>
                  <a:lnTo>
                    <a:pt x="3849" y="431159"/>
                  </a:lnTo>
                  <a:lnTo>
                    <a:pt x="0" y="436904"/>
                  </a:lnTo>
                  <a:lnTo>
                    <a:pt x="259" y="442145"/>
                  </a:lnTo>
                  <a:lnTo>
                    <a:pt x="3253" y="447051"/>
                  </a:lnTo>
                  <a:lnTo>
                    <a:pt x="32921" y="450620"/>
                  </a:lnTo>
                  <a:lnTo>
                    <a:pt x="54661" y="450583"/>
                  </a:lnTo>
                  <a:lnTo>
                    <a:pt x="85382" y="448443"/>
                  </a:lnTo>
                  <a:lnTo>
                    <a:pt x="122090" y="444899"/>
                  </a:lnTo>
                  <a:lnTo>
                    <a:pt x="162790" y="440419"/>
                  </a:lnTo>
                  <a:lnTo>
                    <a:pt x="206857" y="436022"/>
                  </a:lnTo>
                  <a:lnTo>
                    <a:pt x="253168" y="431679"/>
                  </a:lnTo>
                  <a:lnTo>
                    <a:pt x="300976" y="427373"/>
                  </a:lnTo>
                  <a:lnTo>
                    <a:pt x="345548" y="423797"/>
                  </a:lnTo>
                  <a:lnTo>
                    <a:pt x="387962" y="420707"/>
                  </a:lnTo>
                  <a:lnTo>
                    <a:pt x="428939" y="417942"/>
                  </a:lnTo>
                  <a:lnTo>
                    <a:pt x="462606" y="416098"/>
                  </a:lnTo>
                  <a:lnTo>
                    <a:pt x="491401" y="414869"/>
                  </a:lnTo>
                  <a:lnTo>
                    <a:pt x="533979" y="413503"/>
                  </a:lnTo>
                  <a:lnTo>
                    <a:pt x="568041" y="41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724">
              <a:extLst>
                <a:ext uri="{FF2B5EF4-FFF2-40B4-BE49-F238E27FC236}">
                  <a16:creationId xmlns:a16="http://schemas.microsoft.com/office/drawing/2014/main" xmlns="" id="{58E862EE-53EC-45D8-BC99-F09745D979E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397530" y="2646311"/>
              <a:ext cx="317471" cy="211298"/>
            </a:xfrm>
            <a:custGeom>
              <a:avLst/>
              <a:gdLst/>
              <a:ahLst/>
              <a:cxnLst/>
              <a:rect l="0" t="0" r="0" b="0"/>
              <a:pathLst>
                <a:path w="317471" h="211298">
                  <a:moveTo>
                    <a:pt x="12670" y="20689"/>
                  </a:moveTo>
                  <a:lnTo>
                    <a:pt x="12670" y="20689"/>
                  </a:lnTo>
                  <a:lnTo>
                    <a:pt x="9299" y="17318"/>
                  </a:lnTo>
                  <a:lnTo>
                    <a:pt x="7601" y="17031"/>
                  </a:lnTo>
                  <a:lnTo>
                    <a:pt x="5762" y="17545"/>
                  </a:lnTo>
                  <a:lnTo>
                    <a:pt x="3831" y="18593"/>
                  </a:lnTo>
                  <a:lnTo>
                    <a:pt x="2544" y="19997"/>
                  </a:lnTo>
                  <a:lnTo>
                    <a:pt x="1114" y="23439"/>
                  </a:lnTo>
                  <a:lnTo>
                    <a:pt x="71" y="66722"/>
                  </a:lnTo>
                  <a:lnTo>
                    <a:pt x="0" y="113821"/>
                  </a:lnTo>
                  <a:lnTo>
                    <a:pt x="3350" y="161251"/>
                  </a:lnTo>
                  <a:lnTo>
                    <a:pt x="12182" y="196471"/>
                  </a:lnTo>
                  <a:lnTo>
                    <a:pt x="16578" y="203494"/>
                  </a:lnTo>
                  <a:lnTo>
                    <a:pt x="21625" y="208175"/>
                  </a:lnTo>
                  <a:lnTo>
                    <a:pt x="27107" y="211297"/>
                  </a:lnTo>
                  <a:lnTo>
                    <a:pt x="33584" y="210555"/>
                  </a:lnTo>
                  <a:lnTo>
                    <a:pt x="48305" y="202205"/>
                  </a:lnTo>
                  <a:lnTo>
                    <a:pt x="69090" y="178267"/>
                  </a:lnTo>
                  <a:lnTo>
                    <a:pt x="93727" y="131033"/>
                  </a:lnTo>
                  <a:lnTo>
                    <a:pt x="101831" y="164202"/>
                  </a:lnTo>
                  <a:lnTo>
                    <a:pt x="112857" y="181666"/>
                  </a:lnTo>
                  <a:lnTo>
                    <a:pt x="122814" y="187484"/>
                  </a:lnTo>
                  <a:lnTo>
                    <a:pt x="135001" y="189364"/>
                  </a:lnTo>
                  <a:lnTo>
                    <a:pt x="149825" y="187849"/>
                  </a:lnTo>
                  <a:lnTo>
                    <a:pt x="177408" y="172915"/>
                  </a:lnTo>
                  <a:lnTo>
                    <a:pt x="201181" y="147245"/>
                  </a:lnTo>
                  <a:lnTo>
                    <a:pt x="218260" y="113926"/>
                  </a:lnTo>
                  <a:lnTo>
                    <a:pt x="228885" y="73871"/>
                  </a:lnTo>
                  <a:lnTo>
                    <a:pt x="226390" y="30724"/>
                  </a:lnTo>
                  <a:lnTo>
                    <a:pt x="216547" y="10802"/>
                  </a:lnTo>
                  <a:lnTo>
                    <a:pt x="209972" y="3515"/>
                  </a:lnTo>
                  <a:lnTo>
                    <a:pt x="202766" y="67"/>
                  </a:lnTo>
                  <a:lnTo>
                    <a:pt x="187233" y="0"/>
                  </a:lnTo>
                  <a:lnTo>
                    <a:pt x="180551" y="4780"/>
                  </a:lnTo>
                  <a:lnTo>
                    <a:pt x="169363" y="21379"/>
                  </a:lnTo>
                  <a:lnTo>
                    <a:pt x="165332" y="42868"/>
                  </a:lnTo>
                  <a:lnTo>
                    <a:pt x="165244" y="54525"/>
                  </a:lnTo>
                  <a:lnTo>
                    <a:pt x="174555" y="76885"/>
                  </a:lnTo>
                  <a:lnTo>
                    <a:pt x="190453" y="96465"/>
                  </a:lnTo>
                  <a:lnTo>
                    <a:pt x="209277" y="109871"/>
                  </a:lnTo>
                  <a:lnTo>
                    <a:pt x="246450" y="118609"/>
                  </a:lnTo>
                  <a:lnTo>
                    <a:pt x="288745" y="117828"/>
                  </a:lnTo>
                  <a:lnTo>
                    <a:pt x="317470" y="11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725">
              <a:extLst>
                <a:ext uri="{FF2B5EF4-FFF2-40B4-BE49-F238E27FC236}">
                  <a16:creationId xmlns:a16="http://schemas.microsoft.com/office/drawing/2014/main" xmlns="" id="{91A746C4-F783-4F31-BE15-F3C6766377E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790597" y="2648734"/>
              <a:ext cx="165704" cy="138917"/>
            </a:xfrm>
            <a:custGeom>
              <a:avLst/>
              <a:gdLst/>
              <a:ahLst/>
              <a:cxnLst/>
              <a:rect l="0" t="0" r="0" b="0"/>
              <a:pathLst>
                <a:path w="165704" h="138917">
                  <a:moveTo>
                    <a:pt x="140303" y="18266"/>
                  </a:moveTo>
                  <a:lnTo>
                    <a:pt x="140303" y="18266"/>
                  </a:lnTo>
                  <a:lnTo>
                    <a:pt x="158568" y="0"/>
                  </a:lnTo>
                  <a:lnTo>
                    <a:pt x="119285" y="23703"/>
                  </a:lnTo>
                  <a:lnTo>
                    <a:pt x="82570" y="46767"/>
                  </a:lnTo>
                  <a:lnTo>
                    <a:pt x="44881" y="74845"/>
                  </a:lnTo>
                  <a:lnTo>
                    <a:pt x="7181" y="105093"/>
                  </a:lnTo>
                  <a:lnTo>
                    <a:pt x="0" y="115887"/>
                  </a:lnTo>
                  <a:lnTo>
                    <a:pt x="200" y="120036"/>
                  </a:lnTo>
                  <a:lnTo>
                    <a:pt x="2452" y="123507"/>
                  </a:lnTo>
                  <a:lnTo>
                    <a:pt x="6068" y="126527"/>
                  </a:lnTo>
                  <a:lnTo>
                    <a:pt x="31384" y="130777"/>
                  </a:lnTo>
                  <a:lnTo>
                    <a:pt x="77865" y="127848"/>
                  </a:lnTo>
                  <a:lnTo>
                    <a:pt x="114512" y="126700"/>
                  </a:lnTo>
                  <a:lnTo>
                    <a:pt x="145205" y="127770"/>
                  </a:lnTo>
                  <a:lnTo>
                    <a:pt x="165703" y="138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726">
              <a:extLst>
                <a:ext uri="{FF2B5EF4-FFF2-40B4-BE49-F238E27FC236}">
                  <a16:creationId xmlns:a16="http://schemas.microsoft.com/office/drawing/2014/main" xmlns="" id="{F4665219-52BA-40B6-93FD-965CC6CC9DD0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5772150" y="2838450"/>
              <a:ext cx="203201" cy="44451"/>
            </a:xfrm>
            <a:custGeom>
              <a:avLst/>
              <a:gdLst/>
              <a:ahLst/>
              <a:cxnLst/>
              <a:rect l="0" t="0" r="0" b="0"/>
              <a:pathLst>
                <a:path w="203201" h="44451">
                  <a:moveTo>
                    <a:pt x="0" y="44450"/>
                  </a:moveTo>
                  <a:lnTo>
                    <a:pt x="0" y="44450"/>
                  </a:lnTo>
                  <a:lnTo>
                    <a:pt x="36628" y="35612"/>
                  </a:lnTo>
                  <a:lnTo>
                    <a:pt x="78037" y="26152"/>
                  </a:lnTo>
                  <a:lnTo>
                    <a:pt x="109707" y="20325"/>
                  </a:lnTo>
                  <a:lnTo>
                    <a:pt x="141893" y="14678"/>
                  </a:lnTo>
                  <a:lnTo>
                    <a:pt x="182840" y="4976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727">
              <a:extLst>
                <a:ext uri="{FF2B5EF4-FFF2-40B4-BE49-F238E27FC236}">
                  <a16:creationId xmlns:a16="http://schemas.microsoft.com/office/drawing/2014/main" xmlns="" id="{597250B3-462F-4B62-BBB8-009219FC1F7B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6079383" y="2643888"/>
              <a:ext cx="200768" cy="213613"/>
            </a:xfrm>
            <a:custGeom>
              <a:avLst/>
              <a:gdLst/>
              <a:ahLst/>
              <a:cxnLst/>
              <a:rect l="0" t="0" r="0" b="0"/>
              <a:pathLst>
                <a:path w="200768" h="213613">
                  <a:moveTo>
                    <a:pt x="175367" y="23112"/>
                  </a:moveTo>
                  <a:lnTo>
                    <a:pt x="175367" y="23112"/>
                  </a:lnTo>
                  <a:lnTo>
                    <a:pt x="187300" y="9297"/>
                  </a:lnTo>
                  <a:lnTo>
                    <a:pt x="193011" y="0"/>
                  </a:lnTo>
                  <a:lnTo>
                    <a:pt x="193480" y="648"/>
                  </a:lnTo>
                  <a:lnTo>
                    <a:pt x="194001" y="5132"/>
                  </a:lnTo>
                  <a:lnTo>
                    <a:pt x="162398" y="52044"/>
                  </a:lnTo>
                  <a:lnTo>
                    <a:pt x="136796" y="91029"/>
                  </a:lnTo>
                  <a:lnTo>
                    <a:pt x="103495" y="130489"/>
                  </a:lnTo>
                  <a:lnTo>
                    <a:pt x="66817" y="165621"/>
                  </a:lnTo>
                  <a:lnTo>
                    <a:pt x="32509" y="184889"/>
                  </a:lnTo>
                  <a:lnTo>
                    <a:pt x="14507" y="186500"/>
                  </a:lnTo>
                  <a:lnTo>
                    <a:pt x="6746" y="184954"/>
                  </a:lnTo>
                  <a:lnTo>
                    <a:pt x="2274" y="180396"/>
                  </a:lnTo>
                  <a:lnTo>
                    <a:pt x="0" y="173829"/>
                  </a:lnTo>
                  <a:lnTo>
                    <a:pt x="58" y="157831"/>
                  </a:lnTo>
                  <a:lnTo>
                    <a:pt x="4789" y="141313"/>
                  </a:lnTo>
                  <a:lnTo>
                    <a:pt x="15358" y="126446"/>
                  </a:lnTo>
                  <a:lnTo>
                    <a:pt x="35293" y="109939"/>
                  </a:lnTo>
                  <a:lnTo>
                    <a:pt x="41767" y="106396"/>
                  </a:lnTo>
                  <a:lnTo>
                    <a:pt x="56489" y="104342"/>
                  </a:lnTo>
                  <a:lnTo>
                    <a:pt x="82525" y="109034"/>
                  </a:lnTo>
                  <a:lnTo>
                    <a:pt x="100942" y="117038"/>
                  </a:lnTo>
                  <a:lnTo>
                    <a:pt x="136665" y="149798"/>
                  </a:lnTo>
                  <a:lnTo>
                    <a:pt x="166476" y="193652"/>
                  </a:lnTo>
                  <a:lnTo>
                    <a:pt x="178941" y="203095"/>
                  </a:lnTo>
                  <a:lnTo>
                    <a:pt x="200767" y="213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364">
            <a:extLst>
              <a:ext uri="{FF2B5EF4-FFF2-40B4-BE49-F238E27FC236}">
                <a16:creationId xmlns:a16="http://schemas.microsoft.com/office/drawing/2014/main" xmlns="" id="{1FB72D58-B962-4E9A-B01F-C7C081515C88}"/>
              </a:ext>
            </a:extLst>
          </p:cNvPr>
          <p:cNvGrpSpPr/>
          <p:nvPr/>
        </p:nvGrpSpPr>
        <p:grpSpPr>
          <a:xfrm>
            <a:off x="4426833" y="2145391"/>
            <a:ext cx="265818" cy="173778"/>
            <a:chOff x="4426833" y="2145391"/>
            <a:chExt cx="265818" cy="173778"/>
          </a:xfrm>
        </p:grpSpPr>
        <p:sp>
          <p:nvSpPr>
            <p:cNvPr id="157" name="SMARTInkShape-1728">
              <a:extLst>
                <a:ext uri="{FF2B5EF4-FFF2-40B4-BE49-F238E27FC236}">
                  <a16:creationId xmlns:a16="http://schemas.microsoft.com/office/drawing/2014/main" xmlns="" id="{4402A4FC-9A17-47E5-B8DA-BCDC7D0C043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426833" y="2145391"/>
              <a:ext cx="176918" cy="19960"/>
            </a:xfrm>
            <a:custGeom>
              <a:avLst/>
              <a:gdLst/>
              <a:ahLst/>
              <a:cxnLst/>
              <a:rect l="0" t="0" r="0" b="0"/>
              <a:pathLst>
                <a:path w="176918" h="19960">
                  <a:moveTo>
                    <a:pt x="5467" y="19959"/>
                  </a:moveTo>
                  <a:lnTo>
                    <a:pt x="5467" y="19959"/>
                  </a:lnTo>
                  <a:lnTo>
                    <a:pt x="0" y="19959"/>
                  </a:lnTo>
                  <a:lnTo>
                    <a:pt x="39193" y="11120"/>
                  </a:lnTo>
                  <a:lnTo>
                    <a:pt x="71021" y="5212"/>
                  </a:lnTo>
                  <a:lnTo>
                    <a:pt x="107274" y="0"/>
                  </a:lnTo>
                  <a:lnTo>
                    <a:pt x="153773" y="326"/>
                  </a:lnTo>
                  <a:lnTo>
                    <a:pt x="176917" y="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729">
              <a:extLst>
                <a:ext uri="{FF2B5EF4-FFF2-40B4-BE49-F238E27FC236}">
                  <a16:creationId xmlns:a16="http://schemas.microsoft.com/office/drawing/2014/main" xmlns="" id="{F128DF91-CC5C-47D6-80FE-6AF2E03465A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449413" y="2286000"/>
              <a:ext cx="243238" cy="33169"/>
            </a:xfrm>
            <a:custGeom>
              <a:avLst/>
              <a:gdLst/>
              <a:ahLst/>
              <a:cxnLst/>
              <a:rect l="0" t="0" r="0" b="0"/>
              <a:pathLst>
                <a:path w="243238" h="33169">
                  <a:moveTo>
                    <a:pt x="27337" y="6350"/>
                  </a:moveTo>
                  <a:lnTo>
                    <a:pt x="27337" y="6350"/>
                  </a:lnTo>
                  <a:lnTo>
                    <a:pt x="5517" y="16489"/>
                  </a:lnTo>
                  <a:lnTo>
                    <a:pt x="0" y="24026"/>
                  </a:lnTo>
                  <a:lnTo>
                    <a:pt x="646" y="27307"/>
                  </a:lnTo>
                  <a:lnTo>
                    <a:pt x="3193" y="30199"/>
                  </a:lnTo>
                  <a:lnTo>
                    <a:pt x="7008" y="32832"/>
                  </a:lnTo>
                  <a:lnTo>
                    <a:pt x="49458" y="33168"/>
                  </a:lnTo>
                  <a:lnTo>
                    <a:pt x="93378" y="28617"/>
                  </a:lnTo>
                  <a:lnTo>
                    <a:pt x="117930" y="25428"/>
                  </a:lnTo>
                  <a:lnTo>
                    <a:pt x="142766" y="21185"/>
                  </a:lnTo>
                  <a:lnTo>
                    <a:pt x="167790" y="16240"/>
                  </a:lnTo>
                  <a:lnTo>
                    <a:pt x="209705" y="7218"/>
                  </a:lnTo>
                  <a:lnTo>
                    <a:pt x="2432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365">
            <a:extLst>
              <a:ext uri="{FF2B5EF4-FFF2-40B4-BE49-F238E27FC236}">
                <a16:creationId xmlns:a16="http://schemas.microsoft.com/office/drawing/2014/main" xmlns="" id="{3D986E57-10B0-4C6C-A3F0-880E3DE32E32}"/>
              </a:ext>
            </a:extLst>
          </p:cNvPr>
          <p:cNvGrpSpPr/>
          <p:nvPr/>
        </p:nvGrpSpPr>
        <p:grpSpPr>
          <a:xfrm>
            <a:off x="3210827" y="1963915"/>
            <a:ext cx="796589" cy="449086"/>
            <a:chOff x="3210827" y="1963915"/>
            <a:chExt cx="796589" cy="449086"/>
          </a:xfrm>
        </p:grpSpPr>
        <p:sp>
          <p:nvSpPr>
            <p:cNvPr id="160" name="SMARTInkShape-1730">
              <a:extLst>
                <a:ext uri="{FF2B5EF4-FFF2-40B4-BE49-F238E27FC236}">
                  <a16:creationId xmlns:a16="http://schemas.microsoft.com/office/drawing/2014/main" xmlns="" id="{0E4F2F0F-16A6-4E2F-AE45-BC95DAA4734C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210827" y="1963915"/>
              <a:ext cx="173724" cy="436386"/>
            </a:xfrm>
            <a:custGeom>
              <a:avLst/>
              <a:gdLst/>
              <a:ahLst/>
              <a:cxnLst/>
              <a:rect l="0" t="0" r="0" b="0"/>
              <a:pathLst>
                <a:path w="173724" h="436386">
                  <a:moveTo>
                    <a:pt x="167373" y="10935"/>
                  </a:moveTo>
                  <a:lnTo>
                    <a:pt x="167373" y="10935"/>
                  </a:lnTo>
                  <a:lnTo>
                    <a:pt x="160631" y="4193"/>
                  </a:lnTo>
                  <a:lnTo>
                    <a:pt x="149795" y="883"/>
                  </a:lnTo>
                  <a:lnTo>
                    <a:pt x="142954" y="0"/>
                  </a:lnTo>
                  <a:lnTo>
                    <a:pt x="116471" y="5500"/>
                  </a:lnTo>
                  <a:lnTo>
                    <a:pt x="82911" y="36293"/>
                  </a:lnTo>
                  <a:lnTo>
                    <a:pt x="60455" y="73005"/>
                  </a:lnTo>
                  <a:lnTo>
                    <a:pt x="39420" y="119661"/>
                  </a:lnTo>
                  <a:lnTo>
                    <a:pt x="29860" y="146919"/>
                  </a:lnTo>
                  <a:lnTo>
                    <a:pt x="20664" y="175674"/>
                  </a:lnTo>
                  <a:lnTo>
                    <a:pt x="13123" y="204722"/>
                  </a:lnTo>
                  <a:lnTo>
                    <a:pt x="6684" y="233965"/>
                  </a:lnTo>
                  <a:lnTo>
                    <a:pt x="980" y="263339"/>
                  </a:lnTo>
                  <a:lnTo>
                    <a:pt x="0" y="289271"/>
                  </a:lnTo>
                  <a:lnTo>
                    <a:pt x="6437" y="335017"/>
                  </a:lnTo>
                  <a:lnTo>
                    <a:pt x="22468" y="372753"/>
                  </a:lnTo>
                  <a:lnTo>
                    <a:pt x="32670" y="389730"/>
                  </a:lnTo>
                  <a:lnTo>
                    <a:pt x="62820" y="414238"/>
                  </a:lnTo>
                  <a:lnTo>
                    <a:pt x="99033" y="429364"/>
                  </a:lnTo>
                  <a:lnTo>
                    <a:pt x="136294" y="433735"/>
                  </a:lnTo>
                  <a:lnTo>
                    <a:pt x="173723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731">
              <a:extLst>
                <a:ext uri="{FF2B5EF4-FFF2-40B4-BE49-F238E27FC236}">
                  <a16:creationId xmlns:a16="http://schemas.microsoft.com/office/drawing/2014/main" xmlns="" id="{86B78E4B-F681-424F-AA82-99B565EEB09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3550052" y="2057400"/>
              <a:ext cx="234549" cy="269156"/>
            </a:xfrm>
            <a:custGeom>
              <a:avLst/>
              <a:gdLst/>
              <a:ahLst/>
              <a:cxnLst/>
              <a:rect l="0" t="0" r="0" b="0"/>
              <a:pathLst>
                <a:path w="234549" h="269156">
                  <a:moveTo>
                    <a:pt x="215498" y="0"/>
                  </a:moveTo>
                  <a:lnTo>
                    <a:pt x="215498" y="0"/>
                  </a:lnTo>
                  <a:lnTo>
                    <a:pt x="212127" y="0"/>
                  </a:lnTo>
                  <a:lnTo>
                    <a:pt x="208591" y="7526"/>
                  </a:lnTo>
                  <a:lnTo>
                    <a:pt x="190458" y="48837"/>
                  </a:lnTo>
                  <a:lnTo>
                    <a:pt x="177558" y="82854"/>
                  </a:lnTo>
                  <a:lnTo>
                    <a:pt x="164064" y="120785"/>
                  </a:lnTo>
                  <a:lnTo>
                    <a:pt x="148658" y="158810"/>
                  </a:lnTo>
                  <a:lnTo>
                    <a:pt x="130523" y="196877"/>
                  </a:lnTo>
                  <a:lnTo>
                    <a:pt x="109998" y="231434"/>
                  </a:lnTo>
                  <a:lnTo>
                    <a:pt x="86764" y="256200"/>
                  </a:lnTo>
                  <a:lnTo>
                    <a:pt x="64209" y="267208"/>
                  </a:lnTo>
                  <a:lnTo>
                    <a:pt x="53255" y="269155"/>
                  </a:lnTo>
                  <a:lnTo>
                    <a:pt x="43131" y="266220"/>
                  </a:lnTo>
                  <a:lnTo>
                    <a:pt x="24355" y="251670"/>
                  </a:lnTo>
                  <a:lnTo>
                    <a:pt x="4660" y="212936"/>
                  </a:lnTo>
                  <a:lnTo>
                    <a:pt x="0" y="165711"/>
                  </a:lnTo>
                  <a:lnTo>
                    <a:pt x="5421" y="143970"/>
                  </a:lnTo>
                  <a:lnTo>
                    <a:pt x="9830" y="136196"/>
                  </a:lnTo>
                  <a:lnTo>
                    <a:pt x="16297" y="131014"/>
                  </a:lnTo>
                  <a:lnTo>
                    <a:pt x="32890" y="125256"/>
                  </a:lnTo>
                  <a:lnTo>
                    <a:pt x="65437" y="128757"/>
                  </a:lnTo>
                  <a:lnTo>
                    <a:pt x="108632" y="148844"/>
                  </a:lnTo>
                  <a:lnTo>
                    <a:pt x="153810" y="177138"/>
                  </a:lnTo>
                  <a:lnTo>
                    <a:pt x="198112" y="212529"/>
                  </a:lnTo>
                  <a:lnTo>
                    <a:pt x="23454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732">
              <a:extLst>
                <a:ext uri="{FF2B5EF4-FFF2-40B4-BE49-F238E27FC236}">
                  <a16:creationId xmlns:a16="http://schemas.microsoft.com/office/drawing/2014/main" xmlns="" id="{6415A36A-326F-4F85-BC32-FB35DAFC385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905250" y="1993900"/>
              <a:ext cx="102166" cy="419101"/>
            </a:xfrm>
            <a:custGeom>
              <a:avLst/>
              <a:gdLst/>
              <a:ahLst/>
              <a:cxnLst/>
              <a:rect l="0" t="0" r="0" b="0"/>
              <a:pathLst>
                <a:path w="102166" h="41910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65420" y="32534"/>
                  </a:lnTo>
                  <a:lnTo>
                    <a:pt x="77053" y="63143"/>
                  </a:lnTo>
                  <a:lnTo>
                    <a:pt x="87397" y="105439"/>
                  </a:lnTo>
                  <a:lnTo>
                    <a:pt x="92132" y="129560"/>
                  </a:lnTo>
                  <a:lnTo>
                    <a:pt x="95993" y="156929"/>
                  </a:lnTo>
                  <a:lnTo>
                    <a:pt x="99273" y="186463"/>
                  </a:lnTo>
                  <a:lnTo>
                    <a:pt x="102165" y="217442"/>
                  </a:lnTo>
                  <a:lnTo>
                    <a:pt x="101271" y="247267"/>
                  </a:lnTo>
                  <a:lnTo>
                    <a:pt x="97853" y="276322"/>
                  </a:lnTo>
                  <a:lnTo>
                    <a:pt x="92752" y="304865"/>
                  </a:lnTo>
                  <a:lnTo>
                    <a:pt x="73914" y="351631"/>
                  </a:lnTo>
                  <a:lnTo>
                    <a:pt x="49784" y="386291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66">
            <a:extLst>
              <a:ext uri="{FF2B5EF4-FFF2-40B4-BE49-F238E27FC236}">
                <a16:creationId xmlns:a16="http://schemas.microsoft.com/office/drawing/2014/main" xmlns="" id="{0C443EDC-DEFC-4A96-98E7-6DEF1B2990A1}"/>
              </a:ext>
            </a:extLst>
          </p:cNvPr>
          <p:cNvGrpSpPr/>
          <p:nvPr/>
        </p:nvGrpSpPr>
        <p:grpSpPr>
          <a:xfrm>
            <a:off x="2489200" y="1936750"/>
            <a:ext cx="412751" cy="736601"/>
            <a:chOff x="2489200" y="1936750"/>
            <a:chExt cx="412751" cy="736601"/>
          </a:xfrm>
        </p:grpSpPr>
        <p:sp>
          <p:nvSpPr>
            <p:cNvPr id="164" name="SMARTInkShape-1733">
              <a:extLst>
                <a:ext uri="{FF2B5EF4-FFF2-40B4-BE49-F238E27FC236}">
                  <a16:creationId xmlns:a16="http://schemas.microsoft.com/office/drawing/2014/main" xmlns="" id="{E1CC4605-25F2-4B50-8897-FF55399C269A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489200" y="1993900"/>
              <a:ext cx="69851" cy="497440"/>
            </a:xfrm>
            <a:custGeom>
              <a:avLst/>
              <a:gdLst/>
              <a:ahLst/>
              <a:cxnLst/>
              <a:rect l="0" t="0" r="0" b="0"/>
              <a:pathLst>
                <a:path w="69851" h="497440">
                  <a:moveTo>
                    <a:pt x="69850" y="0"/>
                  </a:moveTo>
                  <a:lnTo>
                    <a:pt x="69850" y="0"/>
                  </a:lnTo>
                  <a:lnTo>
                    <a:pt x="61011" y="8838"/>
                  </a:lnTo>
                  <a:lnTo>
                    <a:pt x="57913" y="45177"/>
                  </a:lnTo>
                  <a:lnTo>
                    <a:pt x="57489" y="78875"/>
                  </a:lnTo>
                  <a:lnTo>
                    <a:pt x="56670" y="101266"/>
                  </a:lnTo>
                  <a:lnTo>
                    <a:pt x="55419" y="126778"/>
                  </a:lnTo>
                  <a:lnTo>
                    <a:pt x="53879" y="154368"/>
                  </a:lnTo>
                  <a:lnTo>
                    <a:pt x="50736" y="184757"/>
                  </a:lnTo>
                  <a:lnTo>
                    <a:pt x="46524" y="217010"/>
                  </a:lnTo>
                  <a:lnTo>
                    <a:pt x="41599" y="250507"/>
                  </a:lnTo>
                  <a:lnTo>
                    <a:pt x="37611" y="282715"/>
                  </a:lnTo>
                  <a:lnTo>
                    <a:pt x="34246" y="314066"/>
                  </a:lnTo>
                  <a:lnTo>
                    <a:pt x="31297" y="344844"/>
                  </a:lnTo>
                  <a:lnTo>
                    <a:pt x="27920" y="372418"/>
                  </a:lnTo>
                  <a:lnTo>
                    <a:pt x="24258" y="397857"/>
                  </a:lnTo>
                  <a:lnTo>
                    <a:pt x="17131" y="441409"/>
                  </a:lnTo>
                  <a:lnTo>
                    <a:pt x="9152" y="482938"/>
                  </a:lnTo>
                  <a:lnTo>
                    <a:pt x="4538" y="496391"/>
                  </a:lnTo>
                  <a:lnTo>
                    <a:pt x="3025" y="497439"/>
                  </a:lnTo>
                  <a:lnTo>
                    <a:pt x="2017" y="495314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734">
              <a:extLst>
                <a:ext uri="{FF2B5EF4-FFF2-40B4-BE49-F238E27FC236}">
                  <a16:creationId xmlns:a16="http://schemas.microsoft.com/office/drawing/2014/main" xmlns="" id="{A577B1D3-BBEA-42C1-B611-AFA828E214A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523598" y="1936750"/>
              <a:ext cx="314853" cy="82551"/>
            </a:xfrm>
            <a:custGeom>
              <a:avLst/>
              <a:gdLst/>
              <a:ahLst/>
              <a:cxnLst/>
              <a:rect l="0" t="0" r="0" b="0"/>
              <a:pathLst>
                <a:path w="314853" h="82551">
                  <a:moveTo>
                    <a:pt x="16402" y="82550"/>
                  </a:moveTo>
                  <a:lnTo>
                    <a:pt x="16402" y="82550"/>
                  </a:lnTo>
                  <a:lnTo>
                    <a:pt x="0" y="82550"/>
                  </a:lnTo>
                  <a:lnTo>
                    <a:pt x="528" y="81844"/>
                  </a:lnTo>
                  <a:lnTo>
                    <a:pt x="4878" y="79179"/>
                  </a:lnTo>
                  <a:lnTo>
                    <a:pt x="42229" y="66970"/>
                  </a:lnTo>
                  <a:lnTo>
                    <a:pt x="85971" y="53988"/>
                  </a:lnTo>
                  <a:lnTo>
                    <a:pt x="111465" y="46575"/>
                  </a:lnTo>
                  <a:lnTo>
                    <a:pt x="138338" y="38811"/>
                  </a:lnTo>
                  <a:lnTo>
                    <a:pt x="166132" y="30813"/>
                  </a:lnTo>
                  <a:lnTo>
                    <a:pt x="194538" y="22659"/>
                  </a:lnTo>
                  <a:lnTo>
                    <a:pt x="220532" y="16517"/>
                  </a:lnTo>
                  <a:lnTo>
                    <a:pt x="244916" y="11717"/>
                  </a:lnTo>
                  <a:lnTo>
                    <a:pt x="283769" y="5208"/>
                  </a:lnTo>
                  <a:lnTo>
                    <a:pt x="314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735">
              <a:extLst>
                <a:ext uri="{FF2B5EF4-FFF2-40B4-BE49-F238E27FC236}">
                  <a16:creationId xmlns:a16="http://schemas.microsoft.com/office/drawing/2014/main" xmlns="" id="{7A4F1008-15C3-4612-9BF8-6D399AFED0BD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493729" y="2209800"/>
              <a:ext cx="300272" cy="93486"/>
            </a:xfrm>
            <a:custGeom>
              <a:avLst/>
              <a:gdLst/>
              <a:ahLst/>
              <a:cxnLst/>
              <a:rect l="0" t="0" r="0" b="0"/>
              <a:pathLst>
                <a:path w="300272" h="93486">
                  <a:moveTo>
                    <a:pt x="8171" y="82550"/>
                  </a:moveTo>
                  <a:lnTo>
                    <a:pt x="8171" y="82550"/>
                  </a:lnTo>
                  <a:lnTo>
                    <a:pt x="148" y="91278"/>
                  </a:lnTo>
                  <a:lnTo>
                    <a:pt x="0" y="92602"/>
                  </a:lnTo>
                  <a:lnTo>
                    <a:pt x="607" y="93485"/>
                  </a:lnTo>
                  <a:lnTo>
                    <a:pt x="41301" y="78987"/>
                  </a:lnTo>
                  <a:lnTo>
                    <a:pt x="83809" y="65209"/>
                  </a:lnTo>
                  <a:lnTo>
                    <a:pt x="109396" y="56878"/>
                  </a:lnTo>
                  <a:lnTo>
                    <a:pt x="137038" y="47797"/>
                  </a:lnTo>
                  <a:lnTo>
                    <a:pt x="166049" y="38214"/>
                  </a:lnTo>
                  <a:lnTo>
                    <a:pt x="193856" y="29709"/>
                  </a:lnTo>
                  <a:lnTo>
                    <a:pt x="220861" y="21923"/>
                  </a:lnTo>
                  <a:lnTo>
                    <a:pt x="264978" y="9744"/>
                  </a:lnTo>
                  <a:lnTo>
                    <a:pt x="300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736">
              <a:extLst>
                <a:ext uri="{FF2B5EF4-FFF2-40B4-BE49-F238E27FC236}">
                  <a16:creationId xmlns:a16="http://schemas.microsoft.com/office/drawing/2014/main" xmlns="" id="{656A41D7-A8D9-47D3-A723-994130E16B12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705100" y="2401183"/>
              <a:ext cx="196851" cy="215018"/>
            </a:xfrm>
            <a:custGeom>
              <a:avLst/>
              <a:gdLst/>
              <a:ahLst/>
              <a:cxnLst/>
              <a:rect l="0" t="0" r="0" b="0"/>
              <a:pathLst>
                <a:path w="196851" h="215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6628" y="32451"/>
                  </a:lnTo>
                  <a:lnTo>
                    <a:pt x="74666" y="68339"/>
                  </a:lnTo>
                  <a:lnTo>
                    <a:pt x="113846" y="106881"/>
                  </a:lnTo>
                  <a:lnTo>
                    <a:pt x="148894" y="145112"/>
                  </a:lnTo>
                  <a:lnTo>
                    <a:pt x="180792" y="192428"/>
                  </a:lnTo>
                  <a:lnTo>
                    <a:pt x="1968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737">
              <a:extLst>
                <a:ext uri="{FF2B5EF4-FFF2-40B4-BE49-F238E27FC236}">
                  <a16:creationId xmlns:a16="http://schemas.microsoft.com/office/drawing/2014/main" xmlns="" id="{C51533A9-6A2F-47CB-A306-F5AC786DDE33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717443" y="2355850"/>
              <a:ext cx="171808" cy="317501"/>
            </a:xfrm>
            <a:custGeom>
              <a:avLst/>
              <a:gdLst/>
              <a:ahLst/>
              <a:cxnLst/>
              <a:rect l="0" t="0" r="0" b="0"/>
              <a:pathLst>
                <a:path w="171808" h="317501">
                  <a:moveTo>
                    <a:pt x="171807" y="0"/>
                  </a:moveTo>
                  <a:lnTo>
                    <a:pt x="171807" y="0"/>
                  </a:lnTo>
                  <a:lnTo>
                    <a:pt x="144356" y="33931"/>
                  </a:lnTo>
                  <a:lnTo>
                    <a:pt x="123623" y="63764"/>
                  </a:lnTo>
                  <a:lnTo>
                    <a:pt x="100297" y="101952"/>
                  </a:lnTo>
                  <a:lnTo>
                    <a:pt x="75114" y="144796"/>
                  </a:lnTo>
                  <a:lnTo>
                    <a:pt x="47458" y="189707"/>
                  </a:lnTo>
                  <a:lnTo>
                    <a:pt x="24348" y="231775"/>
                  </a:lnTo>
                  <a:lnTo>
                    <a:pt x="7492" y="268111"/>
                  </a:lnTo>
                  <a:lnTo>
                    <a:pt x="0" y="293668"/>
                  </a:lnTo>
                  <a:lnTo>
                    <a:pt x="824" y="301612"/>
                  </a:lnTo>
                  <a:lnTo>
                    <a:pt x="4197" y="306908"/>
                  </a:lnTo>
                  <a:lnTo>
                    <a:pt x="19407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367">
            <a:extLst>
              <a:ext uri="{FF2B5EF4-FFF2-40B4-BE49-F238E27FC236}">
                <a16:creationId xmlns:a16="http://schemas.microsoft.com/office/drawing/2014/main" xmlns="" id="{C73ECE1F-93F5-468F-AF0D-269DE7443B01}"/>
              </a:ext>
            </a:extLst>
          </p:cNvPr>
          <p:cNvGrpSpPr/>
          <p:nvPr/>
        </p:nvGrpSpPr>
        <p:grpSpPr>
          <a:xfrm>
            <a:off x="1555750" y="609600"/>
            <a:ext cx="7785101" cy="745078"/>
            <a:chOff x="1555750" y="609600"/>
            <a:chExt cx="7785101" cy="745078"/>
          </a:xfrm>
        </p:grpSpPr>
        <p:sp>
          <p:nvSpPr>
            <p:cNvPr id="170" name="SMARTInkShape-1738">
              <a:extLst>
                <a:ext uri="{FF2B5EF4-FFF2-40B4-BE49-F238E27FC236}">
                  <a16:creationId xmlns:a16="http://schemas.microsoft.com/office/drawing/2014/main" xmlns="" id="{D2819181-B337-4E1A-AB08-C22A06C28D9E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958327" y="623444"/>
              <a:ext cx="176024" cy="335407"/>
            </a:xfrm>
            <a:custGeom>
              <a:avLst/>
              <a:gdLst/>
              <a:ahLst/>
              <a:cxnLst/>
              <a:rect l="0" t="0" r="0" b="0"/>
              <a:pathLst>
                <a:path w="176024" h="335407">
                  <a:moveTo>
                    <a:pt x="176023" y="11556"/>
                  </a:moveTo>
                  <a:lnTo>
                    <a:pt x="176023" y="11556"/>
                  </a:lnTo>
                  <a:lnTo>
                    <a:pt x="151604" y="2718"/>
                  </a:lnTo>
                  <a:lnTo>
                    <a:pt x="128493" y="0"/>
                  </a:lnTo>
                  <a:lnTo>
                    <a:pt x="100400" y="5937"/>
                  </a:lnTo>
                  <a:lnTo>
                    <a:pt x="80089" y="22229"/>
                  </a:lnTo>
                  <a:lnTo>
                    <a:pt x="46938" y="68576"/>
                  </a:lnTo>
                  <a:lnTo>
                    <a:pt x="24814" y="112393"/>
                  </a:lnTo>
                  <a:lnTo>
                    <a:pt x="15950" y="135930"/>
                  </a:lnTo>
                  <a:lnTo>
                    <a:pt x="3279" y="182545"/>
                  </a:lnTo>
                  <a:lnTo>
                    <a:pt x="0" y="224429"/>
                  </a:lnTo>
                  <a:lnTo>
                    <a:pt x="4657" y="258566"/>
                  </a:lnTo>
                  <a:lnTo>
                    <a:pt x="8863" y="273596"/>
                  </a:lnTo>
                  <a:lnTo>
                    <a:pt x="26705" y="297822"/>
                  </a:lnTo>
                  <a:lnTo>
                    <a:pt x="51803" y="315880"/>
                  </a:lnTo>
                  <a:lnTo>
                    <a:pt x="112523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739">
              <a:extLst>
                <a:ext uri="{FF2B5EF4-FFF2-40B4-BE49-F238E27FC236}">
                  <a16:creationId xmlns:a16="http://schemas.microsoft.com/office/drawing/2014/main" xmlns="" id="{5CDCE6BF-10D1-4F33-8945-BFCDB9E3321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259017" y="687565"/>
              <a:ext cx="103934" cy="195086"/>
            </a:xfrm>
            <a:custGeom>
              <a:avLst/>
              <a:gdLst/>
              <a:ahLst/>
              <a:cxnLst/>
              <a:rect l="0" t="0" r="0" b="0"/>
              <a:pathLst>
                <a:path w="103934" h="195086">
                  <a:moveTo>
                    <a:pt x="103933" y="10935"/>
                  </a:moveTo>
                  <a:lnTo>
                    <a:pt x="103933" y="10935"/>
                  </a:lnTo>
                  <a:lnTo>
                    <a:pt x="88724" y="2207"/>
                  </a:lnTo>
                  <a:lnTo>
                    <a:pt x="77418" y="0"/>
                  </a:lnTo>
                  <a:lnTo>
                    <a:pt x="63456" y="4664"/>
                  </a:lnTo>
                  <a:lnTo>
                    <a:pt x="46432" y="16615"/>
                  </a:lnTo>
                  <a:lnTo>
                    <a:pt x="24755" y="38389"/>
                  </a:lnTo>
                  <a:lnTo>
                    <a:pt x="10416" y="64529"/>
                  </a:lnTo>
                  <a:lnTo>
                    <a:pt x="259" y="107013"/>
                  </a:lnTo>
                  <a:lnTo>
                    <a:pt x="0" y="134775"/>
                  </a:lnTo>
                  <a:lnTo>
                    <a:pt x="6941" y="158873"/>
                  </a:lnTo>
                  <a:lnTo>
                    <a:pt x="20843" y="177580"/>
                  </a:lnTo>
                  <a:lnTo>
                    <a:pt x="29489" y="185532"/>
                  </a:lnTo>
                  <a:lnTo>
                    <a:pt x="52267" y="192485"/>
                  </a:lnTo>
                  <a:lnTo>
                    <a:pt x="91233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740">
              <a:extLst>
                <a:ext uri="{FF2B5EF4-FFF2-40B4-BE49-F238E27FC236}">
                  <a16:creationId xmlns:a16="http://schemas.microsoft.com/office/drawing/2014/main" xmlns="" id="{5F29BAEF-76D0-4CD8-BC04-79BB3AA81BED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445665" y="642138"/>
              <a:ext cx="136521" cy="260956"/>
            </a:xfrm>
            <a:custGeom>
              <a:avLst/>
              <a:gdLst/>
              <a:ahLst/>
              <a:cxnLst/>
              <a:rect l="0" t="0" r="0" b="0"/>
              <a:pathLst>
                <a:path w="136521" h="260956">
                  <a:moveTo>
                    <a:pt x="31585" y="75412"/>
                  </a:moveTo>
                  <a:lnTo>
                    <a:pt x="31585" y="75412"/>
                  </a:lnTo>
                  <a:lnTo>
                    <a:pt x="31585" y="78783"/>
                  </a:lnTo>
                  <a:lnTo>
                    <a:pt x="19652" y="124696"/>
                  </a:lnTo>
                  <a:lnTo>
                    <a:pt x="14645" y="165744"/>
                  </a:lnTo>
                  <a:lnTo>
                    <a:pt x="9396" y="207305"/>
                  </a:lnTo>
                  <a:lnTo>
                    <a:pt x="674" y="253441"/>
                  </a:lnTo>
                  <a:lnTo>
                    <a:pt x="395" y="255481"/>
                  </a:lnTo>
                  <a:lnTo>
                    <a:pt x="0" y="244869"/>
                  </a:lnTo>
                  <a:lnTo>
                    <a:pt x="10006" y="197968"/>
                  </a:lnTo>
                  <a:lnTo>
                    <a:pt x="17525" y="159750"/>
                  </a:lnTo>
                  <a:lnTo>
                    <a:pt x="29335" y="113131"/>
                  </a:lnTo>
                  <a:lnTo>
                    <a:pt x="43285" y="66776"/>
                  </a:lnTo>
                  <a:lnTo>
                    <a:pt x="63039" y="20407"/>
                  </a:lnTo>
                  <a:lnTo>
                    <a:pt x="75903" y="5574"/>
                  </a:lnTo>
                  <a:lnTo>
                    <a:pt x="83707" y="2042"/>
                  </a:lnTo>
                  <a:lnTo>
                    <a:pt x="101788" y="0"/>
                  </a:lnTo>
                  <a:lnTo>
                    <a:pt x="109431" y="4676"/>
                  </a:lnTo>
                  <a:lnTo>
                    <a:pt x="121686" y="23042"/>
                  </a:lnTo>
                  <a:lnTo>
                    <a:pt x="136520" y="64520"/>
                  </a:lnTo>
                  <a:lnTo>
                    <a:pt x="136079" y="99969"/>
                  </a:lnTo>
                  <a:lnTo>
                    <a:pt x="128826" y="137126"/>
                  </a:lnTo>
                  <a:lnTo>
                    <a:pt x="118547" y="170104"/>
                  </a:lnTo>
                  <a:lnTo>
                    <a:pt x="87377" y="216436"/>
                  </a:lnTo>
                  <a:lnTo>
                    <a:pt x="53603" y="247960"/>
                  </a:lnTo>
                  <a:lnTo>
                    <a:pt x="33845" y="257933"/>
                  </a:lnTo>
                  <a:lnTo>
                    <a:pt x="18478" y="260955"/>
                  </a:lnTo>
                  <a:lnTo>
                    <a:pt x="14380" y="259785"/>
                  </a:lnTo>
                  <a:lnTo>
                    <a:pt x="6185" y="253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741">
              <a:extLst>
                <a:ext uri="{FF2B5EF4-FFF2-40B4-BE49-F238E27FC236}">
                  <a16:creationId xmlns:a16="http://schemas.microsoft.com/office/drawing/2014/main" xmlns="" id="{2AB2A2FB-D5EB-418A-AEF6-73FE8B0346A2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669377" y="654050"/>
              <a:ext cx="201574" cy="248602"/>
            </a:xfrm>
            <a:custGeom>
              <a:avLst/>
              <a:gdLst/>
              <a:ahLst/>
              <a:cxnLst/>
              <a:rect l="0" t="0" r="0" b="0"/>
              <a:pathLst>
                <a:path w="201574" h="248602">
                  <a:moveTo>
                    <a:pt x="68223" y="38100"/>
                  </a:moveTo>
                  <a:lnTo>
                    <a:pt x="68223" y="38100"/>
                  </a:lnTo>
                  <a:lnTo>
                    <a:pt x="64852" y="34729"/>
                  </a:lnTo>
                  <a:lnTo>
                    <a:pt x="63860" y="35853"/>
                  </a:lnTo>
                  <a:lnTo>
                    <a:pt x="60344" y="48958"/>
                  </a:lnTo>
                  <a:lnTo>
                    <a:pt x="43149" y="89921"/>
                  </a:lnTo>
                  <a:lnTo>
                    <a:pt x="30220" y="137415"/>
                  </a:lnTo>
                  <a:lnTo>
                    <a:pt x="21699" y="171846"/>
                  </a:lnTo>
                  <a:lnTo>
                    <a:pt x="9675" y="216174"/>
                  </a:lnTo>
                  <a:lnTo>
                    <a:pt x="0" y="248601"/>
                  </a:lnTo>
                  <a:lnTo>
                    <a:pt x="1575" y="247578"/>
                  </a:lnTo>
                  <a:lnTo>
                    <a:pt x="8968" y="238916"/>
                  </a:lnTo>
                  <a:lnTo>
                    <a:pt x="21661" y="208060"/>
                  </a:lnTo>
                  <a:lnTo>
                    <a:pt x="28243" y="174080"/>
                  </a:lnTo>
                  <a:lnTo>
                    <a:pt x="34226" y="134519"/>
                  </a:lnTo>
                  <a:lnTo>
                    <a:pt x="41589" y="95770"/>
                  </a:lnTo>
                  <a:lnTo>
                    <a:pt x="50296" y="55109"/>
                  </a:lnTo>
                  <a:lnTo>
                    <a:pt x="53975" y="35300"/>
                  </a:lnTo>
                  <a:lnTo>
                    <a:pt x="60480" y="26037"/>
                  </a:lnTo>
                  <a:lnTo>
                    <a:pt x="65176" y="21591"/>
                  </a:lnTo>
                  <a:lnTo>
                    <a:pt x="88644" y="11963"/>
                  </a:lnTo>
                  <a:lnTo>
                    <a:pt x="129590" y="3095"/>
                  </a:lnTo>
                  <a:lnTo>
                    <a:pt x="176246" y="611"/>
                  </a:lnTo>
                  <a:lnTo>
                    <a:pt x="201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742">
              <a:extLst>
                <a:ext uri="{FF2B5EF4-FFF2-40B4-BE49-F238E27FC236}">
                  <a16:creationId xmlns:a16="http://schemas.microsoft.com/office/drawing/2014/main" xmlns="" id="{23C7D558-105C-4F2E-8FAF-F5E17B350BF9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8733899" y="749300"/>
              <a:ext cx="156102" cy="23918"/>
            </a:xfrm>
            <a:custGeom>
              <a:avLst/>
              <a:gdLst/>
              <a:ahLst/>
              <a:cxnLst/>
              <a:rect l="0" t="0" r="0" b="0"/>
              <a:pathLst>
                <a:path w="156102" h="23918">
                  <a:moveTo>
                    <a:pt x="16401" y="0"/>
                  </a:moveTo>
                  <a:lnTo>
                    <a:pt x="16401" y="0"/>
                  </a:lnTo>
                  <a:lnTo>
                    <a:pt x="6288" y="3371"/>
                  </a:lnTo>
                  <a:lnTo>
                    <a:pt x="3310" y="5775"/>
                  </a:lnTo>
                  <a:lnTo>
                    <a:pt x="0" y="12209"/>
                  </a:lnTo>
                  <a:lnTo>
                    <a:pt x="1233" y="15195"/>
                  </a:lnTo>
                  <a:lnTo>
                    <a:pt x="8249" y="20394"/>
                  </a:lnTo>
                  <a:lnTo>
                    <a:pt x="34213" y="23917"/>
                  </a:lnTo>
                  <a:lnTo>
                    <a:pt x="75457" y="21590"/>
                  </a:lnTo>
                  <a:lnTo>
                    <a:pt x="107089" y="16416"/>
                  </a:lnTo>
                  <a:lnTo>
                    <a:pt x="1561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743">
              <a:extLst>
                <a:ext uri="{FF2B5EF4-FFF2-40B4-BE49-F238E27FC236}">
                  <a16:creationId xmlns:a16="http://schemas.microsoft.com/office/drawing/2014/main" xmlns="" id="{50C3257A-CC52-48D2-8960-F59FBFA86C0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820150" y="609600"/>
              <a:ext cx="190501" cy="323851"/>
            </a:xfrm>
            <a:custGeom>
              <a:avLst/>
              <a:gdLst/>
              <a:ahLst/>
              <a:cxnLst/>
              <a:rect l="0" t="0" r="0" b="0"/>
              <a:pathLst>
                <a:path w="190501" h="323851">
                  <a:moveTo>
                    <a:pt x="190500" y="0"/>
                  </a:moveTo>
                  <a:lnTo>
                    <a:pt x="190500" y="0"/>
                  </a:lnTo>
                  <a:lnTo>
                    <a:pt x="187129" y="0"/>
                  </a:lnTo>
                  <a:lnTo>
                    <a:pt x="186841" y="1411"/>
                  </a:lnTo>
                  <a:lnTo>
                    <a:pt x="188397" y="12961"/>
                  </a:lnTo>
                  <a:lnTo>
                    <a:pt x="185198" y="57123"/>
                  </a:lnTo>
                  <a:lnTo>
                    <a:pt x="184616" y="88888"/>
                  </a:lnTo>
                  <a:lnTo>
                    <a:pt x="184357" y="126524"/>
                  </a:lnTo>
                  <a:lnTo>
                    <a:pt x="176717" y="164889"/>
                  </a:lnTo>
                  <a:lnTo>
                    <a:pt x="163206" y="202400"/>
                  </a:lnTo>
                  <a:lnTo>
                    <a:pt x="145445" y="237887"/>
                  </a:lnTo>
                  <a:lnTo>
                    <a:pt x="108868" y="282857"/>
                  </a:lnTo>
                  <a:lnTo>
                    <a:pt x="63380" y="309509"/>
                  </a:lnTo>
                  <a:lnTo>
                    <a:pt x="16178" y="32101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744">
              <a:extLst>
                <a:ext uri="{FF2B5EF4-FFF2-40B4-BE49-F238E27FC236}">
                  <a16:creationId xmlns:a16="http://schemas.microsoft.com/office/drawing/2014/main" xmlns="" id="{36ADB9EE-2D80-48BA-94B4-4BC1C1AF06FA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555750" y="1111250"/>
              <a:ext cx="7677372" cy="243428"/>
            </a:xfrm>
            <a:custGeom>
              <a:avLst/>
              <a:gdLst/>
              <a:ahLst/>
              <a:cxnLst/>
              <a:rect l="0" t="0" r="0" b="0"/>
              <a:pathLst>
                <a:path w="7677372" h="243428">
                  <a:moveTo>
                    <a:pt x="0" y="215900"/>
                  </a:moveTo>
                  <a:lnTo>
                    <a:pt x="0" y="215900"/>
                  </a:lnTo>
                  <a:lnTo>
                    <a:pt x="0" y="222642"/>
                  </a:lnTo>
                  <a:lnTo>
                    <a:pt x="5644" y="229715"/>
                  </a:lnTo>
                  <a:lnTo>
                    <a:pt x="10113" y="233577"/>
                  </a:lnTo>
                  <a:lnTo>
                    <a:pt x="46741" y="242383"/>
                  </a:lnTo>
                  <a:lnTo>
                    <a:pt x="87566" y="243427"/>
                  </a:lnTo>
                  <a:lnTo>
                    <a:pt x="111294" y="242718"/>
                  </a:lnTo>
                  <a:lnTo>
                    <a:pt x="140518" y="240834"/>
                  </a:lnTo>
                  <a:lnTo>
                    <a:pt x="173407" y="238167"/>
                  </a:lnTo>
                  <a:lnTo>
                    <a:pt x="208738" y="234978"/>
                  </a:lnTo>
                  <a:lnTo>
                    <a:pt x="250636" y="230736"/>
                  </a:lnTo>
                  <a:lnTo>
                    <a:pt x="296913" y="225790"/>
                  </a:lnTo>
                  <a:lnTo>
                    <a:pt x="346109" y="220377"/>
                  </a:lnTo>
                  <a:lnTo>
                    <a:pt x="400778" y="214651"/>
                  </a:lnTo>
                  <a:lnTo>
                    <a:pt x="459096" y="208717"/>
                  </a:lnTo>
                  <a:lnTo>
                    <a:pt x="519848" y="202645"/>
                  </a:lnTo>
                  <a:lnTo>
                    <a:pt x="585748" y="197186"/>
                  </a:lnTo>
                  <a:lnTo>
                    <a:pt x="655082" y="192135"/>
                  </a:lnTo>
                  <a:lnTo>
                    <a:pt x="726705" y="187356"/>
                  </a:lnTo>
                  <a:lnTo>
                    <a:pt x="804792" y="182760"/>
                  </a:lnTo>
                  <a:lnTo>
                    <a:pt x="887189" y="178284"/>
                  </a:lnTo>
                  <a:lnTo>
                    <a:pt x="972460" y="173890"/>
                  </a:lnTo>
                  <a:lnTo>
                    <a:pt x="1061056" y="169549"/>
                  </a:lnTo>
                  <a:lnTo>
                    <a:pt x="1151871" y="165244"/>
                  </a:lnTo>
                  <a:lnTo>
                    <a:pt x="1244164" y="160962"/>
                  </a:lnTo>
                  <a:lnTo>
                    <a:pt x="1339559" y="155992"/>
                  </a:lnTo>
                  <a:lnTo>
                    <a:pt x="1437023" y="150561"/>
                  </a:lnTo>
                  <a:lnTo>
                    <a:pt x="1535865" y="144824"/>
                  </a:lnTo>
                  <a:lnTo>
                    <a:pt x="1639860" y="139588"/>
                  </a:lnTo>
                  <a:lnTo>
                    <a:pt x="1747290" y="134687"/>
                  </a:lnTo>
                  <a:lnTo>
                    <a:pt x="1857010" y="130008"/>
                  </a:lnTo>
                  <a:lnTo>
                    <a:pt x="1967550" y="124772"/>
                  </a:lnTo>
                  <a:lnTo>
                    <a:pt x="2078639" y="119165"/>
                  </a:lnTo>
                  <a:lnTo>
                    <a:pt x="2190093" y="113310"/>
                  </a:lnTo>
                  <a:lnTo>
                    <a:pt x="2303906" y="108701"/>
                  </a:lnTo>
                  <a:lnTo>
                    <a:pt x="2419293" y="104923"/>
                  </a:lnTo>
                  <a:lnTo>
                    <a:pt x="2535729" y="101699"/>
                  </a:lnTo>
                  <a:lnTo>
                    <a:pt x="2654274" y="98843"/>
                  </a:lnTo>
                  <a:lnTo>
                    <a:pt x="2774228" y="96235"/>
                  </a:lnTo>
                  <a:lnTo>
                    <a:pt x="2895118" y="93790"/>
                  </a:lnTo>
                  <a:lnTo>
                    <a:pt x="3015223" y="91454"/>
                  </a:lnTo>
                  <a:lnTo>
                    <a:pt x="3134804" y="89192"/>
                  </a:lnTo>
                  <a:lnTo>
                    <a:pt x="3254036" y="86978"/>
                  </a:lnTo>
                  <a:lnTo>
                    <a:pt x="3370918" y="84796"/>
                  </a:lnTo>
                  <a:lnTo>
                    <a:pt x="3486234" y="82636"/>
                  </a:lnTo>
                  <a:lnTo>
                    <a:pt x="3600507" y="80491"/>
                  </a:lnTo>
                  <a:lnTo>
                    <a:pt x="3715493" y="78355"/>
                  </a:lnTo>
                  <a:lnTo>
                    <a:pt x="3830956" y="76225"/>
                  </a:lnTo>
                  <a:lnTo>
                    <a:pt x="3946737" y="74100"/>
                  </a:lnTo>
                  <a:lnTo>
                    <a:pt x="4062025" y="71978"/>
                  </a:lnTo>
                  <a:lnTo>
                    <a:pt x="4176983" y="69858"/>
                  </a:lnTo>
                  <a:lnTo>
                    <a:pt x="4291722" y="67738"/>
                  </a:lnTo>
                  <a:lnTo>
                    <a:pt x="4405609" y="65620"/>
                  </a:lnTo>
                  <a:lnTo>
                    <a:pt x="4518928" y="63502"/>
                  </a:lnTo>
                  <a:lnTo>
                    <a:pt x="4631869" y="61385"/>
                  </a:lnTo>
                  <a:lnTo>
                    <a:pt x="4745262" y="59973"/>
                  </a:lnTo>
                  <a:lnTo>
                    <a:pt x="4858958" y="59032"/>
                  </a:lnTo>
                  <a:lnTo>
                    <a:pt x="4972855" y="58405"/>
                  </a:lnTo>
                  <a:lnTo>
                    <a:pt x="5084770" y="57986"/>
                  </a:lnTo>
                  <a:lnTo>
                    <a:pt x="5195363" y="57708"/>
                  </a:lnTo>
                  <a:lnTo>
                    <a:pt x="5305075" y="57522"/>
                  </a:lnTo>
                  <a:lnTo>
                    <a:pt x="5411377" y="58103"/>
                  </a:lnTo>
                  <a:lnTo>
                    <a:pt x="5515407" y="59197"/>
                  </a:lnTo>
                  <a:lnTo>
                    <a:pt x="5617921" y="60631"/>
                  </a:lnTo>
                  <a:lnTo>
                    <a:pt x="5718014" y="62293"/>
                  </a:lnTo>
                  <a:lnTo>
                    <a:pt x="5816493" y="64106"/>
                  </a:lnTo>
                  <a:lnTo>
                    <a:pt x="5913895" y="66021"/>
                  </a:lnTo>
                  <a:lnTo>
                    <a:pt x="6007052" y="67297"/>
                  </a:lnTo>
                  <a:lnTo>
                    <a:pt x="6097379" y="68148"/>
                  </a:lnTo>
                  <a:lnTo>
                    <a:pt x="6185819" y="68715"/>
                  </a:lnTo>
                  <a:lnTo>
                    <a:pt x="6272295" y="68388"/>
                  </a:lnTo>
                  <a:lnTo>
                    <a:pt x="6357464" y="67464"/>
                  </a:lnTo>
                  <a:lnTo>
                    <a:pt x="6441760" y="66143"/>
                  </a:lnTo>
                  <a:lnTo>
                    <a:pt x="6525473" y="64556"/>
                  </a:lnTo>
                  <a:lnTo>
                    <a:pt x="6608798" y="62793"/>
                  </a:lnTo>
                  <a:lnTo>
                    <a:pt x="6691865" y="60912"/>
                  </a:lnTo>
                  <a:lnTo>
                    <a:pt x="6771939" y="58952"/>
                  </a:lnTo>
                  <a:lnTo>
                    <a:pt x="6850014" y="56941"/>
                  </a:lnTo>
                  <a:lnTo>
                    <a:pt x="6926760" y="54894"/>
                  </a:lnTo>
                  <a:lnTo>
                    <a:pt x="6999794" y="53529"/>
                  </a:lnTo>
                  <a:lnTo>
                    <a:pt x="7070358" y="52619"/>
                  </a:lnTo>
                  <a:lnTo>
                    <a:pt x="7139271" y="52013"/>
                  </a:lnTo>
                  <a:lnTo>
                    <a:pt x="7202853" y="50903"/>
                  </a:lnTo>
                  <a:lnTo>
                    <a:pt x="7262878" y="49458"/>
                  </a:lnTo>
                  <a:lnTo>
                    <a:pt x="7320536" y="47788"/>
                  </a:lnTo>
                  <a:lnTo>
                    <a:pt x="7372379" y="45970"/>
                  </a:lnTo>
                  <a:lnTo>
                    <a:pt x="7420346" y="44052"/>
                  </a:lnTo>
                  <a:lnTo>
                    <a:pt x="7465731" y="42068"/>
                  </a:lnTo>
                  <a:lnTo>
                    <a:pt x="7504454" y="40040"/>
                  </a:lnTo>
                  <a:lnTo>
                    <a:pt x="7538736" y="37982"/>
                  </a:lnTo>
                  <a:lnTo>
                    <a:pt x="7570058" y="35905"/>
                  </a:lnTo>
                  <a:lnTo>
                    <a:pt x="7596582" y="33814"/>
                  </a:lnTo>
                  <a:lnTo>
                    <a:pt x="7641106" y="29610"/>
                  </a:lnTo>
                  <a:lnTo>
                    <a:pt x="7674310" y="23276"/>
                  </a:lnTo>
                  <a:lnTo>
                    <a:pt x="7677371" y="19751"/>
                  </a:lnTo>
                  <a:lnTo>
                    <a:pt x="7677297" y="15284"/>
                  </a:lnTo>
                  <a:lnTo>
                    <a:pt x="767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745">
              <a:extLst>
                <a:ext uri="{FF2B5EF4-FFF2-40B4-BE49-F238E27FC236}">
                  <a16:creationId xmlns:a16="http://schemas.microsoft.com/office/drawing/2014/main" xmlns="" id="{2A2DF31E-E618-4C0A-8D64-F9543DA01AE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9328150" y="6794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9041" y="706"/>
                  </a:lnTo>
                  <a:lnTo>
                    <a:pt x="10602" y="337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746">
              <a:extLst>
                <a:ext uri="{FF2B5EF4-FFF2-40B4-BE49-F238E27FC236}">
                  <a16:creationId xmlns:a16="http://schemas.microsoft.com/office/drawing/2014/main" xmlns="" id="{39CEC98C-BE4B-4437-88E1-4F5406C04A6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9311571" y="882650"/>
              <a:ext cx="16580" cy="12701"/>
            </a:xfrm>
            <a:custGeom>
              <a:avLst/>
              <a:gdLst/>
              <a:ahLst/>
              <a:cxnLst/>
              <a:rect l="0" t="0" r="0" b="0"/>
              <a:pathLst>
                <a:path w="16580" h="12701">
                  <a:moveTo>
                    <a:pt x="16579" y="0"/>
                  </a:moveTo>
                  <a:lnTo>
                    <a:pt x="16579" y="0"/>
                  </a:lnTo>
                  <a:lnTo>
                    <a:pt x="177" y="10935"/>
                  </a:lnTo>
                  <a:lnTo>
                    <a:pt x="0" y="11523"/>
                  </a:lnTo>
                  <a:lnTo>
                    <a:pt x="587" y="11915"/>
                  </a:lnTo>
                  <a:lnTo>
                    <a:pt x="387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368">
            <a:extLst>
              <a:ext uri="{FF2B5EF4-FFF2-40B4-BE49-F238E27FC236}">
                <a16:creationId xmlns:a16="http://schemas.microsoft.com/office/drawing/2014/main" xmlns="" id="{ECE9D0C1-75B3-4ED7-AF7E-76807C443F45}"/>
              </a:ext>
            </a:extLst>
          </p:cNvPr>
          <p:cNvGrpSpPr/>
          <p:nvPr/>
        </p:nvGrpSpPr>
        <p:grpSpPr>
          <a:xfrm>
            <a:off x="6237465" y="577850"/>
            <a:ext cx="1247807" cy="412751"/>
            <a:chOff x="6237465" y="577850"/>
            <a:chExt cx="1247807" cy="412751"/>
          </a:xfrm>
        </p:grpSpPr>
        <p:sp>
          <p:nvSpPr>
            <p:cNvPr id="180" name="SMARTInkShape-1747">
              <a:extLst>
                <a:ext uri="{FF2B5EF4-FFF2-40B4-BE49-F238E27FC236}">
                  <a16:creationId xmlns:a16="http://schemas.microsoft.com/office/drawing/2014/main" xmlns="" id="{6FBDEC6E-C075-41E6-A686-9D1F30FCB40E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261100" y="596900"/>
              <a:ext cx="63501" cy="393701"/>
            </a:xfrm>
            <a:custGeom>
              <a:avLst/>
              <a:gdLst/>
              <a:ahLst/>
              <a:cxnLst/>
              <a:rect l="0" t="0" r="0" b="0"/>
              <a:pathLst>
                <a:path w="63501" h="393701">
                  <a:moveTo>
                    <a:pt x="63500" y="0"/>
                  </a:moveTo>
                  <a:lnTo>
                    <a:pt x="63500" y="0"/>
                  </a:lnTo>
                  <a:lnTo>
                    <a:pt x="59737" y="43945"/>
                  </a:lnTo>
                  <a:lnTo>
                    <a:pt x="54066" y="83031"/>
                  </a:lnTo>
                  <a:lnTo>
                    <a:pt x="51567" y="108271"/>
                  </a:lnTo>
                  <a:lnTo>
                    <a:pt x="49195" y="135680"/>
                  </a:lnTo>
                  <a:lnTo>
                    <a:pt x="45496" y="163831"/>
                  </a:lnTo>
                  <a:lnTo>
                    <a:pt x="40914" y="192477"/>
                  </a:lnTo>
                  <a:lnTo>
                    <a:pt x="35743" y="221451"/>
                  </a:lnTo>
                  <a:lnTo>
                    <a:pt x="30179" y="249234"/>
                  </a:lnTo>
                  <a:lnTo>
                    <a:pt x="24353" y="276223"/>
                  </a:lnTo>
                  <a:lnTo>
                    <a:pt x="18351" y="302682"/>
                  </a:lnTo>
                  <a:lnTo>
                    <a:pt x="9803" y="343370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748">
              <a:extLst>
                <a:ext uri="{FF2B5EF4-FFF2-40B4-BE49-F238E27FC236}">
                  <a16:creationId xmlns:a16="http://schemas.microsoft.com/office/drawing/2014/main" xmlns="" id="{4DDB67C1-D816-4262-9B8F-90041326178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237465" y="577850"/>
              <a:ext cx="239536" cy="127001"/>
            </a:xfrm>
            <a:custGeom>
              <a:avLst/>
              <a:gdLst/>
              <a:ahLst/>
              <a:cxnLst/>
              <a:rect l="0" t="0" r="0" b="0"/>
              <a:pathLst>
                <a:path w="239536" h="127001">
                  <a:moveTo>
                    <a:pt x="10935" y="127000"/>
                  </a:moveTo>
                  <a:lnTo>
                    <a:pt x="10935" y="127000"/>
                  </a:lnTo>
                  <a:lnTo>
                    <a:pt x="4194" y="120258"/>
                  </a:lnTo>
                  <a:lnTo>
                    <a:pt x="884" y="113185"/>
                  </a:lnTo>
                  <a:lnTo>
                    <a:pt x="0" y="109323"/>
                  </a:lnTo>
                  <a:lnTo>
                    <a:pt x="2233" y="104632"/>
                  </a:lnTo>
                  <a:lnTo>
                    <a:pt x="22389" y="85800"/>
                  </a:lnTo>
                  <a:lnTo>
                    <a:pt x="50598" y="65650"/>
                  </a:lnTo>
                  <a:lnTo>
                    <a:pt x="93710" y="44465"/>
                  </a:lnTo>
                  <a:lnTo>
                    <a:pt x="119035" y="33877"/>
                  </a:lnTo>
                  <a:lnTo>
                    <a:pt x="143679" y="25407"/>
                  </a:lnTo>
                  <a:lnTo>
                    <a:pt x="167870" y="18349"/>
                  </a:lnTo>
                  <a:lnTo>
                    <a:pt x="207684" y="8155"/>
                  </a:lnTo>
                  <a:lnTo>
                    <a:pt x="239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749">
              <a:extLst>
                <a:ext uri="{FF2B5EF4-FFF2-40B4-BE49-F238E27FC236}">
                  <a16:creationId xmlns:a16="http://schemas.microsoft.com/office/drawing/2014/main" xmlns="" id="{5D757ECE-45A9-4310-A048-2E55E4F36EFF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289193" y="717550"/>
              <a:ext cx="194158" cy="38101"/>
            </a:xfrm>
            <a:custGeom>
              <a:avLst/>
              <a:gdLst/>
              <a:ahLst/>
              <a:cxnLst/>
              <a:rect l="0" t="0" r="0" b="0"/>
              <a:pathLst>
                <a:path w="194158" h="38101">
                  <a:moveTo>
                    <a:pt x="3657" y="38100"/>
                  </a:moveTo>
                  <a:lnTo>
                    <a:pt x="3657" y="38100"/>
                  </a:lnTo>
                  <a:lnTo>
                    <a:pt x="0" y="38100"/>
                  </a:lnTo>
                  <a:lnTo>
                    <a:pt x="1559" y="38100"/>
                  </a:lnTo>
                  <a:lnTo>
                    <a:pt x="43472" y="25891"/>
                  </a:lnTo>
                  <a:lnTo>
                    <a:pt x="75444" y="18327"/>
                  </a:lnTo>
                  <a:lnTo>
                    <a:pt x="113174" y="10968"/>
                  </a:lnTo>
                  <a:lnTo>
                    <a:pt x="153461" y="5345"/>
                  </a:lnTo>
                  <a:lnTo>
                    <a:pt x="194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750">
              <a:extLst>
                <a:ext uri="{FF2B5EF4-FFF2-40B4-BE49-F238E27FC236}">
                  <a16:creationId xmlns:a16="http://schemas.microsoft.com/office/drawing/2014/main" xmlns="" id="{C92607F9-DBE9-4E57-A487-69D78097BEB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444093" y="781050"/>
              <a:ext cx="159908" cy="162001"/>
            </a:xfrm>
            <a:custGeom>
              <a:avLst/>
              <a:gdLst/>
              <a:ahLst/>
              <a:cxnLst/>
              <a:rect l="0" t="0" r="0" b="0"/>
              <a:pathLst>
                <a:path w="159908" h="162001">
                  <a:moveTo>
                    <a:pt x="32907" y="0"/>
                  </a:moveTo>
                  <a:lnTo>
                    <a:pt x="32907" y="0"/>
                  </a:lnTo>
                  <a:lnTo>
                    <a:pt x="11859" y="27790"/>
                  </a:lnTo>
                  <a:lnTo>
                    <a:pt x="957" y="59739"/>
                  </a:lnTo>
                  <a:lnTo>
                    <a:pt x="0" y="99388"/>
                  </a:lnTo>
                  <a:lnTo>
                    <a:pt x="4185" y="135674"/>
                  </a:lnTo>
                  <a:lnTo>
                    <a:pt x="13557" y="152257"/>
                  </a:lnTo>
                  <a:lnTo>
                    <a:pt x="20007" y="158655"/>
                  </a:lnTo>
                  <a:lnTo>
                    <a:pt x="26423" y="161509"/>
                  </a:lnTo>
                  <a:lnTo>
                    <a:pt x="32817" y="162000"/>
                  </a:lnTo>
                  <a:lnTo>
                    <a:pt x="39198" y="160917"/>
                  </a:lnTo>
                  <a:lnTo>
                    <a:pt x="53812" y="150306"/>
                  </a:lnTo>
                  <a:lnTo>
                    <a:pt x="76025" y="122616"/>
                  </a:lnTo>
                  <a:lnTo>
                    <a:pt x="92250" y="89483"/>
                  </a:lnTo>
                  <a:lnTo>
                    <a:pt x="104051" y="60166"/>
                  </a:lnTo>
                  <a:lnTo>
                    <a:pt x="105737" y="58455"/>
                  </a:lnTo>
                  <a:lnTo>
                    <a:pt x="106861" y="58725"/>
                  </a:lnTo>
                  <a:lnTo>
                    <a:pt x="107609" y="60317"/>
                  </a:lnTo>
                  <a:lnTo>
                    <a:pt x="108975" y="101945"/>
                  </a:lnTo>
                  <a:lnTo>
                    <a:pt x="115809" y="128592"/>
                  </a:lnTo>
                  <a:lnTo>
                    <a:pt x="122904" y="140172"/>
                  </a:lnTo>
                  <a:lnTo>
                    <a:pt x="126772" y="144248"/>
                  </a:lnTo>
                  <a:lnTo>
                    <a:pt x="132172" y="146260"/>
                  </a:lnTo>
                  <a:lnTo>
                    <a:pt x="15990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751">
              <a:extLst>
                <a:ext uri="{FF2B5EF4-FFF2-40B4-BE49-F238E27FC236}">
                  <a16:creationId xmlns:a16="http://schemas.microsoft.com/office/drawing/2014/main" xmlns="" id="{2ED2607A-B394-488C-97EE-E2A7022DFA8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648450" y="801020"/>
              <a:ext cx="72034" cy="115940"/>
            </a:xfrm>
            <a:custGeom>
              <a:avLst/>
              <a:gdLst/>
              <a:ahLst/>
              <a:cxnLst/>
              <a:rect l="0" t="0" r="0" b="0"/>
              <a:pathLst>
                <a:path w="72034" h="115940">
                  <a:moveTo>
                    <a:pt x="0" y="49880"/>
                  </a:moveTo>
                  <a:lnTo>
                    <a:pt x="0" y="49880"/>
                  </a:lnTo>
                  <a:lnTo>
                    <a:pt x="3370" y="43138"/>
                  </a:lnTo>
                  <a:lnTo>
                    <a:pt x="3657" y="41858"/>
                  </a:lnTo>
                  <a:lnTo>
                    <a:pt x="3144" y="41709"/>
                  </a:lnTo>
                  <a:lnTo>
                    <a:pt x="2094" y="42316"/>
                  </a:lnTo>
                  <a:lnTo>
                    <a:pt x="932" y="46754"/>
                  </a:lnTo>
                  <a:lnTo>
                    <a:pt x="36" y="94115"/>
                  </a:lnTo>
                  <a:lnTo>
                    <a:pt x="5" y="115939"/>
                  </a:lnTo>
                  <a:lnTo>
                    <a:pt x="708" y="115086"/>
                  </a:lnTo>
                  <a:lnTo>
                    <a:pt x="16605" y="75465"/>
                  </a:lnTo>
                  <a:lnTo>
                    <a:pt x="40753" y="28488"/>
                  </a:lnTo>
                  <a:lnTo>
                    <a:pt x="62378" y="1518"/>
                  </a:lnTo>
                  <a:lnTo>
                    <a:pt x="65574" y="0"/>
                  </a:lnTo>
                  <a:lnTo>
                    <a:pt x="68411" y="399"/>
                  </a:lnTo>
                  <a:lnTo>
                    <a:pt x="71007" y="2076"/>
                  </a:lnTo>
                  <a:lnTo>
                    <a:pt x="72033" y="6016"/>
                  </a:lnTo>
                  <a:lnTo>
                    <a:pt x="65770" y="52922"/>
                  </a:lnTo>
                  <a:lnTo>
                    <a:pt x="65829" y="85863"/>
                  </a:lnTo>
                  <a:lnTo>
                    <a:pt x="69850" y="107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752">
              <a:extLst>
                <a:ext uri="{FF2B5EF4-FFF2-40B4-BE49-F238E27FC236}">
                  <a16:creationId xmlns:a16="http://schemas.microsoft.com/office/drawing/2014/main" xmlns="" id="{885AC348-365A-4590-9A87-AA8367D1483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831002" y="791974"/>
              <a:ext cx="96849" cy="150726"/>
            </a:xfrm>
            <a:custGeom>
              <a:avLst/>
              <a:gdLst/>
              <a:ahLst/>
              <a:cxnLst/>
              <a:rect l="0" t="0" r="0" b="0"/>
              <a:pathLst>
                <a:path w="96849" h="150726">
                  <a:moveTo>
                    <a:pt x="71448" y="14476"/>
                  </a:moveTo>
                  <a:lnTo>
                    <a:pt x="71448" y="14476"/>
                  </a:lnTo>
                  <a:lnTo>
                    <a:pt x="71448" y="7734"/>
                  </a:lnTo>
                  <a:lnTo>
                    <a:pt x="70036" y="5042"/>
                  </a:lnTo>
                  <a:lnTo>
                    <a:pt x="64706" y="170"/>
                  </a:lnTo>
                  <a:lnTo>
                    <a:pt x="60603" y="0"/>
                  </a:lnTo>
                  <a:lnTo>
                    <a:pt x="50400" y="3574"/>
                  </a:lnTo>
                  <a:lnTo>
                    <a:pt x="29384" y="23632"/>
                  </a:lnTo>
                  <a:lnTo>
                    <a:pt x="12026" y="55289"/>
                  </a:lnTo>
                  <a:lnTo>
                    <a:pt x="0" y="102501"/>
                  </a:lnTo>
                  <a:lnTo>
                    <a:pt x="417" y="122272"/>
                  </a:lnTo>
                  <a:lnTo>
                    <a:pt x="3634" y="130085"/>
                  </a:lnTo>
                  <a:lnTo>
                    <a:pt x="14731" y="142528"/>
                  </a:lnTo>
                  <a:lnTo>
                    <a:pt x="32835" y="148999"/>
                  </a:lnTo>
                  <a:lnTo>
                    <a:pt x="43589" y="150725"/>
                  </a:lnTo>
                  <a:lnTo>
                    <a:pt x="64946" y="145116"/>
                  </a:lnTo>
                  <a:lnTo>
                    <a:pt x="96848" y="128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753">
              <a:extLst>
                <a:ext uri="{FF2B5EF4-FFF2-40B4-BE49-F238E27FC236}">
                  <a16:creationId xmlns:a16="http://schemas.microsoft.com/office/drawing/2014/main" xmlns="" id="{D5F63695-C08D-43AD-B529-395E429E8DD9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972206" y="587179"/>
              <a:ext cx="88995" cy="321080"/>
            </a:xfrm>
            <a:custGeom>
              <a:avLst/>
              <a:gdLst/>
              <a:ahLst/>
              <a:cxnLst/>
              <a:rect l="0" t="0" r="0" b="0"/>
              <a:pathLst>
                <a:path w="88995" h="321080">
                  <a:moveTo>
                    <a:pt x="88994" y="3371"/>
                  </a:moveTo>
                  <a:lnTo>
                    <a:pt x="88994" y="3371"/>
                  </a:lnTo>
                  <a:lnTo>
                    <a:pt x="88992" y="0"/>
                  </a:lnTo>
                  <a:lnTo>
                    <a:pt x="85231" y="3989"/>
                  </a:lnTo>
                  <a:lnTo>
                    <a:pt x="82252" y="8017"/>
                  </a:lnTo>
                  <a:lnTo>
                    <a:pt x="74689" y="40652"/>
                  </a:lnTo>
                  <a:lnTo>
                    <a:pt x="64527" y="74033"/>
                  </a:lnTo>
                  <a:lnTo>
                    <a:pt x="51308" y="112387"/>
                  </a:lnTo>
                  <a:lnTo>
                    <a:pt x="38378" y="152952"/>
                  </a:lnTo>
                  <a:lnTo>
                    <a:pt x="25576" y="192618"/>
                  </a:lnTo>
                  <a:lnTo>
                    <a:pt x="13536" y="230003"/>
                  </a:lnTo>
                  <a:lnTo>
                    <a:pt x="940" y="276700"/>
                  </a:lnTo>
                  <a:lnTo>
                    <a:pt x="0" y="299358"/>
                  </a:lnTo>
                  <a:lnTo>
                    <a:pt x="2147" y="307235"/>
                  </a:lnTo>
                  <a:lnTo>
                    <a:pt x="5696" y="313191"/>
                  </a:lnTo>
                  <a:lnTo>
                    <a:pt x="10179" y="317868"/>
                  </a:lnTo>
                  <a:lnTo>
                    <a:pt x="15284" y="320280"/>
                  </a:lnTo>
                  <a:lnTo>
                    <a:pt x="26600" y="321079"/>
                  </a:lnTo>
                  <a:lnTo>
                    <a:pt x="51613" y="314191"/>
                  </a:lnTo>
                  <a:lnTo>
                    <a:pt x="65560" y="305202"/>
                  </a:lnTo>
                  <a:lnTo>
                    <a:pt x="75051" y="294857"/>
                  </a:lnTo>
                  <a:lnTo>
                    <a:pt x="82644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754">
              <a:extLst>
                <a:ext uri="{FF2B5EF4-FFF2-40B4-BE49-F238E27FC236}">
                  <a16:creationId xmlns:a16="http://schemas.microsoft.com/office/drawing/2014/main" xmlns="" id="{EF5A6B5D-FA95-4000-8727-EE4B17D65F4D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960482" y="751066"/>
              <a:ext cx="158660" cy="144285"/>
            </a:xfrm>
            <a:custGeom>
              <a:avLst/>
              <a:gdLst/>
              <a:ahLst/>
              <a:cxnLst/>
              <a:rect l="0" t="0" r="0" b="0"/>
              <a:pathLst>
                <a:path w="158660" h="144285">
                  <a:moveTo>
                    <a:pt x="5468" y="49034"/>
                  </a:moveTo>
                  <a:lnTo>
                    <a:pt x="5468" y="49034"/>
                  </a:lnTo>
                  <a:lnTo>
                    <a:pt x="0" y="43567"/>
                  </a:lnTo>
                  <a:lnTo>
                    <a:pt x="412" y="42567"/>
                  </a:lnTo>
                  <a:lnTo>
                    <a:pt x="2750" y="39575"/>
                  </a:lnTo>
                  <a:lnTo>
                    <a:pt x="47324" y="24409"/>
                  </a:lnTo>
                  <a:lnTo>
                    <a:pt x="86152" y="12653"/>
                  </a:lnTo>
                  <a:lnTo>
                    <a:pt x="127604" y="1814"/>
                  </a:lnTo>
                  <a:lnTo>
                    <a:pt x="148664" y="0"/>
                  </a:lnTo>
                  <a:lnTo>
                    <a:pt x="156836" y="2076"/>
                  </a:lnTo>
                  <a:lnTo>
                    <a:pt x="158590" y="5029"/>
                  </a:lnTo>
                  <a:lnTo>
                    <a:pt x="158659" y="13954"/>
                  </a:lnTo>
                  <a:lnTo>
                    <a:pt x="152470" y="61508"/>
                  </a:lnTo>
                  <a:lnTo>
                    <a:pt x="147342" y="105983"/>
                  </a:lnTo>
                  <a:lnTo>
                    <a:pt x="145168" y="144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755">
              <a:extLst>
                <a:ext uri="{FF2B5EF4-FFF2-40B4-BE49-F238E27FC236}">
                  <a16:creationId xmlns:a16="http://schemas.microsoft.com/office/drawing/2014/main" xmlns="" id="{62E67146-F219-4FD1-934C-4F04FD26713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169150" y="690182"/>
              <a:ext cx="19051" cy="21019"/>
            </a:xfrm>
            <a:custGeom>
              <a:avLst/>
              <a:gdLst/>
              <a:ahLst/>
              <a:cxnLst/>
              <a:rect l="0" t="0" r="0" b="0"/>
              <a:pathLst>
                <a:path w="19051" h="21019">
                  <a:moveTo>
                    <a:pt x="0" y="21018"/>
                  </a:moveTo>
                  <a:lnTo>
                    <a:pt x="0" y="21018"/>
                  </a:lnTo>
                  <a:lnTo>
                    <a:pt x="10051" y="4059"/>
                  </a:lnTo>
                  <a:lnTo>
                    <a:pt x="10935" y="1245"/>
                  </a:lnTo>
                  <a:lnTo>
                    <a:pt x="12227" y="75"/>
                  </a:lnTo>
                  <a:lnTo>
                    <a:pt x="13797" y="0"/>
                  </a:lnTo>
                  <a:lnTo>
                    <a:pt x="1905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756">
              <a:extLst>
                <a:ext uri="{FF2B5EF4-FFF2-40B4-BE49-F238E27FC236}">
                  <a16:creationId xmlns:a16="http://schemas.microsoft.com/office/drawing/2014/main" xmlns="" id="{7776DF69-8559-4BA5-9B4F-678A70CBF6D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7187009" y="736600"/>
              <a:ext cx="92531" cy="155590"/>
            </a:xfrm>
            <a:custGeom>
              <a:avLst/>
              <a:gdLst/>
              <a:ahLst/>
              <a:cxnLst/>
              <a:rect l="0" t="0" r="0" b="0"/>
              <a:pathLst>
                <a:path w="92531" h="155590">
                  <a:moveTo>
                    <a:pt x="71041" y="12700"/>
                  </a:moveTo>
                  <a:lnTo>
                    <a:pt x="71041" y="12700"/>
                  </a:lnTo>
                  <a:lnTo>
                    <a:pt x="60106" y="1765"/>
                  </a:lnTo>
                  <a:lnTo>
                    <a:pt x="48751" y="3894"/>
                  </a:lnTo>
                  <a:lnTo>
                    <a:pt x="28609" y="19106"/>
                  </a:lnTo>
                  <a:lnTo>
                    <a:pt x="11510" y="48230"/>
                  </a:lnTo>
                  <a:lnTo>
                    <a:pt x="877" y="87041"/>
                  </a:lnTo>
                  <a:lnTo>
                    <a:pt x="0" y="126449"/>
                  </a:lnTo>
                  <a:lnTo>
                    <a:pt x="2513" y="135805"/>
                  </a:lnTo>
                  <a:lnTo>
                    <a:pt x="10952" y="148082"/>
                  </a:lnTo>
                  <a:lnTo>
                    <a:pt x="23638" y="154009"/>
                  </a:lnTo>
                  <a:lnTo>
                    <a:pt x="30972" y="155589"/>
                  </a:lnTo>
                  <a:lnTo>
                    <a:pt x="38685" y="153820"/>
                  </a:lnTo>
                  <a:lnTo>
                    <a:pt x="54778" y="144329"/>
                  </a:lnTo>
                  <a:lnTo>
                    <a:pt x="67576" y="128822"/>
                  </a:lnTo>
                  <a:lnTo>
                    <a:pt x="77262" y="108760"/>
                  </a:lnTo>
                  <a:lnTo>
                    <a:pt x="86682" y="69698"/>
                  </a:lnTo>
                  <a:lnTo>
                    <a:pt x="92530" y="30372"/>
                  </a:lnTo>
                  <a:lnTo>
                    <a:pt x="900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757">
              <a:extLst>
                <a:ext uri="{FF2B5EF4-FFF2-40B4-BE49-F238E27FC236}">
                  <a16:creationId xmlns:a16="http://schemas.microsoft.com/office/drawing/2014/main" xmlns="" id="{787276F4-6FD5-421D-A799-719A33C3D14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334512" y="721891"/>
              <a:ext cx="150760" cy="148060"/>
            </a:xfrm>
            <a:custGeom>
              <a:avLst/>
              <a:gdLst/>
              <a:ahLst/>
              <a:cxnLst/>
              <a:rect l="0" t="0" r="0" b="0"/>
              <a:pathLst>
                <a:path w="150760" h="148060">
                  <a:moveTo>
                    <a:pt x="6088" y="8359"/>
                  </a:moveTo>
                  <a:lnTo>
                    <a:pt x="6088" y="8359"/>
                  </a:lnTo>
                  <a:lnTo>
                    <a:pt x="6088" y="54812"/>
                  </a:lnTo>
                  <a:lnTo>
                    <a:pt x="6088" y="95538"/>
                  </a:lnTo>
                  <a:lnTo>
                    <a:pt x="130" y="142474"/>
                  </a:lnTo>
                  <a:lnTo>
                    <a:pt x="0" y="142219"/>
                  </a:lnTo>
                  <a:lnTo>
                    <a:pt x="15469" y="106620"/>
                  </a:lnTo>
                  <a:lnTo>
                    <a:pt x="36148" y="62638"/>
                  </a:lnTo>
                  <a:lnTo>
                    <a:pt x="54726" y="33894"/>
                  </a:lnTo>
                  <a:lnTo>
                    <a:pt x="74742" y="14064"/>
                  </a:lnTo>
                  <a:lnTo>
                    <a:pt x="93516" y="3839"/>
                  </a:lnTo>
                  <a:lnTo>
                    <a:pt x="110561" y="0"/>
                  </a:lnTo>
                  <a:lnTo>
                    <a:pt x="125193" y="646"/>
                  </a:lnTo>
                  <a:lnTo>
                    <a:pt x="138750" y="10811"/>
                  </a:lnTo>
                  <a:lnTo>
                    <a:pt x="145331" y="18460"/>
                  </a:lnTo>
                  <a:lnTo>
                    <a:pt x="150759" y="40130"/>
                  </a:lnTo>
                  <a:lnTo>
                    <a:pt x="147966" y="78215"/>
                  </a:lnTo>
                  <a:lnTo>
                    <a:pt x="137751" y="125639"/>
                  </a:lnTo>
                  <a:lnTo>
                    <a:pt x="133088" y="148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369">
            <a:extLst>
              <a:ext uri="{FF2B5EF4-FFF2-40B4-BE49-F238E27FC236}">
                <a16:creationId xmlns:a16="http://schemas.microsoft.com/office/drawing/2014/main" xmlns="" id="{32F50C10-020C-46CA-B693-51E6D0BCAF49}"/>
              </a:ext>
            </a:extLst>
          </p:cNvPr>
          <p:cNvGrpSpPr/>
          <p:nvPr/>
        </p:nvGrpSpPr>
        <p:grpSpPr>
          <a:xfrm>
            <a:off x="4088305" y="569090"/>
            <a:ext cx="1709888" cy="392409"/>
            <a:chOff x="4088305" y="569090"/>
            <a:chExt cx="1709888" cy="392409"/>
          </a:xfrm>
        </p:grpSpPr>
        <p:sp>
          <p:nvSpPr>
            <p:cNvPr id="192" name="SMARTInkShape-1758">
              <a:extLst>
                <a:ext uri="{FF2B5EF4-FFF2-40B4-BE49-F238E27FC236}">
                  <a16:creationId xmlns:a16="http://schemas.microsoft.com/office/drawing/2014/main" xmlns="" id="{73479999-9154-488D-9FAD-DC88597CF7D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292600" y="8382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1881" y="44571"/>
                  </a:lnTo>
                  <a:lnTo>
                    <a:pt x="8789" y="6800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759">
              <a:extLst>
                <a:ext uri="{FF2B5EF4-FFF2-40B4-BE49-F238E27FC236}">
                  <a16:creationId xmlns:a16="http://schemas.microsoft.com/office/drawing/2014/main" xmlns="" id="{12A807EB-C071-488E-9FB4-D6C60A53CD7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088305" y="605819"/>
              <a:ext cx="140838" cy="355680"/>
            </a:xfrm>
            <a:custGeom>
              <a:avLst/>
              <a:gdLst/>
              <a:ahLst/>
              <a:cxnLst/>
              <a:rect l="0" t="0" r="0" b="0"/>
              <a:pathLst>
                <a:path w="140838" h="355680">
                  <a:moveTo>
                    <a:pt x="20145" y="92681"/>
                  </a:moveTo>
                  <a:lnTo>
                    <a:pt x="20145" y="92681"/>
                  </a:lnTo>
                  <a:lnTo>
                    <a:pt x="20145" y="89310"/>
                  </a:lnTo>
                  <a:lnTo>
                    <a:pt x="19439" y="89728"/>
                  </a:lnTo>
                  <a:lnTo>
                    <a:pt x="16774" y="93956"/>
                  </a:lnTo>
                  <a:lnTo>
                    <a:pt x="19453" y="135632"/>
                  </a:lnTo>
                  <a:lnTo>
                    <a:pt x="22895" y="170567"/>
                  </a:lnTo>
                  <a:lnTo>
                    <a:pt x="26776" y="213375"/>
                  </a:lnTo>
                  <a:lnTo>
                    <a:pt x="29442" y="257800"/>
                  </a:lnTo>
                  <a:lnTo>
                    <a:pt x="28276" y="296360"/>
                  </a:lnTo>
                  <a:lnTo>
                    <a:pt x="23651" y="336318"/>
                  </a:lnTo>
                  <a:lnTo>
                    <a:pt x="19822" y="349131"/>
                  </a:lnTo>
                  <a:lnTo>
                    <a:pt x="17813" y="352548"/>
                  </a:lnTo>
                  <a:lnTo>
                    <a:pt x="15768" y="351298"/>
                  </a:lnTo>
                  <a:lnTo>
                    <a:pt x="11615" y="340501"/>
                  </a:lnTo>
                  <a:lnTo>
                    <a:pt x="8680" y="294364"/>
                  </a:lnTo>
                  <a:lnTo>
                    <a:pt x="8268" y="270880"/>
                  </a:lnTo>
                  <a:lnTo>
                    <a:pt x="7994" y="243936"/>
                  </a:lnTo>
                  <a:lnTo>
                    <a:pt x="7811" y="214684"/>
                  </a:lnTo>
                  <a:lnTo>
                    <a:pt x="9100" y="183894"/>
                  </a:lnTo>
                  <a:lnTo>
                    <a:pt x="11370" y="152079"/>
                  </a:lnTo>
                  <a:lnTo>
                    <a:pt x="14295" y="119580"/>
                  </a:lnTo>
                  <a:lnTo>
                    <a:pt x="19067" y="92269"/>
                  </a:lnTo>
                  <a:lnTo>
                    <a:pt x="31895" y="46872"/>
                  </a:lnTo>
                  <a:lnTo>
                    <a:pt x="51614" y="9807"/>
                  </a:lnTo>
                  <a:lnTo>
                    <a:pt x="58763" y="4270"/>
                  </a:lnTo>
                  <a:lnTo>
                    <a:pt x="74233" y="0"/>
                  </a:lnTo>
                  <a:lnTo>
                    <a:pt x="92397" y="7980"/>
                  </a:lnTo>
                  <a:lnTo>
                    <a:pt x="102180" y="15047"/>
                  </a:lnTo>
                  <a:lnTo>
                    <a:pt x="126061" y="55332"/>
                  </a:lnTo>
                  <a:lnTo>
                    <a:pt x="136128" y="97013"/>
                  </a:lnTo>
                  <a:lnTo>
                    <a:pt x="139800" y="120969"/>
                  </a:lnTo>
                  <a:lnTo>
                    <a:pt x="140837" y="145406"/>
                  </a:lnTo>
                  <a:lnTo>
                    <a:pt x="140117" y="170165"/>
                  </a:lnTo>
                  <a:lnTo>
                    <a:pt x="138227" y="195137"/>
                  </a:lnTo>
                  <a:lnTo>
                    <a:pt x="126718" y="241698"/>
                  </a:lnTo>
                  <a:lnTo>
                    <a:pt x="108433" y="283089"/>
                  </a:lnTo>
                  <a:lnTo>
                    <a:pt x="71077" y="327369"/>
                  </a:lnTo>
                  <a:lnTo>
                    <a:pt x="34295" y="349269"/>
                  </a:lnTo>
                  <a:lnTo>
                    <a:pt x="7718" y="355679"/>
                  </a:lnTo>
                  <a:lnTo>
                    <a:pt x="3393" y="355502"/>
                  </a:lnTo>
                  <a:lnTo>
                    <a:pt x="511" y="354678"/>
                  </a:lnTo>
                  <a:lnTo>
                    <a:pt x="0" y="352012"/>
                  </a:lnTo>
                  <a:lnTo>
                    <a:pt x="7445" y="333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60">
              <a:extLst>
                <a:ext uri="{FF2B5EF4-FFF2-40B4-BE49-F238E27FC236}">
                  <a16:creationId xmlns:a16="http://schemas.microsoft.com/office/drawing/2014/main" xmlns="" id="{175CFAE4-4852-456D-8624-31CDC7E3EDE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303627" y="749300"/>
              <a:ext cx="8024" cy="50801"/>
            </a:xfrm>
            <a:custGeom>
              <a:avLst/>
              <a:gdLst/>
              <a:ahLst/>
              <a:cxnLst/>
              <a:rect l="0" t="0" r="0" b="0"/>
              <a:pathLst>
                <a:path w="8024" h="50801">
                  <a:moveTo>
                    <a:pt x="8023" y="50800"/>
                  </a:moveTo>
                  <a:lnTo>
                    <a:pt x="8023" y="50800"/>
                  </a:lnTo>
                  <a:lnTo>
                    <a:pt x="0" y="26863"/>
                  </a:lnTo>
                  <a:lnTo>
                    <a:pt x="1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61">
              <a:extLst>
                <a:ext uri="{FF2B5EF4-FFF2-40B4-BE49-F238E27FC236}">
                  <a16:creationId xmlns:a16="http://schemas.microsoft.com/office/drawing/2014/main" xmlns="" id="{1917C495-884D-40FD-8D71-76E7BE9D899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393731" y="738161"/>
              <a:ext cx="63970" cy="203471"/>
            </a:xfrm>
            <a:custGeom>
              <a:avLst/>
              <a:gdLst/>
              <a:ahLst/>
              <a:cxnLst/>
              <a:rect l="0" t="0" r="0" b="0"/>
              <a:pathLst>
                <a:path w="63970" h="203471">
                  <a:moveTo>
                    <a:pt x="63969" y="30189"/>
                  </a:moveTo>
                  <a:lnTo>
                    <a:pt x="63969" y="30189"/>
                  </a:lnTo>
                  <a:lnTo>
                    <a:pt x="23780" y="1951"/>
                  </a:lnTo>
                  <a:lnTo>
                    <a:pt x="15298" y="0"/>
                  </a:lnTo>
                  <a:lnTo>
                    <a:pt x="11061" y="1596"/>
                  </a:lnTo>
                  <a:lnTo>
                    <a:pt x="2589" y="9014"/>
                  </a:lnTo>
                  <a:lnTo>
                    <a:pt x="472" y="13956"/>
                  </a:lnTo>
                  <a:lnTo>
                    <a:pt x="0" y="25091"/>
                  </a:lnTo>
                  <a:lnTo>
                    <a:pt x="23571" y="70887"/>
                  </a:lnTo>
                  <a:lnTo>
                    <a:pt x="53036" y="113801"/>
                  </a:lnTo>
                  <a:lnTo>
                    <a:pt x="62168" y="135554"/>
                  </a:lnTo>
                  <a:lnTo>
                    <a:pt x="62933" y="156981"/>
                  </a:lnTo>
                  <a:lnTo>
                    <a:pt x="57864" y="176852"/>
                  </a:lnTo>
                  <a:lnTo>
                    <a:pt x="48556" y="192739"/>
                  </a:lnTo>
                  <a:lnTo>
                    <a:pt x="39244" y="201211"/>
                  </a:lnTo>
                  <a:lnTo>
                    <a:pt x="34786" y="203470"/>
                  </a:lnTo>
                  <a:lnTo>
                    <a:pt x="31814" y="202860"/>
                  </a:lnTo>
                  <a:lnTo>
                    <a:pt x="29832" y="200336"/>
                  </a:lnTo>
                  <a:lnTo>
                    <a:pt x="25869" y="188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62">
              <a:extLst>
                <a:ext uri="{FF2B5EF4-FFF2-40B4-BE49-F238E27FC236}">
                  <a16:creationId xmlns:a16="http://schemas.microsoft.com/office/drawing/2014/main" xmlns="" id="{707D0D60-49DF-479C-A23B-CA08396DE2A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564459" y="593529"/>
              <a:ext cx="83742" cy="318111"/>
            </a:xfrm>
            <a:custGeom>
              <a:avLst/>
              <a:gdLst/>
              <a:ahLst/>
              <a:cxnLst/>
              <a:rect l="0" t="0" r="0" b="0"/>
              <a:pathLst>
                <a:path w="83742" h="318111">
                  <a:moveTo>
                    <a:pt x="51991" y="3371"/>
                  </a:moveTo>
                  <a:lnTo>
                    <a:pt x="51991" y="3371"/>
                  </a:lnTo>
                  <a:lnTo>
                    <a:pt x="51991" y="0"/>
                  </a:lnTo>
                  <a:lnTo>
                    <a:pt x="51285" y="418"/>
                  </a:lnTo>
                  <a:lnTo>
                    <a:pt x="45510" y="11982"/>
                  </a:lnTo>
                  <a:lnTo>
                    <a:pt x="32432" y="49980"/>
                  </a:lnTo>
                  <a:lnTo>
                    <a:pt x="26129" y="83353"/>
                  </a:lnTo>
                  <a:lnTo>
                    <a:pt x="20976" y="123115"/>
                  </a:lnTo>
                  <a:lnTo>
                    <a:pt x="15629" y="167363"/>
                  </a:lnTo>
                  <a:lnTo>
                    <a:pt x="12228" y="191015"/>
                  </a:lnTo>
                  <a:lnTo>
                    <a:pt x="5390" y="236346"/>
                  </a:lnTo>
                  <a:lnTo>
                    <a:pt x="0" y="272956"/>
                  </a:lnTo>
                  <a:lnTo>
                    <a:pt x="897" y="298164"/>
                  </a:lnTo>
                  <a:lnTo>
                    <a:pt x="3111" y="307850"/>
                  </a:lnTo>
                  <a:lnTo>
                    <a:pt x="8822" y="313601"/>
                  </a:lnTo>
                  <a:lnTo>
                    <a:pt x="16861" y="316730"/>
                  </a:lnTo>
                  <a:lnTo>
                    <a:pt x="26455" y="318110"/>
                  </a:lnTo>
                  <a:lnTo>
                    <a:pt x="83741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63">
              <a:extLst>
                <a:ext uri="{FF2B5EF4-FFF2-40B4-BE49-F238E27FC236}">
                  <a16:creationId xmlns:a16="http://schemas.microsoft.com/office/drawing/2014/main" xmlns="" id="{B21B75AE-482B-4743-A32D-62F3C67EA03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555598" y="762000"/>
              <a:ext cx="67203" cy="25401"/>
            </a:xfrm>
            <a:custGeom>
              <a:avLst/>
              <a:gdLst/>
              <a:ahLst/>
              <a:cxnLst/>
              <a:rect l="0" t="0" r="0" b="0"/>
              <a:pathLst>
                <a:path w="67203" h="25401">
                  <a:moveTo>
                    <a:pt x="16402" y="25400"/>
                  </a:moveTo>
                  <a:lnTo>
                    <a:pt x="16402" y="25400"/>
                  </a:lnTo>
                  <a:lnTo>
                    <a:pt x="0" y="19933"/>
                  </a:lnTo>
                  <a:lnTo>
                    <a:pt x="1234" y="18933"/>
                  </a:lnTo>
                  <a:lnTo>
                    <a:pt x="40954" y="6918"/>
                  </a:lnTo>
                  <a:lnTo>
                    <a:pt x="67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64">
              <a:extLst>
                <a:ext uri="{FF2B5EF4-FFF2-40B4-BE49-F238E27FC236}">
                  <a16:creationId xmlns:a16="http://schemas.microsoft.com/office/drawing/2014/main" xmlns="" id="{F8D23C17-4FDA-4717-8621-2096074CF17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909433" y="70485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13350"/>
                  </a:lnTo>
                  <a:lnTo>
                    <a:pt x="411" y="8900"/>
                  </a:lnTo>
                  <a:lnTo>
                    <a:pt x="1391" y="5934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65">
              <a:extLst>
                <a:ext uri="{FF2B5EF4-FFF2-40B4-BE49-F238E27FC236}">
                  <a16:creationId xmlns:a16="http://schemas.microsoft.com/office/drawing/2014/main" xmlns="" id="{302D6B61-C5F9-482B-959E-FBE46FD7BC0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903668" y="762000"/>
              <a:ext cx="11233" cy="127001"/>
            </a:xfrm>
            <a:custGeom>
              <a:avLst/>
              <a:gdLst/>
              <a:ahLst/>
              <a:cxnLst/>
              <a:rect l="0" t="0" r="0" b="0"/>
              <a:pathLst>
                <a:path w="11233" h="127001">
                  <a:moveTo>
                    <a:pt x="11232" y="0"/>
                  </a:moveTo>
                  <a:lnTo>
                    <a:pt x="11232" y="0"/>
                  </a:lnTo>
                  <a:lnTo>
                    <a:pt x="7861" y="3371"/>
                  </a:lnTo>
                  <a:lnTo>
                    <a:pt x="2393" y="18951"/>
                  </a:lnTo>
                  <a:lnTo>
                    <a:pt x="0" y="55275"/>
                  </a:lnTo>
                  <a:lnTo>
                    <a:pt x="5590" y="98721"/>
                  </a:lnTo>
                  <a:lnTo>
                    <a:pt x="1123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66">
              <a:extLst>
                <a:ext uri="{FF2B5EF4-FFF2-40B4-BE49-F238E27FC236}">
                  <a16:creationId xmlns:a16="http://schemas.microsoft.com/office/drawing/2014/main" xmlns="" id="{FD7465BE-A21E-49B0-9EE3-3F0AF339F13C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702280" y="736861"/>
              <a:ext cx="142771" cy="165367"/>
            </a:xfrm>
            <a:custGeom>
              <a:avLst/>
              <a:gdLst/>
              <a:ahLst/>
              <a:cxnLst/>
              <a:rect l="0" t="0" r="0" b="0"/>
              <a:pathLst>
                <a:path w="142771" h="165367">
                  <a:moveTo>
                    <a:pt x="9420" y="6089"/>
                  </a:moveTo>
                  <a:lnTo>
                    <a:pt x="9420" y="6089"/>
                  </a:lnTo>
                  <a:lnTo>
                    <a:pt x="6049" y="6089"/>
                  </a:lnTo>
                  <a:lnTo>
                    <a:pt x="2512" y="4207"/>
                  </a:lnTo>
                  <a:lnTo>
                    <a:pt x="581" y="2718"/>
                  </a:lnTo>
                  <a:lnTo>
                    <a:pt x="0" y="1725"/>
                  </a:lnTo>
                  <a:lnTo>
                    <a:pt x="318" y="1063"/>
                  </a:lnTo>
                  <a:lnTo>
                    <a:pt x="1235" y="622"/>
                  </a:lnTo>
                  <a:lnTo>
                    <a:pt x="12640" y="0"/>
                  </a:lnTo>
                  <a:lnTo>
                    <a:pt x="32795" y="9929"/>
                  </a:lnTo>
                  <a:lnTo>
                    <a:pt x="56641" y="39761"/>
                  </a:lnTo>
                  <a:lnTo>
                    <a:pt x="74838" y="79879"/>
                  </a:lnTo>
                  <a:lnTo>
                    <a:pt x="82425" y="119675"/>
                  </a:lnTo>
                  <a:lnTo>
                    <a:pt x="77932" y="151535"/>
                  </a:lnTo>
                  <a:lnTo>
                    <a:pt x="74145" y="158087"/>
                  </a:lnTo>
                  <a:lnTo>
                    <a:pt x="69503" y="162454"/>
                  </a:lnTo>
                  <a:lnTo>
                    <a:pt x="64292" y="165366"/>
                  </a:lnTo>
                  <a:lnTo>
                    <a:pt x="59406" y="165190"/>
                  </a:lnTo>
                  <a:lnTo>
                    <a:pt x="54739" y="162956"/>
                  </a:lnTo>
                  <a:lnTo>
                    <a:pt x="50216" y="159351"/>
                  </a:lnTo>
                  <a:lnTo>
                    <a:pt x="45190" y="144055"/>
                  </a:lnTo>
                  <a:lnTo>
                    <a:pt x="44368" y="123146"/>
                  </a:lnTo>
                  <a:lnTo>
                    <a:pt x="52544" y="88280"/>
                  </a:lnTo>
                  <a:lnTo>
                    <a:pt x="69469" y="55999"/>
                  </a:lnTo>
                  <a:lnTo>
                    <a:pt x="94789" y="30363"/>
                  </a:lnTo>
                  <a:lnTo>
                    <a:pt x="116324" y="18063"/>
                  </a:lnTo>
                  <a:lnTo>
                    <a:pt x="142770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67">
              <a:extLst>
                <a:ext uri="{FF2B5EF4-FFF2-40B4-BE49-F238E27FC236}">
                  <a16:creationId xmlns:a16="http://schemas.microsoft.com/office/drawing/2014/main" xmlns="" id="{820B4073-5339-4922-B349-C06E24E4D19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014071" y="571500"/>
              <a:ext cx="86227" cy="339545"/>
            </a:xfrm>
            <a:custGeom>
              <a:avLst/>
              <a:gdLst/>
              <a:ahLst/>
              <a:cxnLst/>
              <a:rect l="0" t="0" r="0" b="0"/>
              <a:pathLst>
                <a:path w="86227" h="339545">
                  <a:moveTo>
                    <a:pt x="8779" y="0"/>
                  </a:moveTo>
                  <a:lnTo>
                    <a:pt x="8779" y="0"/>
                  </a:lnTo>
                  <a:lnTo>
                    <a:pt x="10661" y="42063"/>
                  </a:lnTo>
                  <a:lnTo>
                    <a:pt x="12437" y="75139"/>
                  </a:lnTo>
                  <a:lnTo>
                    <a:pt x="10875" y="113358"/>
                  </a:lnTo>
                  <a:lnTo>
                    <a:pt x="11592" y="157626"/>
                  </a:lnTo>
                  <a:lnTo>
                    <a:pt x="12852" y="203406"/>
                  </a:lnTo>
                  <a:lnTo>
                    <a:pt x="11059" y="244919"/>
                  </a:lnTo>
                  <a:lnTo>
                    <a:pt x="9454" y="290507"/>
                  </a:lnTo>
                  <a:lnTo>
                    <a:pt x="5608" y="312873"/>
                  </a:lnTo>
                  <a:lnTo>
                    <a:pt x="3843" y="315121"/>
                  </a:lnTo>
                  <a:lnTo>
                    <a:pt x="1960" y="315208"/>
                  </a:lnTo>
                  <a:lnTo>
                    <a:pt x="0" y="313856"/>
                  </a:lnTo>
                  <a:lnTo>
                    <a:pt x="612" y="291726"/>
                  </a:lnTo>
                  <a:lnTo>
                    <a:pt x="8632" y="254987"/>
                  </a:lnTo>
                  <a:lnTo>
                    <a:pt x="23316" y="216192"/>
                  </a:lnTo>
                  <a:lnTo>
                    <a:pt x="41074" y="191371"/>
                  </a:lnTo>
                  <a:lnTo>
                    <a:pt x="47242" y="187553"/>
                  </a:lnTo>
                  <a:lnTo>
                    <a:pt x="59739" y="185192"/>
                  </a:lnTo>
                  <a:lnTo>
                    <a:pt x="65331" y="187667"/>
                  </a:lnTo>
                  <a:lnTo>
                    <a:pt x="75306" y="197943"/>
                  </a:lnTo>
                  <a:lnTo>
                    <a:pt x="85483" y="222966"/>
                  </a:lnTo>
                  <a:lnTo>
                    <a:pt x="86226" y="252723"/>
                  </a:lnTo>
                  <a:lnTo>
                    <a:pt x="81978" y="283882"/>
                  </a:lnTo>
                  <a:lnTo>
                    <a:pt x="70710" y="303029"/>
                  </a:lnTo>
                  <a:lnTo>
                    <a:pt x="46414" y="325912"/>
                  </a:lnTo>
                  <a:lnTo>
                    <a:pt x="29739" y="335350"/>
                  </a:lnTo>
                  <a:lnTo>
                    <a:pt x="12920" y="339544"/>
                  </a:lnTo>
                  <a:lnTo>
                    <a:pt x="8012" y="337841"/>
                  </a:lnTo>
                  <a:lnTo>
                    <a:pt x="5445" y="333883"/>
                  </a:lnTo>
                  <a:lnTo>
                    <a:pt x="2429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68">
              <a:extLst>
                <a:ext uri="{FF2B5EF4-FFF2-40B4-BE49-F238E27FC236}">
                  <a16:creationId xmlns:a16="http://schemas.microsoft.com/office/drawing/2014/main" xmlns="" id="{0F4EF01A-ADF4-4407-A916-A05EEA3E6D5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162228" y="569090"/>
              <a:ext cx="394023" cy="333421"/>
            </a:xfrm>
            <a:custGeom>
              <a:avLst/>
              <a:gdLst/>
              <a:ahLst/>
              <a:cxnLst/>
              <a:rect l="0" t="0" r="0" b="0"/>
              <a:pathLst>
                <a:path w="394023" h="333421">
                  <a:moveTo>
                    <a:pt x="25722" y="173860"/>
                  </a:moveTo>
                  <a:lnTo>
                    <a:pt x="25722" y="173860"/>
                  </a:lnTo>
                  <a:lnTo>
                    <a:pt x="5949" y="215287"/>
                  </a:lnTo>
                  <a:lnTo>
                    <a:pt x="0" y="235311"/>
                  </a:lnTo>
                  <a:lnTo>
                    <a:pt x="1930" y="277015"/>
                  </a:lnTo>
                  <a:lnTo>
                    <a:pt x="5976" y="291673"/>
                  </a:lnTo>
                  <a:lnTo>
                    <a:pt x="12477" y="302892"/>
                  </a:lnTo>
                  <a:lnTo>
                    <a:pt x="16187" y="305742"/>
                  </a:lnTo>
                  <a:lnTo>
                    <a:pt x="20071" y="306937"/>
                  </a:lnTo>
                  <a:lnTo>
                    <a:pt x="24071" y="307028"/>
                  </a:lnTo>
                  <a:lnTo>
                    <a:pt x="34160" y="299603"/>
                  </a:lnTo>
                  <a:lnTo>
                    <a:pt x="51740" y="275793"/>
                  </a:lnTo>
                  <a:lnTo>
                    <a:pt x="80837" y="230479"/>
                  </a:lnTo>
                  <a:lnTo>
                    <a:pt x="85495" y="223718"/>
                  </a:lnTo>
                  <a:lnTo>
                    <a:pt x="86738" y="224032"/>
                  </a:lnTo>
                  <a:lnTo>
                    <a:pt x="88118" y="230025"/>
                  </a:lnTo>
                  <a:lnTo>
                    <a:pt x="92495" y="272069"/>
                  </a:lnTo>
                  <a:lnTo>
                    <a:pt x="101402" y="296876"/>
                  </a:lnTo>
                  <a:lnTo>
                    <a:pt x="108982" y="308027"/>
                  </a:lnTo>
                  <a:lnTo>
                    <a:pt x="112978" y="311988"/>
                  </a:lnTo>
                  <a:lnTo>
                    <a:pt x="119171" y="313217"/>
                  </a:lnTo>
                  <a:lnTo>
                    <a:pt x="135458" y="310821"/>
                  </a:lnTo>
                  <a:lnTo>
                    <a:pt x="161090" y="294796"/>
                  </a:lnTo>
                  <a:lnTo>
                    <a:pt x="186559" y="262061"/>
                  </a:lnTo>
                  <a:lnTo>
                    <a:pt x="205390" y="227642"/>
                  </a:lnTo>
                  <a:lnTo>
                    <a:pt x="224108" y="184357"/>
                  </a:lnTo>
                  <a:lnTo>
                    <a:pt x="232063" y="158986"/>
                  </a:lnTo>
                  <a:lnTo>
                    <a:pt x="239481" y="132194"/>
                  </a:lnTo>
                  <a:lnTo>
                    <a:pt x="245840" y="106572"/>
                  </a:lnTo>
                  <a:lnTo>
                    <a:pt x="251490" y="81729"/>
                  </a:lnTo>
                  <a:lnTo>
                    <a:pt x="259413" y="39074"/>
                  </a:lnTo>
                  <a:lnTo>
                    <a:pt x="260583" y="13061"/>
                  </a:lnTo>
                  <a:lnTo>
                    <a:pt x="259202" y="5983"/>
                  </a:lnTo>
                  <a:lnTo>
                    <a:pt x="256870" y="1970"/>
                  </a:lnTo>
                  <a:lnTo>
                    <a:pt x="253903" y="0"/>
                  </a:lnTo>
                  <a:lnTo>
                    <a:pt x="249809" y="1509"/>
                  </a:lnTo>
                  <a:lnTo>
                    <a:pt x="239616" y="10711"/>
                  </a:lnTo>
                  <a:lnTo>
                    <a:pt x="225348" y="48614"/>
                  </a:lnTo>
                  <a:lnTo>
                    <a:pt x="220278" y="84093"/>
                  </a:lnTo>
                  <a:lnTo>
                    <a:pt x="217318" y="124791"/>
                  </a:lnTo>
                  <a:lnTo>
                    <a:pt x="213652" y="171102"/>
                  </a:lnTo>
                  <a:lnTo>
                    <a:pt x="211552" y="214262"/>
                  </a:lnTo>
                  <a:lnTo>
                    <a:pt x="210619" y="253200"/>
                  </a:lnTo>
                  <a:lnTo>
                    <a:pt x="210799" y="300066"/>
                  </a:lnTo>
                  <a:lnTo>
                    <a:pt x="213342" y="320262"/>
                  </a:lnTo>
                  <a:lnTo>
                    <a:pt x="217124" y="326495"/>
                  </a:lnTo>
                  <a:lnTo>
                    <a:pt x="222468" y="330650"/>
                  </a:lnTo>
                  <a:lnTo>
                    <a:pt x="228853" y="333420"/>
                  </a:lnTo>
                  <a:lnTo>
                    <a:pt x="243473" y="332735"/>
                  </a:lnTo>
                  <a:lnTo>
                    <a:pt x="251323" y="330577"/>
                  </a:lnTo>
                  <a:lnTo>
                    <a:pt x="263807" y="318771"/>
                  </a:lnTo>
                  <a:lnTo>
                    <a:pt x="269113" y="310684"/>
                  </a:lnTo>
                  <a:lnTo>
                    <a:pt x="273125" y="286647"/>
                  </a:lnTo>
                  <a:lnTo>
                    <a:pt x="271145" y="258560"/>
                  </a:lnTo>
                  <a:lnTo>
                    <a:pt x="263210" y="231965"/>
                  </a:lnTo>
                  <a:lnTo>
                    <a:pt x="246984" y="211679"/>
                  </a:lnTo>
                  <a:lnTo>
                    <a:pt x="226366" y="197018"/>
                  </a:lnTo>
                  <a:lnTo>
                    <a:pt x="179062" y="176230"/>
                  </a:lnTo>
                  <a:lnTo>
                    <a:pt x="178749" y="175440"/>
                  </a:lnTo>
                  <a:lnTo>
                    <a:pt x="222894" y="179008"/>
                  </a:lnTo>
                  <a:lnTo>
                    <a:pt x="266458" y="171323"/>
                  </a:lnTo>
                  <a:lnTo>
                    <a:pt x="305874" y="163167"/>
                  </a:lnTo>
                  <a:lnTo>
                    <a:pt x="312679" y="163909"/>
                  </a:lnTo>
                  <a:lnTo>
                    <a:pt x="322121" y="168497"/>
                  </a:lnTo>
                  <a:lnTo>
                    <a:pt x="324921" y="173107"/>
                  </a:lnTo>
                  <a:lnTo>
                    <a:pt x="328033" y="185755"/>
                  </a:lnTo>
                  <a:lnTo>
                    <a:pt x="324961" y="222646"/>
                  </a:lnTo>
                  <a:lnTo>
                    <a:pt x="321323" y="266203"/>
                  </a:lnTo>
                  <a:lnTo>
                    <a:pt x="325210" y="288004"/>
                  </a:lnTo>
                  <a:lnTo>
                    <a:pt x="326980" y="292290"/>
                  </a:lnTo>
                  <a:lnTo>
                    <a:pt x="329572" y="294441"/>
                  </a:lnTo>
                  <a:lnTo>
                    <a:pt x="332711" y="295169"/>
                  </a:lnTo>
                  <a:lnTo>
                    <a:pt x="336215" y="294950"/>
                  </a:lnTo>
                  <a:lnTo>
                    <a:pt x="343871" y="285298"/>
                  </a:lnTo>
                  <a:lnTo>
                    <a:pt x="360284" y="243615"/>
                  </a:lnTo>
                  <a:lnTo>
                    <a:pt x="368679" y="212623"/>
                  </a:lnTo>
                  <a:lnTo>
                    <a:pt x="377114" y="178388"/>
                  </a:lnTo>
                  <a:lnTo>
                    <a:pt x="388385" y="133025"/>
                  </a:lnTo>
                  <a:lnTo>
                    <a:pt x="394022" y="110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69">
              <a:extLst>
                <a:ext uri="{FF2B5EF4-FFF2-40B4-BE49-F238E27FC236}">
                  <a16:creationId xmlns:a16="http://schemas.microsoft.com/office/drawing/2014/main" xmlns="" id="{45EED07F-B78D-441E-ADFC-F1736B0C09A3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571822" y="727768"/>
              <a:ext cx="64333" cy="120601"/>
            </a:xfrm>
            <a:custGeom>
              <a:avLst/>
              <a:gdLst/>
              <a:ahLst/>
              <a:cxnLst/>
              <a:rect l="0" t="0" r="0" b="0"/>
              <a:pathLst>
                <a:path w="64333" h="120601">
                  <a:moveTo>
                    <a:pt x="60628" y="15182"/>
                  </a:moveTo>
                  <a:lnTo>
                    <a:pt x="60628" y="15182"/>
                  </a:lnTo>
                  <a:lnTo>
                    <a:pt x="51789" y="876"/>
                  </a:lnTo>
                  <a:lnTo>
                    <a:pt x="48385" y="0"/>
                  </a:lnTo>
                  <a:lnTo>
                    <a:pt x="38959" y="909"/>
                  </a:lnTo>
                  <a:lnTo>
                    <a:pt x="18381" y="12129"/>
                  </a:lnTo>
                  <a:lnTo>
                    <a:pt x="8220" y="26760"/>
                  </a:lnTo>
                  <a:lnTo>
                    <a:pt x="2058" y="45728"/>
                  </a:lnTo>
                  <a:lnTo>
                    <a:pt x="0" y="78796"/>
                  </a:lnTo>
                  <a:lnTo>
                    <a:pt x="4519" y="98018"/>
                  </a:lnTo>
                  <a:lnTo>
                    <a:pt x="13113" y="112205"/>
                  </a:lnTo>
                  <a:lnTo>
                    <a:pt x="18368" y="117964"/>
                  </a:lnTo>
                  <a:lnTo>
                    <a:pt x="23988" y="120392"/>
                  </a:lnTo>
                  <a:lnTo>
                    <a:pt x="29850" y="120600"/>
                  </a:lnTo>
                  <a:lnTo>
                    <a:pt x="35877" y="119327"/>
                  </a:lnTo>
                  <a:lnTo>
                    <a:pt x="46335" y="110387"/>
                  </a:lnTo>
                  <a:lnTo>
                    <a:pt x="54981" y="96301"/>
                  </a:lnTo>
                  <a:lnTo>
                    <a:pt x="63110" y="67831"/>
                  </a:lnTo>
                  <a:lnTo>
                    <a:pt x="64332" y="28169"/>
                  </a:lnTo>
                  <a:lnTo>
                    <a:pt x="59844" y="12680"/>
                  </a:lnTo>
                  <a:lnTo>
                    <a:pt x="54278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70">
              <a:extLst>
                <a:ext uri="{FF2B5EF4-FFF2-40B4-BE49-F238E27FC236}">
                  <a16:creationId xmlns:a16="http://schemas.microsoft.com/office/drawing/2014/main" xmlns="" id="{0FB4EC49-6254-4D61-9F1F-429C4A9147F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676900" y="706133"/>
              <a:ext cx="121293" cy="132122"/>
            </a:xfrm>
            <a:custGeom>
              <a:avLst/>
              <a:gdLst/>
              <a:ahLst/>
              <a:cxnLst/>
              <a:rect l="0" t="0" r="0" b="0"/>
              <a:pathLst>
                <a:path w="121293" h="132122">
                  <a:moveTo>
                    <a:pt x="0" y="24117"/>
                  </a:moveTo>
                  <a:lnTo>
                    <a:pt x="0" y="24117"/>
                  </a:lnTo>
                  <a:lnTo>
                    <a:pt x="706" y="34962"/>
                  </a:lnTo>
                  <a:lnTo>
                    <a:pt x="5762" y="74737"/>
                  </a:lnTo>
                  <a:lnTo>
                    <a:pt x="2901" y="117392"/>
                  </a:lnTo>
                  <a:lnTo>
                    <a:pt x="3171" y="127426"/>
                  </a:lnTo>
                  <a:lnTo>
                    <a:pt x="4231" y="131090"/>
                  </a:lnTo>
                  <a:lnTo>
                    <a:pt x="4937" y="132121"/>
                  </a:lnTo>
                  <a:lnTo>
                    <a:pt x="5408" y="131398"/>
                  </a:lnTo>
                  <a:lnTo>
                    <a:pt x="5722" y="129504"/>
                  </a:lnTo>
                  <a:lnTo>
                    <a:pt x="25108" y="87915"/>
                  </a:lnTo>
                  <a:lnTo>
                    <a:pt x="41777" y="47724"/>
                  </a:lnTo>
                  <a:lnTo>
                    <a:pt x="62708" y="13943"/>
                  </a:lnTo>
                  <a:lnTo>
                    <a:pt x="74437" y="2662"/>
                  </a:lnTo>
                  <a:lnTo>
                    <a:pt x="78552" y="641"/>
                  </a:lnTo>
                  <a:lnTo>
                    <a:pt x="82001" y="0"/>
                  </a:lnTo>
                  <a:lnTo>
                    <a:pt x="91479" y="4932"/>
                  </a:lnTo>
                  <a:lnTo>
                    <a:pt x="96969" y="9210"/>
                  </a:lnTo>
                  <a:lnTo>
                    <a:pt x="111439" y="32087"/>
                  </a:lnTo>
                  <a:lnTo>
                    <a:pt x="121292" y="67949"/>
                  </a:lnTo>
                  <a:lnTo>
                    <a:pt x="118819" y="93692"/>
                  </a:lnTo>
                  <a:lnTo>
                    <a:pt x="107950" y="132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370">
            <a:extLst>
              <a:ext uri="{FF2B5EF4-FFF2-40B4-BE49-F238E27FC236}">
                <a16:creationId xmlns:a16="http://schemas.microsoft.com/office/drawing/2014/main" xmlns="" id="{546C6AB6-740A-48AE-B0DA-18C54631F22D}"/>
              </a:ext>
            </a:extLst>
          </p:cNvPr>
          <p:cNvGrpSpPr/>
          <p:nvPr/>
        </p:nvGrpSpPr>
        <p:grpSpPr>
          <a:xfrm>
            <a:off x="1588386" y="571500"/>
            <a:ext cx="1935865" cy="458443"/>
            <a:chOff x="1588386" y="571500"/>
            <a:chExt cx="1935865" cy="458443"/>
          </a:xfrm>
        </p:grpSpPr>
        <p:sp>
          <p:nvSpPr>
            <p:cNvPr id="206" name="SMARTInkShape-1771">
              <a:extLst>
                <a:ext uri="{FF2B5EF4-FFF2-40B4-BE49-F238E27FC236}">
                  <a16:creationId xmlns:a16="http://schemas.microsoft.com/office/drawing/2014/main" xmlns="" id="{BDA910C3-7C5D-46DB-BECC-88B4888A30C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601264" y="606229"/>
              <a:ext cx="40337" cy="384372"/>
            </a:xfrm>
            <a:custGeom>
              <a:avLst/>
              <a:gdLst/>
              <a:ahLst/>
              <a:cxnLst/>
              <a:rect l="0" t="0" r="0" b="0"/>
              <a:pathLst>
                <a:path w="40337" h="384372">
                  <a:moveTo>
                    <a:pt x="40336" y="3371"/>
                  </a:moveTo>
                  <a:lnTo>
                    <a:pt x="40336" y="3371"/>
                  </a:lnTo>
                  <a:lnTo>
                    <a:pt x="40336" y="0"/>
                  </a:lnTo>
                  <a:lnTo>
                    <a:pt x="36965" y="8017"/>
                  </a:lnTo>
                  <a:lnTo>
                    <a:pt x="31498" y="40652"/>
                  </a:lnTo>
                  <a:lnTo>
                    <a:pt x="27471" y="77796"/>
                  </a:lnTo>
                  <a:lnTo>
                    <a:pt x="23329" y="123232"/>
                  </a:lnTo>
                  <a:lnTo>
                    <a:pt x="21237" y="148190"/>
                  </a:lnTo>
                  <a:lnTo>
                    <a:pt x="19137" y="174000"/>
                  </a:lnTo>
                  <a:lnTo>
                    <a:pt x="16325" y="199674"/>
                  </a:lnTo>
                  <a:lnTo>
                    <a:pt x="13040" y="225256"/>
                  </a:lnTo>
                  <a:lnTo>
                    <a:pt x="9438" y="250778"/>
                  </a:lnTo>
                  <a:lnTo>
                    <a:pt x="3555" y="296068"/>
                  </a:lnTo>
                  <a:lnTo>
                    <a:pt x="0" y="333836"/>
                  </a:lnTo>
                  <a:lnTo>
                    <a:pt x="2236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772">
              <a:extLst>
                <a:ext uri="{FF2B5EF4-FFF2-40B4-BE49-F238E27FC236}">
                  <a16:creationId xmlns:a16="http://schemas.microsoft.com/office/drawing/2014/main" xmlns="" id="{C70FD061-8EA8-400D-BD4D-CA06697F81F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314367" y="819150"/>
              <a:ext cx="168484" cy="146051"/>
            </a:xfrm>
            <a:custGeom>
              <a:avLst/>
              <a:gdLst/>
              <a:ahLst/>
              <a:cxnLst/>
              <a:rect l="0" t="0" r="0" b="0"/>
              <a:pathLst>
                <a:path w="168484" h="146051">
                  <a:moveTo>
                    <a:pt x="35133" y="0"/>
                  </a:moveTo>
                  <a:lnTo>
                    <a:pt x="35133" y="0"/>
                  </a:lnTo>
                  <a:lnTo>
                    <a:pt x="28391" y="3371"/>
                  </a:lnTo>
                  <a:lnTo>
                    <a:pt x="17456" y="18951"/>
                  </a:lnTo>
                  <a:lnTo>
                    <a:pt x="2530" y="59639"/>
                  </a:lnTo>
                  <a:lnTo>
                    <a:pt x="0" y="106560"/>
                  </a:lnTo>
                  <a:lnTo>
                    <a:pt x="3291" y="126382"/>
                  </a:lnTo>
                  <a:lnTo>
                    <a:pt x="9457" y="139896"/>
                  </a:lnTo>
                  <a:lnTo>
                    <a:pt x="14488" y="143358"/>
                  </a:lnTo>
                  <a:lnTo>
                    <a:pt x="27603" y="145324"/>
                  </a:lnTo>
                  <a:lnTo>
                    <a:pt x="42840" y="136320"/>
                  </a:lnTo>
                  <a:lnTo>
                    <a:pt x="58314" y="119853"/>
                  </a:lnTo>
                  <a:lnTo>
                    <a:pt x="83613" y="74788"/>
                  </a:lnTo>
                  <a:lnTo>
                    <a:pt x="102340" y="28124"/>
                  </a:lnTo>
                  <a:lnTo>
                    <a:pt x="103221" y="27216"/>
                  </a:lnTo>
                  <a:lnTo>
                    <a:pt x="106081" y="33733"/>
                  </a:lnTo>
                  <a:lnTo>
                    <a:pt x="125850" y="74606"/>
                  </a:lnTo>
                  <a:lnTo>
                    <a:pt x="149792" y="117826"/>
                  </a:lnTo>
                  <a:lnTo>
                    <a:pt x="16848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73">
              <a:extLst>
                <a:ext uri="{FF2B5EF4-FFF2-40B4-BE49-F238E27FC236}">
                  <a16:creationId xmlns:a16="http://schemas.microsoft.com/office/drawing/2014/main" xmlns="" id="{BA7AA2A8-6D8B-42EC-A371-945B4C80D4A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101850" y="827135"/>
              <a:ext cx="133351" cy="149174"/>
            </a:xfrm>
            <a:custGeom>
              <a:avLst/>
              <a:gdLst/>
              <a:ahLst/>
              <a:cxnLst/>
              <a:rect l="0" t="0" r="0" b="0"/>
              <a:pathLst>
                <a:path w="133351" h="149174">
                  <a:moveTo>
                    <a:pt x="0" y="30115"/>
                  </a:moveTo>
                  <a:lnTo>
                    <a:pt x="0" y="30115"/>
                  </a:lnTo>
                  <a:lnTo>
                    <a:pt x="0" y="19180"/>
                  </a:lnTo>
                  <a:lnTo>
                    <a:pt x="3371" y="24680"/>
                  </a:lnTo>
                  <a:lnTo>
                    <a:pt x="10984" y="70844"/>
                  </a:lnTo>
                  <a:lnTo>
                    <a:pt x="12361" y="116163"/>
                  </a:lnTo>
                  <a:lnTo>
                    <a:pt x="12670" y="149173"/>
                  </a:lnTo>
                  <a:lnTo>
                    <a:pt x="19604" y="112255"/>
                  </a:lnTo>
                  <a:lnTo>
                    <a:pt x="25564" y="70681"/>
                  </a:lnTo>
                  <a:lnTo>
                    <a:pt x="31799" y="32021"/>
                  </a:lnTo>
                  <a:lnTo>
                    <a:pt x="36233" y="14687"/>
                  </a:lnTo>
                  <a:lnTo>
                    <a:pt x="36855" y="13480"/>
                  </a:lnTo>
                  <a:lnTo>
                    <a:pt x="37976" y="14792"/>
                  </a:lnTo>
                  <a:lnTo>
                    <a:pt x="55085" y="61408"/>
                  </a:lnTo>
                  <a:lnTo>
                    <a:pt x="59290" y="65190"/>
                  </a:lnTo>
                  <a:lnTo>
                    <a:pt x="61399" y="64081"/>
                  </a:lnTo>
                  <a:lnTo>
                    <a:pt x="87156" y="17889"/>
                  </a:lnTo>
                  <a:lnTo>
                    <a:pt x="106336" y="1876"/>
                  </a:lnTo>
                  <a:lnTo>
                    <a:pt x="112518" y="0"/>
                  </a:lnTo>
                  <a:lnTo>
                    <a:pt x="118051" y="161"/>
                  </a:lnTo>
                  <a:lnTo>
                    <a:pt x="123151" y="1679"/>
                  </a:lnTo>
                  <a:lnTo>
                    <a:pt x="126550" y="6219"/>
                  </a:lnTo>
                  <a:lnTo>
                    <a:pt x="130328" y="20670"/>
                  </a:lnTo>
                  <a:lnTo>
                    <a:pt x="132753" y="63762"/>
                  </a:lnTo>
                  <a:lnTo>
                    <a:pt x="133232" y="111158"/>
                  </a:lnTo>
                  <a:lnTo>
                    <a:pt x="133350" y="144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774">
              <a:extLst>
                <a:ext uri="{FF2B5EF4-FFF2-40B4-BE49-F238E27FC236}">
                  <a16:creationId xmlns:a16="http://schemas.microsoft.com/office/drawing/2014/main" xmlns="" id="{83F9ED94-64C9-4B6D-8888-F73F54339EB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874495" y="842068"/>
              <a:ext cx="170206" cy="146060"/>
            </a:xfrm>
            <a:custGeom>
              <a:avLst/>
              <a:gdLst/>
              <a:ahLst/>
              <a:cxnLst/>
              <a:rect l="0" t="0" r="0" b="0"/>
              <a:pathLst>
                <a:path w="170206" h="146060">
                  <a:moveTo>
                    <a:pt x="24155" y="15182"/>
                  </a:moveTo>
                  <a:lnTo>
                    <a:pt x="24155" y="15182"/>
                  </a:lnTo>
                  <a:lnTo>
                    <a:pt x="15316" y="876"/>
                  </a:lnTo>
                  <a:lnTo>
                    <a:pt x="13324" y="0"/>
                  </a:lnTo>
                  <a:lnTo>
                    <a:pt x="11290" y="122"/>
                  </a:lnTo>
                  <a:lnTo>
                    <a:pt x="9228" y="909"/>
                  </a:lnTo>
                  <a:lnTo>
                    <a:pt x="2956" y="18871"/>
                  </a:lnTo>
                  <a:lnTo>
                    <a:pt x="0" y="53277"/>
                  </a:lnTo>
                  <a:lnTo>
                    <a:pt x="2495" y="94752"/>
                  </a:lnTo>
                  <a:lnTo>
                    <a:pt x="11074" y="128207"/>
                  </a:lnTo>
                  <a:lnTo>
                    <a:pt x="16140" y="135687"/>
                  </a:lnTo>
                  <a:lnTo>
                    <a:pt x="29294" y="145881"/>
                  </a:lnTo>
                  <a:lnTo>
                    <a:pt x="37459" y="146059"/>
                  </a:lnTo>
                  <a:lnTo>
                    <a:pt x="55938" y="138731"/>
                  </a:lnTo>
                  <a:lnTo>
                    <a:pt x="86175" y="111997"/>
                  </a:lnTo>
                  <a:lnTo>
                    <a:pt x="107364" y="77264"/>
                  </a:lnTo>
                  <a:lnTo>
                    <a:pt x="115837" y="50275"/>
                  </a:lnTo>
                  <a:lnTo>
                    <a:pt x="115938" y="41362"/>
                  </a:lnTo>
                  <a:lnTo>
                    <a:pt x="114977" y="38985"/>
                  </a:lnTo>
                  <a:lnTo>
                    <a:pt x="113631" y="40223"/>
                  </a:lnTo>
                  <a:lnTo>
                    <a:pt x="110253" y="49124"/>
                  </a:lnTo>
                  <a:lnTo>
                    <a:pt x="112045" y="62488"/>
                  </a:lnTo>
                  <a:lnTo>
                    <a:pt x="122869" y="85878"/>
                  </a:lnTo>
                  <a:lnTo>
                    <a:pt x="135056" y="101636"/>
                  </a:lnTo>
                  <a:lnTo>
                    <a:pt x="170205" y="129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775">
              <a:extLst>
                <a:ext uri="{FF2B5EF4-FFF2-40B4-BE49-F238E27FC236}">
                  <a16:creationId xmlns:a16="http://schemas.microsoft.com/office/drawing/2014/main" xmlns="" id="{7EF29F92-C33E-4253-9B69-1D2485BFFC58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588386" y="611006"/>
              <a:ext cx="265815" cy="418937"/>
            </a:xfrm>
            <a:custGeom>
              <a:avLst/>
              <a:gdLst/>
              <a:ahLst/>
              <a:cxnLst/>
              <a:rect l="0" t="0" r="0" b="0"/>
              <a:pathLst>
                <a:path w="265815" h="418937">
                  <a:moveTo>
                    <a:pt x="265814" y="17644"/>
                  </a:moveTo>
                  <a:lnTo>
                    <a:pt x="265814" y="17644"/>
                  </a:lnTo>
                  <a:lnTo>
                    <a:pt x="259072" y="10902"/>
                  </a:lnTo>
                  <a:lnTo>
                    <a:pt x="241395" y="3338"/>
                  </a:lnTo>
                  <a:lnTo>
                    <a:pt x="214913" y="0"/>
                  </a:lnTo>
                  <a:lnTo>
                    <a:pt x="181352" y="9123"/>
                  </a:lnTo>
                  <a:lnTo>
                    <a:pt x="134485" y="38716"/>
                  </a:lnTo>
                  <a:lnTo>
                    <a:pt x="100671" y="70519"/>
                  </a:lnTo>
                  <a:lnTo>
                    <a:pt x="68945" y="108172"/>
                  </a:lnTo>
                  <a:lnTo>
                    <a:pt x="43085" y="148425"/>
                  </a:lnTo>
                  <a:lnTo>
                    <a:pt x="23596" y="189834"/>
                  </a:lnTo>
                  <a:lnTo>
                    <a:pt x="9289" y="231756"/>
                  </a:lnTo>
                  <a:lnTo>
                    <a:pt x="579" y="273907"/>
                  </a:lnTo>
                  <a:lnTo>
                    <a:pt x="0" y="312396"/>
                  </a:lnTo>
                  <a:lnTo>
                    <a:pt x="5858" y="346906"/>
                  </a:lnTo>
                  <a:lnTo>
                    <a:pt x="17869" y="376355"/>
                  </a:lnTo>
                  <a:lnTo>
                    <a:pt x="36377" y="396028"/>
                  </a:lnTo>
                  <a:lnTo>
                    <a:pt x="60831" y="408770"/>
                  </a:lnTo>
                  <a:lnTo>
                    <a:pt x="92866" y="416785"/>
                  </a:lnTo>
                  <a:lnTo>
                    <a:pt x="130152" y="418936"/>
                  </a:lnTo>
                  <a:lnTo>
                    <a:pt x="169536" y="416129"/>
                  </a:lnTo>
                  <a:lnTo>
                    <a:pt x="208207" y="407826"/>
                  </a:lnTo>
                  <a:lnTo>
                    <a:pt x="246764" y="39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776">
              <a:extLst>
                <a:ext uri="{FF2B5EF4-FFF2-40B4-BE49-F238E27FC236}">
                  <a16:creationId xmlns:a16="http://schemas.microsoft.com/office/drawing/2014/main" xmlns="" id="{59AE0EF5-3303-4E48-A529-F32AB54B0A5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168650" y="787400"/>
              <a:ext cx="101601" cy="108777"/>
            </a:xfrm>
            <a:custGeom>
              <a:avLst/>
              <a:gdLst/>
              <a:ahLst/>
              <a:cxnLst/>
              <a:rect l="0" t="0" r="0" b="0"/>
              <a:pathLst>
                <a:path w="101601" h="108777">
                  <a:moveTo>
                    <a:pt x="0" y="6350"/>
                  </a:moveTo>
                  <a:lnTo>
                    <a:pt x="0" y="6350"/>
                  </a:lnTo>
                  <a:lnTo>
                    <a:pt x="17891" y="53734"/>
                  </a:lnTo>
                  <a:lnTo>
                    <a:pt x="33845" y="96917"/>
                  </a:lnTo>
                  <a:lnTo>
                    <a:pt x="39266" y="106104"/>
                  </a:lnTo>
                  <a:lnTo>
                    <a:pt x="41699" y="108130"/>
                  </a:lnTo>
                  <a:lnTo>
                    <a:pt x="44027" y="108776"/>
                  </a:lnTo>
                  <a:lnTo>
                    <a:pt x="46285" y="108501"/>
                  </a:lnTo>
                  <a:lnTo>
                    <a:pt x="59575" y="91258"/>
                  </a:lnTo>
                  <a:lnTo>
                    <a:pt x="78665" y="4875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777">
              <a:extLst>
                <a:ext uri="{FF2B5EF4-FFF2-40B4-BE49-F238E27FC236}">
                  <a16:creationId xmlns:a16="http://schemas.microsoft.com/office/drawing/2014/main" xmlns="" id="{A5231952-FB5C-4D44-96CB-B402179297AE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308350" y="772293"/>
              <a:ext cx="215901" cy="113208"/>
            </a:xfrm>
            <a:custGeom>
              <a:avLst/>
              <a:gdLst/>
              <a:ahLst/>
              <a:cxnLst/>
              <a:rect l="0" t="0" r="0" b="0"/>
              <a:pathLst>
                <a:path w="215901" h="113208">
                  <a:moveTo>
                    <a:pt x="0" y="59557"/>
                  </a:moveTo>
                  <a:lnTo>
                    <a:pt x="0" y="59557"/>
                  </a:lnTo>
                  <a:lnTo>
                    <a:pt x="6742" y="62928"/>
                  </a:lnTo>
                  <a:lnTo>
                    <a:pt x="24419" y="61653"/>
                  </a:lnTo>
                  <a:lnTo>
                    <a:pt x="47530" y="50065"/>
                  </a:lnTo>
                  <a:lnTo>
                    <a:pt x="72252" y="29855"/>
                  </a:lnTo>
                  <a:lnTo>
                    <a:pt x="81501" y="16017"/>
                  </a:lnTo>
                  <a:lnTo>
                    <a:pt x="83967" y="9364"/>
                  </a:lnTo>
                  <a:lnTo>
                    <a:pt x="83495" y="4928"/>
                  </a:lnTo>
                  <a:lnTo>
                    <a:pt x="81063" y="1971"/>
                  </a:lnTo>
                  <a:lnTo>
                    <a:pt x="77326" y="0"/>
                  </a:lnTo>
                  <a:lnTo>
                    <a:pt x="72011" y="802"/>
                  </a:lnTo>
                  <a:lnTo>
                    <a:pt x="58581" y="7338"/>
                  </a:lnTo>
                  <a:lnTo>
                    <a:pt x="46967" y="19180"/>
                  </a:lnTo>
                  <a:lnTo>
                    <a:pt x="37808" y="34556"/>
                  </a:lnTo>
                  <a:lnTo>
                    <a:pt x="30095" y="62341"/>
                  </a:lnTo>
                  <a:lnTo>
                    <a:pt x="30544" y="80079"/>
                  </a:lnTo>
                  <a:lnTo>
                    <a:pt x="35178" y="88055"/>
                  </a:lnTo>
                  <a:lnTo>
                    <a:pt x="51618" y="102562"/>
                  </a:lnTo>
                  <a:lnTo>
                    <a:pt x="80562" y="110420"/>
                  </a:lnTo>
                  <a:lnTo>
                    <a:pt x="119061" y="113207"/>
                  </a:lnTo>
                  <a:lnTo>
                    <a:pt x="142168" y="112963"/>
                  </a:lnTo>
                  <a:lnTo>
                    <a:pt x="183130" y="111515"/>
                  </a:lnTo>
                  <a:lnTo>
                    <a:pt x="215900" y="110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778">
              <a:extLst>
                <a:ext uri="{FF2B5EF4-FFF2-40B4-BE49-F238E27FC236}">
                  <a16:creationId xmlns:a16="http://schemas.microsoft.com/office/drawing/2014/main" xmlns="" id="{82FC8831-81FA-471A-9B8F-4B4D5D4601F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117850" y="7175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779">
              <a:extLst>
                <a:ext uri="{FF2B5EF4-FFF2-40B4-BE49-F238E27FC236}">
                  <a16:creationId xmlns:a16="http://schemas.microsoft.com/office/drawing/2014/main" xmlns="" id="{8626C979-4E9B-4F98-864F-E9C1EFAFA1A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079750" y="7874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0" y="42632"/>
                  </a:lnTo>
                  <a:lnTo>
                    <a:pt x="1882" y="83027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780">
              <a:extLst>
                <a:ext uri="{FF2B5EF4-FFF2-40B4-BE49-F238E27FC236}">
                  <a16:creationId xmlns:a16="http://schemas.microsoft.com/office/drawing/2014/main" xmlns="" id="{96ADA2C7-AB5F-4F8C-89EB-755B319EB19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887640" y="793750"/>
              <a:ext cx="160361" cy="38101"/>
            </a:xfrm>
            <a:custGeom>
              <a:avLst/>
              <a:gdLst/>
              <a:ahLst/>
              <a:cxnLst/>
              <a:rect l="0" t="0" r="0" b="0"/>
              <a:pathLst>
                <a:path w="160361" h="38101">
                  <a:moveTo>
                    <a:pt x="65110" y="38100"/>
                  </a:moveTo>
                  <a:lnTo>
                    <a:pt x="65110" y="38100"/>
                  </a:lnTo>
                  <a:lnTo>
                    <a:pt x="19258" y="33074"/>
                  </a:lnTo>
                  <a:lnTo>
                    <a:pt x="0" y="32012"/>
                  </a:lnTo>
                  <a:lnTo>
                    <a:pt x="44513" y="25031"/>
                  </a:lnTo>
                  <a:lnTo>
                    <a:pt x="90444" y="14080"/>
                  </a:lnTo>
                  <a:lnTo>
                    <a:pt x="133059" y="5269"/>
                  </a:lnTo>
                  <a:lnTo>
                    <a:pt x="160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781">
              <a:extLst>
                <a:ext uri="{FF2B5EF4-FFF2-40B4-BE49-F238E27FC236}">
                  <a16:creationId xmlns:a16="http://schemas.microsoft.com/office/drawing/2014/main" xmlns="" id="{DDF92F9C-4C7C-4C9B-AABF-D45E75802E8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974190" y="571500"/>
              <a:ext cx="73811" cy="360636"/>
            </a:xfrm>
            <a:custGeom>
              <a:avLst/>
              <a:gdLst/>
              <a:ahLst/>
              <a:cxnLst/>
              <a:rect l="0" t="0" r="0" b="0"/>
              <a:pathLst>
                <a:path w="73811" h="360636">
                  <a:moveTo>
                    <a:pt x="67460" y="0"/>
                  </a:moveTo>
                  <a:lnTo>
                    <a:pt x="67460" y="0"/>
                  </a:lnTo>
                  <a:lnTo>
                    <a:pt x="56615" y="12961"/>
                  </a:lnTo>
                  <a:lnTo>
                    <a:pt x="41434" y="45468"/>
                  </a:lnTo>
                  <a:lnTo>
                    <a:pt x="32139" y="82062"/>
                  </a:lnTo>
                  <a:lnTo>
                    <a:pt x="23305" y="126077"/>
                  </a:lnTo>
                  <a:lnTo>
                    <a:pt x="18973" y="149668"/>
                  </a:lnTo>
                  <a:lnTo>
                    <a:pt x="14674" y="173862"/>
                  </a:lnTo>
                  <a:lnTo>
                    <a:pt x="10397" y="198458"/>
                  </a:lnTo>
                  <a:lnTo>
                    <a:pt x="6134" y="223322"/>
                  </a:lnTo>
                  <a:lnTo>
                    <a:pt x="1399" y="269763"/>
                  </a:lnTo>
                  <a:lnTo>
                    <a:pt x="0" y="310395"/>
                  </a:lnTo>
                  <a:lnTo>
                    <a:pt x="1730" y="340212"/>
                  </a:lnTo>
                  <a:lnTo>
                    <a:pt x="4590" y="349575"/>
                  </a:lnTo>
                  <a:lnTo>
                    <a:pt x="8613" y="355817"/>
                  </a:lnTo>
                  <a:lnTo>
                    <a:pt x="13412" y="359978"/>
                  </a:lnTo>
                  <a:lnTo>
                    <a:pt x="20845" y="360635"/>
                  </a:lnTo>
                  <a:lnTo>
                    <a:pt x="40392" y="355721"/>
                  </a:lnTo>
                  <a:lnTo>
                    <a:pt x="55665" y="342719"/>
                  </a:lnTo>
                  <a:lnTo>
                    <a:pt x="7381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782">
              <a:extLst>
                <a:ext uri="{FF2B5EF4-FFF2-40B4-BE49-F238E27FC236}">
                  <a16:creationId xmlns:a16="http://schemas.microsoft.com/office/drawing/2014/main" xmlns="" id="{65AE555D-0AF1-4181-80CB-80E0F6CF48F2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699996" y="823012"/>
              <a:ext cx="170205" cy="129489"/>
            </a:xfrm>
            <a:custGeom>
              <a:avLst/>
              <a:gdLst/>
              <a:ahLst/>
              <a:cxnLst/>
              <a:rect l="0" t="0" r="0" b="0"/>
              <a:pathLst>
                <a:path w="170205" h="129489">
                  <a:moveTo>
                    <a:pt x="106704" y="8838"/>
                  </a:moveTo>
                  <a:lnTo>
                    <a:pt x="106704" y="8838"/>
                  </a:lnTo>
                  <a:lnTo>
                    <a:pt x="71351" y="0"/>
                  </a:lnTo>
                  <a:lnTo>
                    <a:pt x="53362" y="1617"/>
                  </a:lnTo>
                  <a:lnTo>
                    <a:pt x="34313" y="8451"/>
                  </a:lnTo>
                  <a:lnTo>
                    <a:pt x="16439" y="20896"/>
                  </a:lnTo>
                  <a:lnTo>
                    <a:pt x="4733" y="37715"/>
                  </a:lnTo>
                  <a:lnTo>
                    <a:pt x="623" y="47140"/>
                  </a:lnTo>
                  <a:lnTo>
                    <a:pt x="0" y="56245"/>
                  </a:lnTo>
                  <a:lnTo>
                    <a:pt x="4952" y="73887"/>
                  </a:lnTo>
                  <a:lnTo>
                    <a:pt x="10647" y="80426"/>
                  </a:lnTo>
                  <a:lnTo>
                    <a:pt x="26382" y="89574"/>
                  </a:lnTo>
                  <a:lnTo>
                    <a:pt x="47017" y="90346"/>
                  </a:lnTo>
                  <a:lnTo>
                    <a:pt x="68887" y="85281"/>
                  </a:lnTo>
                  <a:lnTo>
                    <a:pt x="88015" y="75974"/>
                  </a:lnTo>
                  <a:lnTo>
                    <a:pt x="100279" y="62900"/>
                  </a:lnTo>
                  <a:lnTo>
                    <a:pt x="107376" y="47682"/>
                  </a:lnTo>
                  <a:lnTo>
                    <a:pt x="112306" y="20025"/>
                  </a:lnTo>
                  <a:lnTo>
                    <a:pt x="109462" y="30105"/>
                  </a:lnTo>
                  <a:lnTo>
                    <a:pt x="107521" y="57708"/>
                  </a:lnTo>
                  <a:lnTo>
                    <a:pt x="113688" y="89327"/>
                  </a:lnTo>
                  <a:lnTo>
                    <a:pt x="124389" y="106700"/>
                  </a:lnTo>
                  <a:lnTo>
                    <a:pt x="131194" y="114296"/>
                  </a:lnTo>
                  <a:lnTo>
                    <a:pt x="146281" y="122736"/>
                  </a:lnTo>
                  <a:lnTo>
                    <a:pt x="170204" y="12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371">
            <a:extLst>
              <a:ext uri="{FF2B5EF4-FFF2-40B4-BE49-F238E27FC236}">
                <a16:creationId xmlns:a16="http://schemas.microsoft.com/office/drawing/2014/main" xmlns="" id="{2B88009F-175B-4574-BFDC-9AA571BFAF22}"/>
              </a:ext>
            </a:extLst>
          </p:cNvPr>
          <p:cNvGrpSpPr/>
          <p:nvPr/>
        </p:nvGrpSpPr>
        <p:grpSpPr>
          <a:xfrm>
            <a:off x="839338" y="598665"/>
            <a:ext cx="379863" cy="467154"/>
            <a:chOff x="839338" y="598665"/>
            <a:chExt cx="379863" cy="467154"/>
          </a:xfrm>
        </p:grpSpPr>
        <p:sp>
          <p:nvSpPr>
            <p:cNvPr id="219" name="SMARTInkShape-1783">
              <a:extLst>
                <a:ext uri="{FF2B5EF4-FFF2-40B4-BE49-F238E27FC236}">
                  <a16:creationId xmlns:a16="http://schemas.microsoft.com/office/drawing/2014/main" xmlns="" id="{C4F0B60D-F4E6-4137-8C33-79C4C689E00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200150" y="9207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784">
              <a:extLst>
                <a:ext uri="{FF2B5EF4-FFF2-40B4-BE49-F238E27FC236}">
                  <a16:creationId xmlns:a16="http://schemas.microsoft.com/office/drawing/2014/main" xmlns="" id="{6B8EE2A0-81B6-44D9-BF70-AAB69AF3AB1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39338" y="598665"/>
              <a:ext cx="221113" cy="467154"/>
            </a:xfrm>
            <a:custGeom>
              <a:avLst/>
              <a:gdLst/>
              <a:ahLst/>
              <a:cxnLst/>
              <a:rect l="0" t="0" r="0" b="0"/>
              <a:pathLst>
                <a:path w="221113" h="467154">
                  <a:moveTo>
                    <a:pt x="221112" y="10935"/>
                  </a:moveTo>
                  <a:lnTo>
                    <a:pt x="221112" y="10935"/>
                  </a:lnTo>
                  <a:lnTo>
                    <a:pt x="221112" y="4193"/>
                  </a:lnTo>
                  <a:lnTo>
                    <a:pt x="220406" y="2207"/>
                  </a:lnTo>
                  <a:lnTo>
                    <a:pt x="219231" y="883"/>
                  </a:lnTo>
                  <a:lnTo>
                    <a:pt x="217741" y="0"/>
                  </a:lnTo>
                  <a:lnTo>
                    <a:pt x="205532" y="2129"/>
                  </a:lnTo>
                  <a:lnTo>
                    <a:pt x="181767" y="17341"/>
                  </a:lnTo>
                  <a:lnTo>
                    <a:pt x="149011" y="49836"/>
                  </a:lnTo>
                  <a:lnTo>
                    <a:pt x="122980" y="82317"/>
                  </a:lnTo>
                  <a:lnTo>
                    <a:pt x="93537" y="123094"/>
                  </a:lnTo>
                  <a:lnTo>
                    <a:pt x="76795" y="147796"/>
                  </a:lnTo>
                  <a:lnTo>
                    <a:pt x="59284" y="174142"/>
                  </a:lnTo>
                  <a:lnTo>
                    <a:pt x="44082" y="202290"/>
                  </a:lnTo>
                  <a:lnTo>
                    <a:pt x="30420" y="231638"/>
                  </a:lnTo>
                  <a:lnTo>
                    <a:pt x="17784" y="261787"/>
                  </a:lnTo>
                  <a:lnTo>
                    <a:pt x="9360" y="289648"/>
                  </a:lnTo>
                  <a:lnTo>
                    <a:pt x="3744" y="315982"/>
                  </a:lnTo>
                  <a:lnTo>
                    <a:pt x="0" y="341300"/>
                  </a:lnTo>
                  <a:lnTo>
                    <a:pt x="5247" y="384482"/>
                  </a:lnTo>
                  <a:lnTo>
                    <a:pt x="11586" y="403900"/>
                  </a:lnTo>
                  <a:lnTo>
                    <a:pt x="33680" y="434882"/>
                  </a:lnTo>
                  <a:lnTo>
                    <a:pt x="47474" y="448083"/>
                  </a:lnTo>
                  <a:lnTo>
                    <a:pt x="77853" y="462751"/>
                  </a:lnTo>
                  <a:lnTo>
                    <a:pt x="108758" y="467153"/>
                  </a:lnTo>
                  <a:lnTo>
                    <a:pt x="136605" y="462054"/>
                  </a:lnTo>
                  <a:lnTo>
                    <a:pt x="176082" y="440541"/>
                  </a:lnTo>
                  <a:lnTo>
                    <a:pt x="192397" y="418006"/>
                  </a:lnTo>
                  <a:lnTo>
                    <a:pt x="197735" y="405082"/>
                  </a:lnTo>
                  <a:lnTo>
                    <a:pt x="198022" y="379434"/>
                  </a:lnTo>
                  <a:lnTo>
                    <a:pt x="195136" y="366668"/>
                  </a:lnTo>
                  <a:lnTo>
                    <a:pt x="178758" y="343075"/>
                  </a:lnTo>
                  <a:lnTo>
                    <a:pt x="167476" y="331845"/>
                  </a:lnTo>
                  <a:lnTo>
                    <a:pt x="138007" y="319367"/>
                  </a:lnTo>
                  <a:lnTo>
                    <a:pt x="105154" y="315233"/>
                  </a:lnTo>
                  <a:lnTo>
                    <a:pt x="61714" y="320839"/>
                  </a:lnTo>
                  <a:lnTo>
                    <a:pt x="24262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372">
            <a:extLst>
              <a:ext uri="{FF2B5EF4-FFF2-40B4-BE49-F238E27FC236}">
                <a16:creationId xmlns:a16="http://schemas.microsoft.com/office/drawing/2014/main" xmlns="" id="{1B819C57-E738-4974-A4F5-F65F38ECF35C}"/>
              </a:ext>
            </a:extLst>
          </p:cNvPr>
          <p:cNvGrpSpPr/>
          <p:nvPr/>
        </p:nvGrpSpPr>
        <p:grpSpPr>
          <a:xfrm>
            <a:off x="8534486" y="2523140"/>
            <a:ext cx="1794345" cy="391511"/>
            <a:chOff x="8534486" y="2523140"/>
            <a:chExt cx="1794345" cy="391511"/>
          </a:xfrm>
        </p:grpSpPr>
        <p:sp>
          <p:nvSpPr>
            <p:cNvPr id="222" name="SMARTInkShape-1785">
              <a:extLst>
                <a:ext uri="{FF2B5EF4-FFF2-40B4-BE49-F238E27FC236}">
                  <a16:creationId xmlns:a16="http://schemas.microsoft.com/office/drawing/2014/main" xmlns="" id="{7FB1A31D-B914-4EFD-94A5-510EAE728C8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534486" y="2571745"/>
              <a:ext cx="209465" cy="342502"/>
            </a:xfrm>
            <a:custGeom>
              <a:avLst/>
              <a:gdLst/>
              <a:ahLst/>
              <a:cxnLst/>
              <a:rect l="0" t="0" r="0" b="0"/>
              <a:pathLst>
                <a:path w="209465" h="342502">
                  <a:moveTo>
                    <a:pt x="25314" y="82555"/>
                  </a:moveTo>
                  <a:lnTo>
                    <a:pt x="25314" y="82555"/>
                  </a:lnTo>
                  <a:lnTo>
                    <a:pt x="19846" y="77088"/>
                  </a:lnTo>
                  <a:lnTo>
                    <a:pt x="20257" y="76793"/>
                  </a:lnTo>
                  <a:lnTo>
                    <a:pt x="22596" y="76467"/>
                  </a:lnTo>
                  <a:lnTo>
                    <a:pt x="22224" y="83847"/>
                  </a:lnTo>
                  <a:lnTo>
                    <a:pt x="19608" y="118323"/>
                  </a:lnTo>
                  <a:lnTo>
                    <a:pt x="19250" y="149017"/>
                  </a:lnTo>
                  <a:lnTo>
                    <a:pt x="18386" y="186883"/>
                  </a:lnTo>
                  <a:lnTo>
                    <a:pt x="15649" y="229582"/>
                  </a:lnTo>
                  <a:lnTo>
                    <a:pt x="12081" y="268785"/>
                  </a:lnTo>
                  <a:lnTo>
                    <a:pt x="7987" y="315064"/>
                  </a:lnTo>
                  <a:lnTo>
                    <a:pt x="6324" y="334059"/>
                  </a:lnTo>
                  <a:lnTo>
                    <a:pt x="3233" y="342501"/>
                  </a:lnTo>
                  <a:lnTo>
                    <a:pt x="2127" y="341930"/>
                  </a:lnTo>
                  <a:lnTo>
                    <a:pt x="351" y="309447"/>
                  </a:lnTo>
                  <a:lnTo>
                    <a:pt x="109" y="270885"/>
                  </a:lnTo>
                  <a:lnTo>
                    <a:pt x="43" y="244797"/>
                  </a:lnTo>
                  <a:lnTo>
                    <a:pt x="0" y="216116"/>
                  </a:lnTo>
                  <a:lnTo>
                    <a:pt x="1383" y="186413"/>
                  </a:lnTo>
                  <a:lnTo>
                    <a:pt x="3715" y="156027"/>
                  </a:lnTo>
                  <a:lnTo>
                    <a:pt x="6681" y="125186"/>
                  </a:lnTo>
                  <a:lnTo>
                    <a:pt x="11481" y="98981"/>
                  </a:lnTo>
                  <a:lnTo>
                    <a:pt x="24340" y="54813"/>
                  </a:lnTo>
                  <a:lnTo>
                    <a:pt x="44075" y="15069"/>
                  </a:lnTo>
                  <a:lnTo>
                    <a:pt x="51226" y="7931"/>
                  </a:lnTo>
                  <a:lnTo>
                    <a:pt x="66699" y="0"/>
                  </a:lnTo>
                  <a:lnTo>
                    <a:pt x="84865" y="238"/>
                  </a:lnTo>
                  <a:lnTo>
                    <a:pt x="94648" y="2277"/>
                  </a:lnTo>
                  <a:lnTo>
                    <a:pt x="125271" y="22002"/>
                  </a:lnTo>
                  <a:lnTo>
                    <a:pt x="156688" y="60301"/>
                  </a:lnTo>
                  <a:lnTo>
                    <a:pt x="168369" y="93125"/>
                  </a:lnTo>
                  <a:lnTo>
                    <a:pt x="170738" y="127470"/>
                  </a:lnTo>
                  <a:lnTo>
                    <a:pt x="162383" y="159197"/>
                  </a:lnTo>
                  <a:lnTo>
                    <a:pt x="138443" y="194712"/>
                  </a:lnTo>
                  <a:lnTo>
                    <a:pt x="117221" y="208367"/>
                  </a:lnTo>
                  <a:lnTo>
                    <a:pt x="105635" y="212997"/>
                  </a:lnTo>
                  <a:lnTo>
                    <a:pt x="83355" y="214377"/>
                  </a:lnTo>
                  <a:lnTo>
                    <a:pt x="50419" y="207137"/>
                  </a:lnTo>
                  <a:lnTo>
                    <a:pt x="47695" y="205826"/>
                  </a:lnTo>
                  <a:lnTo>
                    <a:pt x="47290" y="204952"/>
                  </a:lnTo>
                  <a:lnTo>
                    <a:pt x="48432" y="204370"/>
                  </a:lnTo>
                  <a:lnTo>
                    <a:pt x="92608" y="233193"/>
                  </a:lnTo>
                  <a:lnTo>
                    <a:pt x="135294" y="269440"/>
                  </a:lnTo>
                  <a:lnTo>
                    <a:pt x="177696" y="304509"/>
                  </a:lnTo>
                  <a:lnTo>
                    <a:pt x="209464" y="330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786">
              <a:extLst>
                <a:ext uri="{FF2B5EF4-FFF2-40B4-BE49-F238E27FC236}">
                  <a16:creationId xmlns:a16="http://schemas.microsoft.com/office/drawing/2014/main" xmlns="" id="{5F90DA50-B84A-46FF-A886-8D8C8EDA29E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851900" y="2647950"/>
              <a:ext cx="184151" cy="235714"/>
            </a:xfrm>
            <a:custGeom>
              <a:avLst/>
              <a:gdLst/>
              <a:ahLst/>
              <a:cxnLst/>
              <a:rect l="0" t="0" r="0" b="0"/>
              <a:pathLst>
                <a:path w="184151" h="235714">
                  <a:moveTo>
                    <a:pt x="0" y="25400"/>
                  </a:moveTo>
                  <a:lnTo>
                    <a:pt x="0" y="25400"/>
                  </a:lnTo>
                  <a:lnTo>
                    <a:pt x="3370" y="28771"/>
                  </a:lnTo>
                  <a:lnTo>
                    <a:pt x="5762" y="62990"/>
                  </a:lnTo>
                  <a:lnTo>
                    <a:pt x="6176" y="106702"/>
                  </a:lnTo>
                  <a:lnTo>
                    <a:pt x="6272" y="138910"/>
                  </a:lnTo>
                  <a:lnTo>
                    <a:pt x="4434" y="172039"/>
                  </a:lnTo>
                  <a:lnTo>
                    <a:pt x="1313" y="213017"/>
                  </a:lnTo>
                  <a:lnTo>
                    <a:pt x="260" y="235713"/>
                  </a:lnTo>
                  <a:lnTo>
                    <a:pt x="4415" y="201887"/>
                  </a:lnTo>
                  <a:lnTo>
                    <a:pt x="5490" y="165457"/>
                  </a:lnTo>
                  <a:lnTo>
                    <a:pt x="5776" y="142055"/>
                  </a:lnTo>
                  <a:lnTo>
                    <a:pt x="5967" y="115870"/>
                  </a:lnTo>
                  <a:lnTo>
                    <a:pt x="6094" y="87830"/>
                  </a:lnTo>
                  <a:lnTo>
                    <a:pt x="8118" y="47267"/>
                  </a:lnTo>
                  <a:lnTo>
                    <a:pt x="12075" y="23124"/>
                  </a:lnTo>
                  <a:lnTo>
                    <a:pt x="15105" y="19650"/>
                  </a:lnTo>
                  <a:lnTo>
                    <a:pt x="18538" y="19450"/>
                  </a:lnTo>
                  <a:lnTo>
                    <a:pt x="26113" y="32398"/>
                  </a:lnTo>
                  <a:lnTo>
                    <a:pt x="38311" y="71218"/>
                  </a:lnTo>
                  <a:lnTo>
                    <a:pt x="48071" y="105030"/>
                  </a:lnTo>
                  <a:lnTo>
                    <a:pt x="61816" y="141225"/>
                  </a:lnTo>
                  <a:lnTo>
                    <a:pt x="77332" y="174715"/>
                  </a:lnTo>
                  <a:lnTo>
                    <a:pt x="94342" y="203240"/>
                  </a:lnTo>
                  <a:lnTo>
                    <a:pt x="113661" y="222973"/>
                  </a:lnTo>
                  <a:lnTo>
                    <a:pt x="130242" y="231273"/>
                  </a:lnTo>
                  <a:lnTo>
                    <a:pt x="137628" y="232499"/>
                  </a:lnTo>
                  <a:lnTo>
                    <a:pt x="144669" y="229083"/>
                  </a:lnTo>
                  <a:lnTo>
                    <a:pt x="158136" y="213998"/>
                  </a:lnTo>
                  <a:lnTo>
                    <a:pt x="174247" y="178334"/>
                  </a:lnTo>
                  <a:lnTo>
                    <a:pt x="179749" y="145111"/>
                  </a:lnTo>
                  <a:lnTo>
                    <a:pt x="181488" y="106827"/>
                  </a:lnTo>
                  <a:lnTo>
                    <a:pt x="179909" y="66294"/>
                  </a:lnTo>
                  <a:lnTo>
                    <a:pt x="178425" y="24032"/>
                  </a:lnTo>
                  <a:lnTo>
                    <a:pt x="179959" y="1068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787">
              <a:extLst>
                <a:ext uri="{FF2B5EF4-FFF2-40B4-BE49-F238E27FC236}">
                  <a16:creationId xmlns:a16="http://schemas.microsoft.com/office/drawing/2014/main" xmlns="" id="{CA2E1835-A874-49F9-A882-C548791D0B4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105900" y="2590650"/>
              <a:ext cx="146574" cy="322757"/>
            </a:xfrm>
            <a:custGeom>
              <a:avLst/>
              <a:gdLst/>
              <a:ahLst/>
              <a:cxnLst/>
              <a:rect l="0" t="0" r="0" b="0"/>
              <a:pathLst>
                <a:path w="146574" h="322757">
                  <a:moveTo>
                    <a:pt x="38100" y="76350"/>
                  </a:moveTo>
                  <a:lnTo>
                    <a:pt x="38100" y="76350"/>
                  </a:lnTo>
                  <a:lnTo>
                    <a:pt x="38100" y="118445"/>
                  </a:lnTo>
                  <a:lnTo>
                    <a:pt x="41470" y="160476"/>
                  </a:lnTo>
                  <a:lnTo>
                    <a:pt x="43567" y="205306"/>
                  </a:lnTo>
                  <a:lnTo>
                    <a:pt x="40817" y="246498"/>
                  </a:lnTo>
                  <a:lnTo>
                    <a:pt x="38457" y="275973"/>
                  </a:lnTo>
                  <a:lnTo>
                    <a:pt x="38338" y="275048"/>
                  </a:lnTo>
                  <a:lnTo>
                    <a:pt x="43923" y="233139"/>
                  </a:lnTo>
                  <a:lnTo>
                    <a:pt x="50330" y="187897"/>
                  </a:lnTo>
                  <a:lnTo>
                    <a:pt x="54015" y="160593"/>
                  </a:lnTo>
                  <a:lnTo>
                    <a:pt x="57883" y="131101"/>
                  </a:lnTo>
                  <a:lnTo>
                    <a:pt x="61871" y="100150"/>
                  </a:lnTo>
                  <a:lnTo>
                    <a:pt x="70067" y="52591"/>
                  </a:lnTo>
                  <a:lnTo>
                    <a:pt x="82614" y="9338"/>
                  </a:lnTo>
                  <a:lnTo>
                    <a:pt x="86826" y="2042"/>
                  </a:lnTo>
                  <a:lnTo>
                    <a:pt x="91750" y="0"/>
                  </a:lnTo>
                  <a:lnTo>
                    <a:pt x="97150" y="1461"/>
                  </a:lnTo>
                  <a:lnTo>
                    <a:pt x="102867" y="5257"/>
                  </a:lnTo>
                  <a:lnTo>
                    <a:pt x="121025" y="34197"/>
                  </a:lnTo>
                  <a:lnTo>
                    <a:pt x="131635" y="65847"/>
                  </a:lnTo>
                  <a:lnTo>
                    <a:pt x="140348" y="103432"/>
                  </a:lnTo>
                  <a:lnTo>
                    <a:pt x="146573" y="143655"/>
                  </a:lnTo>
                  <a:lnTo>
                    <a:pt x="144166" y="185050"/>
                  </a:lnTo>
                  <a:lnTo>
                    <a:pt x="134629" y="225556"/>
                  </a:lnTo>
                  <a:lnTo>
                    <a:pt x="118631" y="262373"/>
                  </a:lnTo>
                  <a:lnTo>
                    <a:pt x="83049" y="304721"/>
                  </a:lnTo>
                  <a:lnTo>
                    <a:pt x="57372" y="318959"/>
                  </a:lnTo>
                  <a:lnTo>
                    <a:pt x="44597" y="322756"/>
                  </a:lnTo>
                  <a:lnTo>
                    <a:pt x="33965" y="322465"/>
                  </a:lnTo>
                  <a:lnTo>
                    <a:pt x="0" y="30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788">
              <a:extLst>
                <a:ext uri="{FF2B5EF4-FFF2-40B4-BE49-F238E27FC236}">
                  <a16:creationId xmlns:a16="http://schemas.microsoft.com/office/drawing/2014/main" xmlns="" id="{D9C919EF-0F1F-4AE7-86BA-FA8D51EC001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458911" y="2550741"/>
              <a:ext cx="174040" cy="334836"/>
            </a:xfrm>
            <a:custGeom>
              <a:avLst/>
              <a:gdLst/>
              <a:ahLst/>
              <a:cxnLst/>
              <a:rect l="0" t="0" r="0" b="0"/>
              <a:pathLst>
                <a:path w="174040" h="334836">
                  <a:moveTo>
                    <a:pt x="123239" y="33709"/>
                  </a:moveTo>
                  <a:lnTo>
                    <a:pt x="123239" y="33709"/>
                  </a:lnTo>
                  <a:lnTo>
                    <a:pt x="128706" y="10565"/>
                  </a:lnTo>
                  <a:lnTo>
                    <a:pt x="127590" y="6991"/>
                  </a:lnTo>
                  <a:lnTo>
                    <a:pt x="122586" y="1138"/>
                  </a:lnTo>
                  <a:lnTo>
                    <a:pt x="117865" y="0"/>
                  </a:lnTo>
                  <a:lnTo>
                    <a:pt x="105093" y="618"/>
                  </a:lnTo>
                  <a:lnTo>
                    <a:pt x="71923" y="21788"/>
                  </a:lnTo>
                  <a:lnTo>
                    <a:pt x="48692" y="52635"/>
                  </a:lnTo>
                  <a:lnTo>
                    <a:pt x="27312" y="93626"/>
                  </a:lnTo>
                  <a:lnTo>
                    <a:pt x="17661" y="117398"/>
                  </a:lnTo>
                  <a:lnTo>
                    <a:pt x="8403" y="142418"/>
                  </a:lnTo>
                  <a:lnTo>
                    <a:pt x="0" y="189034"/>
                  </a:lnTo>
                  <a:lnTo>
                    <a:pt x="733" y="232564"/>
                  </a:lnTo>
                  <a:lnTo>
                    <a:pt x="10465" y="273078"/>
                  </a:lnTo>
                  <a:lnTo>
                    <a:pt x="33606" y="302844"/>
                  </a:lnTo>
                  <a:lnTo>
                    <a:pt x="64352" y="323363"/>
                  </a:lnTo>
                  <a:lnTo>
                    <a:pt x="96832" y="334835"/>
                  </a:lnTo>
                  <a:lnTo>
                    <a:pt x="128201" y="334760"/>
                  </a:lnTo>
                  <a:lnTo>
                    <a:pt x="174039" y="325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789">
              <a:extLst>
                <a:ext uri="{FF2B5EF4-FFF2-40B4-BE49-F238E27FC236}">
                  <a16:creationId xmlns:a16="http://schemas.microsoft.com/office/drawing/2014/main" xmlns="" id="{594ED576-C42E-4EDB-94D0-2DD969AF0B7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686729" y="2603500"/>
              <a:ext cx="18431" cy="247651"/>
            </a:xfrm>
            <a:custGeom>
              <a:avLst/>
              <a:gdLst/>
              <a:ahLst/>
              <a:cxnLst/>
              <a:rect l="0" t="0" r="0" b="0"/>
              <a:pathLst>
                <a:path w="18431" h="2476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6" y="7526"/>
                  </a:lnTo>
                  <a:lnTo>
                    <a:pt x="9492" y="52208"/>
                  </a:lnTo>
                  <a:lnTo>
                    <a:pt x="15028" y="85998"/>
                  </a:lnTo>
                  <a:lnTo>
                    <a:pt x="18430" y="122182"/>
                  </a:lnTo>
                  <a:lnTo>
                    <a:pt x="17590" y="159431"/>
                  </a:lnTo>
                  <a:lnTo>
                    <a:pt x="12983" y="195271"/>
                  </a:lnTo>
                  <a:lnTo>
                    <a:pt x="3371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790">
              <a:extLst>
                <a:ext uri="{FF2B5EF4-FFF2-40B4-BE49-F238E27FC236}">
                  <a16:creationId xmlns:a16="http://schemas.microsoft.com/office/drawing/2014/main" xmlns="" id="{71CA0BD2-37CB-41E5-B643-73A1D55E690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759950" y="28194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101600" y="0"/>
                  </a:moveTo>
                  <a:lnTo>
                    <a:pt x="101600" y="0"/>
                  </a:lnTo>
                  <a:lnTo>
                    <a:pt x="59504" y="36628"/>
                  </a:lnTo>
                  <a:lnTo>
                    <a:pt x="16142" y="792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791">
              <a:extLst>
                <a:ext uri="{FF2B5EF4-FFF2-40B4-BE49-F238E27FC236}">
                  <a16:creationId xmlns:a16="http://schemas.microsoft.com/office/drawing/2014/main" xmlns="" id="{787C36D2-067C-4331-805C-0BDCE385D93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020300" y="2552700"/>
              <a:ext cx="139701" cy="275038"/>
            </a:xfrm>
            <a:custGeom>
              <a:avLst/>
              <a:gdLst/>
              <a:ahLst/>
              <a:cxnLst/>
              <a:rect l="0" t="0" r="0" b="0"/>
              <a:pathLst>
                <a:path w="139701" h="275038">
                  <a:moveTo>
                    <a:pt x="139700" y="0"/>
                  </a:moveTo>
                  <a:lnTo>
                    <a:pt x="139700" y="0"/>
                  </a:lnTo>
                  <a:lnTo>
                    <a:pt x="129587" y="3371"/>
                  </a:lnTo>
                  <a:lnTo>
                    <a:pt x="103073" y="22322"/>
                  </a:lnTo>
                  <a:lnTo>
                    <a:pt x="71775" y="67135"/>
                  </a:lnTo>
                  <a:lnTo>
                    <a:pt x="50716" y="106979"/>
                  </a:lnTo>
                  <a:lnTo>
                    <a:pt x="33124" y="149146"/>
                  </a:lnTo>
                  <a:lnTo>
                    <a:pt x="25305" y="189054"/>
                  </a:lnTo>
                  <a:lnTo>
                    <a:pt x="25594" y="222313"/>
                  </a:lnTo>
                  <a:lnTo>
                    <a:pt x="27646" y="237108"/>
                  </a:lnTo>
                  <a:lnTo>
                    <a:pt x="32542" y="248384"/>
                  </a:lnTo>
                  <a:lnTo>
                    <a:pt x="47389" y="264674"/>
                  </a:lnTo>
                  <a:lnTo>
                    <a:pt x="65747" y="272855"/>
                  </a:lnTo>
                  <a:lnTo>
                    <a:pt x="75581" y="275037"/>
                  </a:lnTo>
                  <a:lnTo>
                    <a:pt x="83548" y="273669"/>
                  </a:lnTo>
                  <a:lnTo>
                    <a:pt x="90271" y="269935"/>
                  </a:lnTo>
                  <a:lnTo>
                    <a:pt x="96164" y="264623"/>
                  </a:lnTo>
                  <a:lnTo>
                    <a:pt x="102712" y="249314"/>
                  </a:lnTo>
                  <a:lnTo>
                    <a:pt x="104457" y="240293"/>
                  </a:lnTo>
                  <a:lnTo>
                    <a:pt x="102094" y="230751"/>
                  </a:lnTo>
                  <a:lnTo>
                    <a:pt x="90060" y="210741"/>
                  </a:lnTo>
                  <a:lnTo>
                    <a:pt x="69190" y="195733"/>
                  </a:lnTo>
                  <a:lnTo>
                    <a:pt x="33435" y="183113"/>
                  </a:lnTo>
                  <a:lnTo>
                    <a:pt x="14860" y="180867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792">
              <a:extLst>
                <a:ext uri="{FF2B5EF4-FFF2-40B4-BE49-F238E27FC236}">
                  <a16:creationId xmlns:a16="http://schemas.microsoft.com/office/drawing/2014/main" xmlns="" id="{82BB6006-FFE9-4BFA-9726-94B40118E9D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090150" y="2523140"/>
              <a:ext cx="238681" cy="353411"/>
            </a:xfrm>
            <a:custGeom>
              <a:avLst/>
              <a:gdLst/>
              <a:ahLst/>
              <a:cxnLst/>
              <a:rect l="0" t="0" r="0" b="0"/>
              <a:pathLst>
                <a:path w="238681" h="353411">
                  <a:moveTo>
                    <a:pt x="209550" y="35910"/>
                  </a:moveTo>
                  <a:lnTo>
                    <a:pt x="209550" y="35910"/>
                  </a:lnTo>
                  <a:lnTo>
                    <a:pt x="204082" y="5202"/>
                  </a:lnTo>
                  <a:lnTo>
                    <a:pt x="204494" y="2738"/>
                  </a:lnTo>
                  <a:lnTo>
                    <a:pt x="205474" y="1095"/>
                  </a:lnTo>
                  <a:lnTo>
                    <a:pt x="206832" y="0"/>
                  </a:lnTo>
                  <a:lnTo>
                    <a:pt x="218858" y="18685"/>
                  </a:lnTo>
                  <a:lnTo>
                    <a:pt x="232455" y="64516"/>
                  </a:lnTo>
                  <a:lnTo>
                    <a:pt x="237369" y="108361"/>
                  </a:lnTo>
                  <a:lnTo>
                    <a:pt x="238680" y="132894"/>
                  </a:lnTo>
                  <a:lnTo>
                    <a:pt x="237436" y="157716"/>
                  </a:lnTo>
                  <a:lnTo>
                    <a:pt x="234490" y="182730"/>
                  </a:lnTo>
                  <a:lnTo>
                    <a:pt x="222046" y="230280"/>
                  </a:lnTo>
                  <a:lnTo>
                    <a:pt x="197700" y="270228"/>
                  </a:lnTo>
                  <a:lnTo>
                    <a:pt x="158658" y="301153"/>
                  </a:lnTo>
                  <a:lnTo>
                    <a:pt x="135405" y="314339"/>
                  </a:lnTo>
                  <a:lnTo>
                    <a:pt x="110026" y="324540"/>
                  </a:lnTo>
                  <a:lnTo>
                    <a:pt x="83229" y="332752"/>
                  </a:lnTo>
                  <a:lnTo>
                    <a:pt x="36990" y="344229"/>
                  </a:lnTo>
                  <a:lnTo>
                    <a:pt x="0" y="353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373">
            <a:extLst>
              <a:ext uri="{FF2B5EF4-FFF2-40B4-BE49-F238E27FC236}">
                <a16:creationId xmlns:a16="http://schemas.microsoft.com/office/drawing/2014/main" xmlns="" id="{85F14231-E1FE-4629-84F5-8882AA46027D}"/>
              </a:ext>
            </a:extLst>
          </p:cNvPr>
          <p:cNvGrpSpPr/>
          <p:nvPr/>
        </p:nvGrpSpPr>
        <p:grpSpPr>
          <a:xfrm>
            <a:off x="7714873" y="3359150"/>
            <a:ext cx="1785437" cy="596901"/>
            <a:chOff x="7714873" y="3359150"/>
            <a:chExt cx="1785437" cy="596901"/>
          </a:xfrm>
        </p:grpSpPr>
        <p:sp>
          <p:nvSpPr>
            <p:cNvPr id="231" name="SMARTInkShape-1793">
              <a:extLst>
                <a:ext uri="{FF2B5EF4-FFF2-40B4-BE49-F238E27FC236}">
                  <a16:creationId xmlns:a16="http://schemas.microsoft.com/office/drawing/2014/main" xmlns="" id="{CBBB5484-1200-4375-993A-101C9CD5E07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714873" y="3471674"/>
              <a:ext cx="44828" cy="370077"/>
            </a:xfrm>
            <a:custGeom>
              <a:avLst/>
              <a:gdLst/>
              <a:ahLst/>
              <a:cxnLst/>
              <a:rect l="0" t="0" r="0" b="0"/>
              <a:pathLst>
                <a:path w="44828" h="370077">
                  <a:moveTo>
                    <a:pt x="44827" y="14476"/>
                  </a:moveTo>
                  <a:lnTo>
                    <a:pt x="44827" y="14476"/>
                  </a:lnTo>
                  <a:lnTo>
                    <a:pt x="44827" y="0"/>
                  </a:lnTo>
                  <a:lnTo>
                    <a:pt x="41456" y="37116"/>
                  </a:lnTo>
                  <a:lnTo>
                    <a:pt x="36038" y="75338"/>
                  </a:lnTo>
                  <a:lnTo>
                    <a:pt x="28220" y="121254"/>
                  </a:lnTo>
                  <a:lnTo>
                    <a:pt x="23173" y="146339"/>
                  </a:lnTo>
                  <a:lnTo>
                    <a:pt x="17690" y="172234"/>
                  </a:lnTo>
                  <a:lnTo>
                    <a:pt x="12625" y="198671"/>
                  </a:lnTo>
                  <a:lnTo>
                    <a:pt x="7837" y="225467"/>
                  </a:lnTo>
                  <a:lnTo>
                    <a:pt x="3233" y="252503"/>
                  </a:lnTo>
                  <a:lnTo>
                    <a:pt x="0" y="295713"/>
                  </a:lnTo>
                  <a:lnTo>
                    <a:pt x="4028" y="340282"/>
                  </a:lnTo>
                  <a:lnTo>
                    <a:pt x="13077" y="370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794">
              <a:extLst>
                <a:ext uri="{FF2B5EF4-FFF2-40B4-BE49-F238E27FC236}">
                  <a16:creationId xmlns:a16="http://schemas.microsoft.com/office/drawing/2014/main" xmlns="" id="{6C84085B-1C82-4D64-83FF-7839E7DB73A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305538" y="3398395"/>
              <a:ext cx="151780" cy="405256"/>
            </a:xfrm>
            <a:custGeom>
              <a:avLst/>
              <a:gdLst/>
              <a:ahLst/>
              <a:cxnLst/>
              <a:rect l="0" t="0" r="0" b="0"/>
              <a:pathLst>
                <a:path w="151780" h="405256">
                  <a:moveTo>
                    <a:pt x="146312" y="11555"/>
                  </a:moveTo>
                  <a:lnTo>
                    <a:pt x="146312" y="11555"/>
                  </a:lnTo>
                  <a:lnTo>
                    <a:pt x="149682" y="8184"/>
                  </a:lnTo>
                  <a:lnTo>
                    <a:pt x="151338" y="4647"/>
                  </a:lnTo>
                  <a:lnTo>
                    <a:pt x="151779" y="2717"/>
                  </a:lnTo>
                  <a:lnTo>
                    <a:pt x="150662" y="1430"/>
                  </a:lnTo>
                  <a:lnTo>
                    <a:pt x="145659" y="0"/>
                  </a:lnTo>
                  <a:lnTo>
                    <a:pt x="128166" y="5936"/>
                  </a:lnTo>
                  <a:lnTo>
                    <a:pt x="98367" y="36858"/>
                  </a:lnTo>
                  <a:lnTo>
                    <a:pt x="71146" y="73601"/>
                  </a:lnTo>
                  <a:lnTo>
                    <a:pt x="43055" y="119564"/>
                  </a:lnTo>
                  <a:lnTo>
                    <a:pt x="31612" y="145650"/>
                  </a:lnTo>
                  <a:lnTo>
                    <a:pt x="21162" y="172918"/>
                  </a:lnTo>
                  <a:lnTo>
                    <a:pt x="13490" y="198858"/>
                  </a:lnTo>
                  <a:lnTo>
                    <a:pt x="7669" y="223913"/>
                  </a:lnTo>
                  <a:lnTo>
                    <a:pt x="732" y="271036"/>
                  </a:lnTo>
                  <a:lnTo>
                    <a:pt x="0" y="313147"/>
                  </a:lnTo>
                  <a:lnTo>
                    <a:pt x="7671" y="347385"/>
                  </a:lnTo>
                  <a:lnTo>
                    <a:pt x="21899" y="374596"/>
                  </a:lnTo>
                  <a:lnTo>
                    <a:pt x="42333" y="393746"/>
                  </a:lnTo>
                  <a:lnTo>
                    <a:pt x="67409" y="401786"/>
                  </a:lnTo>
                  <a:lnTo>
                    <a:pt x="108212" y="405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795">
              <a:extLst>
                <a:ext uri="{FF2B5EF4-FFF2-40B4-BE49-F238E27FC236}">
                  <a16:creationId xmlns:a16="http://schemas.microsoft.com/office/drawing/2014/main" xmlns="" id="{432549D4-FD5C-4A60-9761-ABE502E5648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950200" y="3688383"/>
              <a:ext cx="177801" cy="267668"/>
            </a:xfrm>
            <a:custGeom>
              <a:avLst/>
              <a:gdLst/>
              <a:ahLst/>
              <a:cxnLst/>
              <a:rect l="0" t="0" r="0" b="0"/>
              <a:pathLst>
                <a:path w="177801" h="267668">
                  <a:moveTo>
                    <a:pt x="177800" y="7317"/>
                  </a:moveTo>
                  <a:lnTo>
                    <a:pt x="177800" y="7317"/>
                  </a:lnTo>
                  <a:lnTo>
                    <a:pt x="174429" y="575"/>
                  </a:lnTo>
                  <a:lnTo>
                    <a:pt x="171319" y="0"/>
                  </a:lnTo>
                  <a:lnTo>
                    <a:pt x="162220" y="3124"/>
                  </a:lnTo>
                  <a:lnTo>
                    <a:pt x="131239" y="44092"/>
                  </a:lnTo>
                  <a:lnTo>
                    <a:pt x="104425" y="78930"/>
                  </a:lnTo>
                  <a:lnTo>
                    <a:pt x="77456" y="116051"/>
                  </a:lnTo>
                  <a:lnTo>
                    <a:pt x="52063" y="153715"/>
                  </a:lnTo>
                  <a:lnTo>
                    <a:pt x="29018" y="191622"/>
                  </a:lnTo>
                  <a:lnTo>
                    <a:pt x="9696" y="238549"/>
                  </a:lnTo>
                  <a:lnTo>
                    <a:pt x="0" y="267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796">
              <a:extLst>
                <a:ext uri="{FF2B5EF4-FFF2-40B4-BE49-F238E27FC236}">
                  <a16:creationId xmlns:a16="http://schemas.microsoft.com/office/drawing/2014/main" xmlns="" id="{9F330909-7A90-4FF9-BC41-71C4B8A3E42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931150" y="3721983"/>
              <a:ext cx="152401" cy="202318"/>
            </a:xfrm>
            <a:custGeom>
              <a:avLst/>
              <a:gdLst/>
              <a:ahLst/>
              <a:cxnLst/>
              <a:rect l="0" t="0" r="0" b="0"/>
              <a:pathLst>
                <a:path w="152401" h="202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4419" y="9492"/>
                  </a:lnTo>
                  <a:lnTo>
                    <a:pt x="65109" y="52646"/>
                  </a:lnTo>
                  <a:lnTo>
                    <a:pt x="96510" y="97841"/>
                  </a:lnTo>
                  <a:lnTo>
                    <a:pt x="123296" y="142825"/>
                  </a:lnTo>
                  <a:lnTo>
                    <a:pt x="152400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797">
              <a:extLst>
                <a:ext uri="{FF2B5EF4-FFF2-40B4-BE49-F238E27FC236}">
                  <a16:creationId xmlns:a16="http://schemas.microsoft.com/office/drawing/2014/main" xmlns="" id="{AED2C478-025C-455E-B379-E13824DFC1B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746608" y="3581400"/>
              <a:ext cx="203593" cy="21539"/>
            </a:xfrm>
            <a:custGeom>
              <a:avLst/>
              <a:gdLst/>
              <a:ahLst/>
              <a:cxnLst/>
              <a:rect l="0" t="0" r="0" b="0"/>
              <a:pathLst>
                <a:path w="203593" h="21539">
                  <a:moveTo>
                    <a:pt x="6742" y="12700"/>
                  </a:moveTo>
                  <a:lnTo>
                    <a:pt x="6742" y="12700"/>
                  </a:lnTo>
                  <a:lnTo>
                    <a:pt x="0" y="16071"/>
                  </a:lnTo>
                  <a:lnTo>
                    <a:pt x="131" y="17769"/>
                  </a:lnTo>
                  <a:lnTo>
                    <a:pt x="5920" y="21538"/>
                  </a:lnTo>
                  <a:lnTo>
                    <a:pt x="37935" y="17513"/>
                  </a:lnTo>
                  <a:lnTo>
                    <a:pt x="73052" y="12958"/>
                  </a:lnTo>
                  <a:lnTo>
                    <a:pt x="114530" y="8581"/>
                  </a:lnTo>
                  <a:lnTo>
                    <a:pt x="158834" y="4284"/>
                  </a:lnTo>
                  <a:lnTo>
                    <a:pt x="2035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798">
              <a:extLst>
                <a:ext uri="{FF2B5EF4-FFF2-40B4-BE49-F238E27FC236}">
                  <a16:creationId xmlns:a16="http://schemas.microsoft.com/office/drawing/2014/main" xmlns="" id="{BFBB72FF-23AC-4B7F-8B2C-844105F712D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733969" y="3390900"/>
              <a:ext cx="235282" cy="101601"/>
            </a:xfrm>
            <a:custGeom>
              <a:avLst/>
              <a:gdLst/>
              <a:ahLst/>
              <a:cxnLst/>
              <a:rect l="0" t="0" r="0" b="0"/>
              <a:pathLst>
                <a:path w="235282" h="101601">
                  <a:moveTo>
                    <a:pt x="13031" y="101600"/>
                  </a:moveTo>
                  <a:lnTo>
                    <a:pt x="13031" y="101600"/>
                  </a:lnTo>
                  <a:lnTo>
                    <a:pt x="2917" y="88116"/>
                  </a:lnTo>
                  <a:lnTo>
                    <a:pt x="644" y="82733"/>
                  </a:lnTo>
                  <a:lnTo>
                    <a:pt x="0" y="72989"/>
                  </a:lnTo>
                  <a:lnTo>
                    <a:pt x="2227" y="68414"/>
                  </a:lnTo>
                  <a:lnTo>
                    <a:pt x="10346" y="59570"/>
                  </a:lnTo>
                  <a:lnTo>
                    <a:pt x="53785" y="39914"/>
                  </a:lnTo>
                  <a:lnTo>
                    <a:pt x="97937" y="26207"/>
                  </a:lnTo>
                  <a:lnTo>
                    <a:pt x="122551" y="19588"/>
                  </a:lnTo>
                  <a:lnTo>
                    <a:pt x="168716" y="10352"/>
                  </a:lnTo>
                  <a:lnTo>
                    <a:pt x="2352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799">
              <a:extLst>
                <a:ext uri="{FF2B5EF4-FFF2-40B4-BE49-F238E27FC236}">
                  <a16:creationId xmlns:a16="http://schemas.microsoft.com/office/drawing/2014/main" xmlns="" id="{DD6CCBC8-CDEF-429B-8C0E-DEDDE600290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309100" y="3359150"/>
              <a:ext cx="191210" cy="514351"/>
            </a:xfrm>
            <a:custGeom>
              <a:avLst/>
              <a:gdLst/>
              <a:ahLst/>
              <a:cxnLst/>
              <a:rect l="0" t="0" r="0" b="0"/>
              <a:pathLst>
                <a:path w="191210" h="514351">
                  <a:moveTo>
                    <a:pt x="69850" y="0"/>
                  </a:moveTo>
                  <a:lnTo>
                    <a:pt x="69850" y="0"/>
                  </a:lnTo>
                  <a:lnTo>
                    <a:pt x="73220" y="0"/>
                  </a:lnTo>
                  <a:lnTo>
                    <a:pt x="85430" y="6742"/>
                  </a:lnTo>
                  <a:lnTo>
                    <a:pt x="123727" y="44762"/>
                  </a:lnTo>
                  <a:lnTo>
                    <a:pt x="147417" y="78691"/>
                  </a:lnTo>
                  <a:lnTo>
                    <a:pt x="168294" y="124814"/>
                  </a:lnTo>
                  <a:lnTo>
                    <a:pt x="177813" y="150943"/>
                  </a:lnTo>
                  <a:lnTo>
                    <a:pt x="184159" y="178240"/>
                  </a:lnTo>
                  <a:lnTo>
                    <a:pt x="188389" y="206315"/>
                  </a:lnTo>
                  <a:lnTo>
                    <a:pt x="191209" y="234910"/>
                  </a:lnTo>
                  <a:lnTo>
                    <a:pt x="190267" y="263145"/>
                  </a:lnTo>
                  <a:lnTo>
                    <a:pt x="186817" y="291141"/>
                  </a:lnTo>
                  <a:lnTo>
                    <a:pt x="181695" y="318977"/>
                  </a:lnTo>
                  <a:lnTo>
                    <a:pt x="173340" y="344590"/>
                  </a:lnTo>
                  <a:lnTo>
                    <a:pt x="150888" y="391864"/>
                  </a:lnTo>
                  <a:lnTo>
                    <a:pt x="120684" y="432630"/>
                  </a:lnTo>
                  <a:lnTo>
                    <a:pt x="87503" y="466741"/>
                  </a:lnTo>
                  <a:lnTo>
                    <a:pt x="43173" y="498989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374">
            <a:extLst>
              <a:ext uri="{FF2B5EF4-FFF2-40B4-BE49-F238E27FC236}">
                <a16:creationId xmlns:a16="http://schemas.microsoft.com/office/drawing/2014/main" xmlns="" id="{63377828-D45F-44C1-84CA-C6F1D86EBB50}"/>
              </a:ext>
            </a:extLst>
          </p:cNvPr>
          <p:cNvGrpSpPr/>
          <p:nvPr/>
        </p:nvGrpSpPr>
        <p:grpSpPr>
          <a:xfrm>
            <a:off x="9756309" y="3597969"/>
            <a:ext cx="283042" cy="147126"/>
            <a:chOff x="9756309" y="3597969"/>
            <a:chExt cx="283042" cy="147126"/>
          </a:xfrm>
        </p:grpSpPr>
        <p:sp>
          <p:nvSpPr>
            <p:cNvPr id="239" name="SMARTInkShape-1800">
              <a:extLst>
                <a:ext uri="{FF2B5EF4-FFF2-40B4-BE49-F238E27FC236}">
                  <a16:creationId xmlns:a16="http://schemas.microsoft.com/office/drawing/2014/main" xmlns="" id="{948062C4-5E06-4DE0-8CD7-39FED792988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756309" y="3727450"/>
              <a:ext cx="283042" cy="17645"/>
            </a:xfrm>
            <a:custGeom>
              <a:avLst/>
              <a:gdLst/>
              <a:ahLst/>
              <a:cxnLst/>
              <a:rect l="0" t="0" r="0" b="0"/>
              <a:pathLst>
                <a:path w="283042" h="17645">
                  <a:moveTo>
                    <a:pt x="16341" y="0"/>
                  </a:moveTo>
                  <a:lnTo>
                    <a:pt x="16341" y="0"/>
                  </a:lnTo>
                  <a:lnTo>
                    <a:pt x="2857" y="6742"/>
                  </a:lnTo>
                  <a:lnTo>
                    <a:pt x="295" y="9434"/>
                  </a:lnTo>
                  <a:lnTo>
                    <a:pt x="0" y="11933"/>
                  </a:lnTo>
                  <a:lnTo>
                    <a:pt x="1214" y="14305"/>
                  </a:lnTo>
                  <a:lnTo>
                    <a:pt x="29889" y="17644"/>
                  </a:lnTo>
                  <a:lnTo>
                    <a:pt x="71752" y="16544"/>
                  </a:lnTo>
                  <a:lnTo>
                    <a:pt x="97731" y="15262"/>
                  </a:lnTo>
                  <a:lnTo>
                    <a:pt x="124223" y="12997"/>
                  </a:lnTo>
                  <a:lnTo>
                    <a:pt x="151056" y="10076"/>
                  </a:lnTo>
                  <a:lnTo>
                    <a:pt x="178118" y="6717"/>
                  </a:lnTo>
                  <a:lnTo>
                    <a:pt x="223238" y="2985"/>
                  </a:lnTo>
                  <a:lnTo>
                    <a:pt x="2830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801">
              <a:extLst>
                <a:ext uri="{FF2B5EF4-FFF2-40B4-BE49-F238E27FC236}">
                  <a16:creationId xmlns:a16="http://schemas.microsoft.com/office/drawing/2014/main" xmlns="" id="{466CDF61-F28F-4CAF-9A04-AB8E2589F9A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785350" y="3597969"/>
              <a:ext cx="203201" cy="15182"/>
            </a:xfrm>
            <a:custGeom>
              <a:avLst/>
              <a:gdLst/>
              <a:ahLst/>
              <a:cxnLst/>
              <a:rect l="0" t="0" r="0" b="0"/>
              <a:pathLst>
                <a:path w="203201" h="15182">
                  <a:moveTo>
                    <a:pt x="0" y="15181"/>
                  </a:moveTo>
                  <a:lnTo>
                    <a:pt x="0" y="15181"/>
                  </a:lnTo>
                  <a:lnTo>
                    <a:pt x="3371" y="15181"/>
                  </a:lnTo>
                  <a:lnTo>
                    <a:pt x="44876" y="3247"/>
                  </a:lnTo>
                  <a:lnTo>
                    <a:pt x="79918" y="0"/>
                  </a:lnTo>
                  <a:lnTo>
                    <a:pt x="119009" y="908"/>
                  </a:lnTo>
                  <a:lnTo>
                    <a:pt x="154258" y="5545"/>
                  </a:lnTo>
                  <a:lnTo>
                    <a:pt x="203200" y="15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375">
            <a:extLst>
              <a:ext uri="{FF2B5EF4-FFF2-40B4-BE49-F238E27FC236}">
                <a16:creationId xmlns:a16="http://schemas.microsoft.com/office/drawing/2014/main" xmlns="" id="{9F0CD577-7EDD-4051-8E32-BE3154836F41}"/>
              </a:ext>
            </a:extLst>
          </p:cNvPr>
          <p:cNvGrpSpPr/>
          <p:nvPr/>
        </p:nvGrpSpPr>
        <p:grpSpPr>
          <a:xfrm>
            <a:off x="8549728" y="3422911"/>
            <a:ext cx="568612" cy="317240"/>
            <a:chOff x="8549728" y="3422911"/>
            <a:chExt cx="568612" cy="317240"/>
          </a:xfrm>
        </p:grpSpPr>
        <p:sp>
          <p:nvSpPr>
            <p:cNvPr id="242" name="SMARTInkShape-1802">
              <a:extLst>
                <a:ext uri="{FF2B5EF4-FFF2-40B4-BE49-F238E27FC236}">
                  <a16:creationId xmlns:a16="http://schemas.microsoft.com/office/drawing/2014/main" xmlns="" id="{D0F4D7ED-2011-4ED2-8BE6-F4BC682E625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978900" y="3435357"/>
              <a:ext cx="139440" cy="289571"/>
            </a:xfrm>
            <a:custGeom>
              <a:avLst/>
              <a:gdLst/>
              <a:ahLst/>
              <a:cxnLst/>
              <a:rect l="0" t="0" r="0" b="0"/>
              <a:pathLst>
                <a:path w="139440" h="289571">
                  <a:moveTo>
                    <a:pt x="133350" y="6343"/>
                  </a:moveTo>
                  <a:lnTo>
                    <a:pt x="133350" y="6343"/>
                  </a:lnTo>
                  <a:lnTo>
                    <a:pt x="139439" y="254"/>
                  </a:lnTo>
                  <a:lnTo>
                    <a:pt x="103719" y="0"/>
                  </a:lnTo>
                  <a:lnTo>
                    <a:pt x="66985" y="6901"/>
                  </a:lnTo>
                  <a:lnTo>
                    <a:pt x="61590" y="8832"/>
                  </a:lnTo>
                  <a:lnTo>
                    <a:pt x="51832" y="16621"/>
                  </a:lnTo>
                  <a:lnTo>
                    <a:pt x="44204" y="26433"/>
                  </a:lnTo>
                  <a:lnTo>
                    <a:pt x="40812" y="35498"/>
                  </a:lnTo>
                  <a:lnTo>
                    <a:pt x="41187" y="46112"/>
                  </a:lnTo>
                  <a:lnTo>
                    <a:pt x="44163" y="89597"/>
                  </a:lnTo>
                  <a:lnTo>
                    <a:pt x="46247" y="110739"/>
                  </a:lnTo>
                  <a:lnTo>
                    <a:pt x="50622" y="137176"/>
                  </a:lnTo>
                  <a:lnTo>
                    <a:pt x="50721" y="135517"/>
                  </a:lnTo>
                  <a:lnTo>
                    <a:pt x="54148" y="130616"/>
                  </a:lnTo>
                  <a:lnTo>
                    <a:pt x="63002" y="124695"/>
                  </a:lnTo>
                  <a:lnTo>
                    <a:pt x="66696" y="124050"/>
                  </a:lnTo>
                  <a:lnTo>
                    <a:pt x="74563" y="125214"/>
                  </a:lnTo>
                  <a:lnTo>
                    <a:pt x="97194" y="135548"/>
                  </a:lnTo>
                  <a:lnTo>
                    <a:pt x="102896" y="139046"/>
                  </a:lnTo>
                  <a:lnTo>
                    <a:pt x="130974" y="177411"/>
                  </a:lnTo>
                  <a:lnTo>
                    <a:pt x="137115" y="200101"/>
                  </a:lnTo>
                  <a:lnTo>
                    <a:pt x="134788" y="216400"/>
                  </a:lnTo>
                  <a:lnTo>
                    <a:pt x="123663" y="241443"/>
                  </a:lnTo>
                  <a:lnTo>
                    <a:pt x="112112" y="256882"/>
                  </a:lnTo>
                  <a:lnTo>
                    <a:pt x="89036" y="273507"/>
                  </a:lnTo>
                  <a:lnTo>
                    <a:pt x="60168" y="285959"/>
                  </a:lnTo>
                  <a:lnTo>
                    <a:pt x="31390" y="289570"/>
                  </a:lnTo>
                  <a:lnTo>
                    <a:pt x="18419" y="287914"/>
                  </a:lnTo>
                  <a:lnTo>
                    <a:pt x="9832" y="282945"/>
                  </a:lnTo>
                  <a:lnTo>
                    <a:pt x="0" y="273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803">
              <a:extLst>
                <a:ext uri="{FF2B5EF4-FFF2-40B4-BE49-F238E27FC236}">
                  <a16:creationId xmlns:a16="http://schemas.microsoft.com/office/drawing/2014/main" xmlns="" id="{E5F3F986-3D29-4A77-99E9-0FA3295460B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549728" y="3422911"/>
              <a:ext cx="162473" cy="248786"/>
            </a:xfrm>
            <a:custGeom>
              <a:avLst/>
              <a:gdLst/>
              <a:ahLst/>
              <a:cxnLst/>
              <a:rect l="0" t="0" r="0" b="0"/>
              <a:pathLst>
                <a:path w="162473" h="248786">
                  <a:moveTo>
                    <a:pt x="79922" y="6089"/>
                  </a:moveTo>
                  <a:lnTo>
                    <a:pt x="79922" y="6089"/>
                  </a:lnTo>
                  <a:lnTo>
                    <a:pt x="86010" y="0"/>
                  </a:lnTo>
                  <a:lnTo>
                    <a:pt x="85515" y="11341"/>
                  </a:lnTo>
                  <a:lnTo>
                    <a:pt x="74055" y="54017"/>
                  </a:lnTo>
                  <a:lnTo>
                    <a:pt x="55763" y="93041"/>
                  </a:lnTo>
                  <a:lnTo>
                    <a:pt x="35839" y="135882"/>
                  </a:lnTo>
                  <a:lnTo>
                    <a:pt x="19902" y="173114"/>
                  </a:lnTo>
                  <a:lnTo>
                    <a:pt x="3285" y="215183"/>
                  </a:lnTo>
                  <a:lnTo>
                    <a:pt x="0" y="228607"/>
                  </a:lnTo>
                  <a:lnTo>
                    <a:pt x="421" y="237395"/>
                  </a:lnTo>
                  <a:lnTo>
                    <a:pt x="1521" y="240726"/>
                  </a:lnTo>
                  <a:lnTo>
                    <a:pt x="8388" y="246309"/>
                  </a:lnTo>
                  <a:lnTo>
                    <a:pt x="13183" y="248785"/>
                  </a:lnTo>
                  <a:lnTo>
                    <a:pt x="27918" y="247774"/>
                  </a:lnTo>
                  <a:lnTo>
                    <a:pt x="72864" y="238998"/>
                  </a:lnTo>
                  <a:lnTo>
                    <a:pt x="117751" y="235540"/>
                  </a:lnTo>
                  <a:lnTo>
                    <a:pt x="146582" y="232976"/>
                  </a:lnTo>
                  <a:lnTo>
                    <a:pt x="162472" y="228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804">
              <a:extLst>
                <a:ext uri="{FF2B5EF4-FFF2-40B4-BE49-F238E27FC236}">
                  <a16:creationId xmlns:a16="http://schemas.microsoft.com/office/drawing/2014/main" xmlns="" id="{D8254239-9764-4BAA-B4F6-6E4E00BD891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705850" y="3547168"/>
              <a:ext cx="12678" cy="192983"/>
            </a:xfrm>
            <a:custGeom>
              <a:avLst/>
              <a:gdLst/>
              <a:ahLst/>
              <a:cxnLst/>
              <a:rect l="0" t="0" r="0" b="0"/>
              <a:pathLst>
                <a:path w="12678" h="192983">
                  <a:moveTo>
                    <a:pt x="6350" y="15182"/>
                  </a:moveTo>
                  <a:lnTo>
                    <a:pt x="6350" y="15182"/>
                  </a:lnTo>
                  <a:lnTo>
                    <a:pt x="11376" y="3249"/>
                  </a:lnTo>
                  <a:lnTo>
                    <a:pt x="12112" y="0"/>
                  </a:lnTo>
                  <a:lnTo>
                    <a:pt x="12309" y="122"/>
                  </a:lnTo>
                  <a:lnTo>
                    <a:pt x="12677" y="41068"/>
                  </a:lnTo>
                  <a:lnTo>
                    <a:pt x="11990" y="82018"/>
                  </a:lnTo>
                  <a:lnTo>
                    <a:pt x="7672" y="126378"/>
                  </a:lnTo>
                  <a:lnTo>
                    <a:pt x="2160" y="169995"/>
                  </a:lnTo>
                  <a:lnTo>
                    <a:pt x="0" y="192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805">
              <a:extLst>
                <a:ext uri="{FF2B5EF4-FFF2-40B4-BE49-F238E27FC236}">
                  <a16:creationId xmlns:a16="http://schemas.microsoft.com/office/drawing/2014/main" xmlns="" id="{513BF1A8-6885-4106-AE7B-8419A41D120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858250" y="36322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376">
            <a:extLst>
              <a:ext uri="{FF2B5EF4-FFF2-40B4-BE49-F238E27FC236}">
                <a16:creationId xmlns:a16="http://schemas.microsoft.com/office/drawing/2014/main" xmlns="" id="{B9C47F5F-5D2B-4DCF-AE4E-386D43B99B63}"/>
              </a:ext>
            </a:extLst>
          </p:cNvPr>
          <p:cNvGrpSpPr/>
          <p:nvPr/>
        </p:nvGrpSpPr>
        <p:grpSpPr>
          <a:xfrm>
            <a:off x="10367317" y="3544183"/>
            <a:ext cx="1679791" cy="412132"/>
            <a:chOff x="10367317" y="3544183"/>
            <a:chExt cx="1679791" cy="412132"/>
          </a:xfrm>
        </p:grpSpPr>
        <p:sp>
          <p:nvSpPr>
            <p:cNvPr id="247" name="SMARTInkShape-1806">
              <a:extLst>
                <a:ext uri="{FF2B5EF4-FFF2-40B4-BE49-F238E27FC236}">
                  <a16:creationId xmlns:a16="http://schemas.microsoft.com/office/drawing/2014/main" xmlns="" id="{BC90C8AA-B98D-4CD2-9D1A-077F9169E23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906250" y="3606800"/>
              <a:ext cx="140858" cy="273051"/>
            </a:xfrm>
            <a:custGeom>
              <a:avLst/>
              <a:gdLst/>
              <a:ahLst/>
              <a:cxnLst/>
              <a:rect l="0" t="0" r="0" b="0"/>
              <a:pathLst>
                <a:path w="140858" h="273051">
                  <a:moveTo>
                    <a:pt x="107950" y="0"/>
                  </a:moveTo>
                  <a:lnTo>
                    <a:pt x="107950" y="0"/>
                  </a:lnTo>
                  <a:lnTo>
                    <a:pt x="128998" y="21047"/>
                  </a:lnTo>
                  <a:lnTo>
                    <a:pt x="139900" y="52176"/>
                  </a:lnTo>
                  <a:lnTo>
                    <a:pt x="140857" y="99420"/>
                  </a:lnTo>
                  <a:lnTo>
                    <a:pt x="132689" y="133322"/>
                  </a:lnTo>
                  <a:lnTo>
                    <a:pt x="116123" y="167910"/>
                  </a:lnTo>
                  <a:lnTo>
                    <a:pt x="87594" y="204449"/>
                  </a:lnTo>
                  <a:lnTo>
                    <a:pt x="53748" y="234329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807">
              <a:extLst>
                <a:ext uri="{FF2B5EF4-FFF2-40B4-BE49-F238E27FC236}">
                  <a16:creationId xmlns:a16="http://schemas.microsoft.com/office/drawing/2014/main" xmlns="" id="{B8590C88-4405-44E4-9BF6-0EC7C816BF0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834873" y="3665355"/>
              <a:ext cx="84078" cy="136424"/>
            </a:xfrm>
            <a:custGeom>
              <a:avLst/>
              <a:gdLst/>
              <a:ahLst/>
              <a:cxnLst/>
              <a:rect l="0" t="0" r="0" b="0"/>
              <a:pathLst>
                <a:path w="84078" h="136424">
                  <a:moveTo>
                    <a:pt x="7877" y="17645"/>
                  </a:moveTo>
                  <a:lnTo>
                    <a:pt x="7877" y="17645"/>
                  </a:lnTo>
                  <a:lnTo>
                    <a:pt x="11247" y="10903"/>
                  </a:lnTo>
                  <a:lnTo>
                    <a:pt x="16666" y="5712"/>
                  </a:lnTo>
                  <a:lnTo>
                    <a:pt x="20085" y="3340"/>
                  </a:lnTo>
                  <a:lnTo>
                    <a:pt x="35012" y="0"/>
                  </a:lnTo>
                  <a:lnTo>
                    <a:pt x="44866" y="2983"/>
                  </a:lnTo>
                  <a:lnTo>
                    <a:pt x="49471" y="5753"/>
                  </a:lnTo>
                  <a:lnTo>
                    <a:pt x="52539" y="9717"/>
                  </a:lnTo>
                  <a:lnTo>
                    <a:pt x="55948" y="19765"/>
                  </a:lnTo>
                  <a:lnTo>
                    <a:pt x="51820" y="35051"/>
                  </a:lnTo>
                  <a:lnTo>
                    <a:pt x="31922" y="73607"/>
                  </a:lnTo>
                  <a:lnTo>
                    <a:pt x="1800" y="120679"/>
                  </a:lnTo>
                  <a:lnTo>
                    <a:pt x="298" y="125140"/>
                  </a:lnTo>
                  <a:lnTo>
                    <a:pt x="0" y="128819"/>
                  </a:lnTo>
                  <a:lnTo>
                    <a:pt x="510" y="131978"/>
                  </a:lnTo>
                  <a:lnTo>
                    <a:pt x="2966" y="134084"/>
                  </a:lnTo>
                  <a:lnTo>
                    <a:pt x="11339" y="136423"/>
                  </a:lnTo>
                  <a:lnTo>
                    <a:pt x="31321" y="134370"/>
                  </a:lnTo>
                  <a:lnTo>
                    <a:pt x="84077" y="119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808">
              <a:extLst>
                <a:ext uri="{FF2B5EF4-FFF2-40B4-BE49-F238E27FC236}">
                  <a16:creationId xmlns:a16="http://schemas.microsoft.com/office/drawing/2014/main" xmlns="" id="{429677CB-6603-4F85-9868-D38AC43D114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745661" y="3619916"/>
              <a:ext cx="65340" cy="209135"/>
            </a:xfrm>
            <a:custGeom>
              <a:avLst/>
              <a:gdLst/>
              <a:ahLst/>
              <a:cxnLst/>
              <a:rect l="0" t="0" r="0" b="0"/>
              <a:pathLst>
                <a:path w="65340" h="209135">
                  <a:moveTo>
                    <a:pt x="65339" y="18634"/>
                  </a:moveTo>
                  <a:lnTo>
                    <a:pt x="65339" y="18634"/>
                  </a:lnTo>
                  <a:lnTo>
                    <a:pt x="56500" y="4328"/>
                  </a:lnTo>
                  <a:lnTo>
                    <a:pt x="52474" y="1692"/>
                  </a:lnTo>
                  <a:lnTo>
                    <a:pt x="46241" y="208"/>
                  </a:lnTo>
                  <a:lnTo>
                    <a:pt x="44140" y="0"/>
                  </a:lnTo>
                  <a:lnTo>
                    <a:pt x="31070" y="16562"/>
                  </a:lnTo>
                  <a:lnTo>
                    <a:pt x="13465" y="60244"/>
                  </a:lnTo>
                  <a:lnTo>
                    <a:pt x="4893" y="104184"/>
                  </a:lnTo>
                  <a:lnTo>
                    <a:pt x="0" y="143936"/>
                  </a:lnTo>
                  <a:lnTo>
                    <a:pt x="6546" y="176959"/>
                  </a:lnTo>
                  <a:lnTo>
                    <a:pt x="20889" y="209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809">
              <a:extLst>
                <a:ext uri="{FF2B5EF4-FFF2-40B4-BE49-F238E27FC236}">
                  <a16:creationId xmlns:a16="http://schemas.microsoft.com/office/drawing/2014/main" xmlns="" id="{E37FA75F-1667-46E4-9B13-34EE0AB91EE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613545" y="3740150"/>
              <a:ext cx="64106" cy="120651"/>
            </a:xfrm>
            <a:custGeom>
              <a:avLst/>
              <a:gdLst/>
              <a:ahLst/>
              <a:cxnLst/>
              <a:rect l="0" t="0" r="0" b="0"/>
              <a:pathLst>
                <a:path w="64106" h="120651">
                  <a:moveTo>
                    <a:pt x="64105" y="0"/>
                  </a:moveTo>
                  <a:lnTo>
                    <a:pt x="64105" y="0"/>
                  </a:lnTo>
                  <a:lnTo>
                    <a:pt x="60735" y="0"/>
                  </a:lnTo>
                  <a:lnTo>
                    <a:pt x="57198" y="3763"/>
                  </a:lnTo>
                  <a:lnTo>
                    <a:pt x="25605" y="50620"/>
                  </a:lnTo>
                  <a:lnTo>
                    <a:pt x="2946" y="93275"/>
                  </a:lnTo>
                  <a:lnTo>
                    <a:pt x="0" y="105191"/>
                  </a:lnTo>
                  <a:lnTo>
                    <a:pt x="605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810">
              <a:extLst>
                <a:ext uri="{FF2B5EF4-FFF2-40B4-BE49-F238E27FC236}">
                  <a16:creationId xmlns:a16="http://schemas.microsoft.com/office/drawing/2014/main" xmlns="" id="{3EAB78E0-FE6F-4151-BEFC-F2159CE7FE2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582400" y="37401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0" y="0"/>
                  </a:moveTo>
                  <a:lnTo>
                    <a:pt x="0" y="0"/>
                  </a:lnTo>
                  <a:lnTo>
                    <a:pt x="3370" y="24419"/>
                  </a:lnTo>
                  <a:lnTo>
                    <a:pt x="33599" y="69087"/>
                  </a:lnTo>
                  <a:lnTo>
                    <a:pt x="508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811">
              <a:extLst>
                <a:ext uri="{FF2B5EF4-FFF2-40B4-BE49-F238E27FC236}">
                  <a16:creationId xmlns:a16="http://schemas.microsoft.com/office/drawing/2014/main" xmlns="" id="{140C6731-FF64-409C-B163-C5023FDD624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431986" y="3595745"/>
              <a:ext cx="144012" cy="360570"/>
            </a:xfrm>
            <a:custGeom>
              <a:avLst/>
              <a:gdLst/>
              <a:ahLst/>
              <a:cxnLst/>
              <a:rect l="0" t="0" r="0" b="0"/>
              <a:pathLst>
                <a:path w="144012" h="360570">
                  <a:moveTo>
                    <a:pt x="4364" y="99955"/>
                  </a:moveTo>
                  <a:lnTo>
                    <a:pt x="4364" y="99955"/>
                  </a:lnTo>
                  <a:lnTo>
                    <a:pt x="0" y="117280"/>
                  </a:lnTo>
                  <a:lnTo>
                    <a:pt x="288" y="161155"/>
                  </a:lnTo>
                  <a:lnTo>
                    <a:pt x="5038" y="200873"/>
                  </a:lnTo>
                  <a:lnTo>
                    <a:pt x="10913" y="245097"/>
                  </a:lnTo>
                  <a:lnTo>
                    <a:pt x="13625" y="280174"/>
                  </a:lnTo>
                  <a:lnTo>
                    <a:pt x="12478" y="316930"/>
                  </a:lnTo>
                  <a:lnTo>
                    <a:pt x="7865" y="356468"/>
                  </a:lnTo>
                  <a:lnTo>
                    <a:pt x="5993" y="360569"/>
                  </a:lnTo>
                  <a:lnTo>
                    <a:pt x="4038" y="359776"/>
                  </a:lnTo>
                  <a:lnTo>
                    <a:pt x="2030" y="355718"/>
                  </a:lnTo>
                  <a:lnTo>
                    <a:pt x="2574" y="312928"/>
                  </a:lnTo>
                  <a:lnTo>
                    <a:pt x="4582" y="289915"/>
                  </a:lnTo>
                  <a:lnTo>
                    <a:pt x="7332" y="263283"/>
                  </a:lnTo>
                  <a:lnTo>
                    <a:pt x="10576" y="234241"/>
                  </a:lnTo>
                  <a:lnTo>
                    <a:pt x="14856" y="206412"/>
                  </a:lnTo>
                  <a:lnTo>
                    <a:pt x="19824" y="179393"/>
                  </a:lnTo>
                  <a:lnTo>
                    <a:pt x="25254" y="152913"/>
                  </a:lnTo>
                  <a:lnTo>
                    <a:pt x="36933" y="108440"/>
                  </a:lnTo>
                  <a:lnTo>
                    <a:pt x="49883" y="70565"/>
                  </a:lnTo>
                  <a:lnTo>
                    <a:pt x="72336" y="25003"/>
                  </a:lnTo>
                  <a:lnTo>
                    <a:pt x="86079" y="7611"/>
                  </a:lnTo>
                  <a:lnTo>
                    <a:pt x="94118" y="3114"/>
                  </a:lnTo>
                  <a:lnTo>
                    <a:pt x="112458" y="0"/>
                  </a:lnTo>
                  <a:lnTo>
                    <a:pt x="120172" y="2274"/>
                  </a:lnTo>
                  <a:lnTo>
                    <a:pt x="132503" y="12326"/>
                  </a:lnTo>
                  <a:lnTo>
                    <a:pt x="144011" y="47337"/>
                  </a:lnTo>
                  <a:lnTo>
                    <a:pt x="141922" y="75628"/>
                  </a:lnTo>
                  <a:lnTo>
                    <a:pt x="131823" y="103959"/>
                  </a:lnTo>
                  <a:lnTo>
                    <a:pt x="103042" y="143004"/>
                  </a:lnTo>
                  <a:lnTo>
                    <a:pt x="66999" y="178753"/>
                  </a:lnTo>
                  <a:lnTo>
                    <a:pt x="48814" y="188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812">
              <a:extLst>
                <a:ext uri="{FF2B5EF4-FFF2-40B4-BE49-F238E27FC236}">
                  <a16:creationId xmlns:a16="http://schemas.microsoft.com/office/drawing/2014/main" xmlns="" id="{1F08A527-9BD7-4EC5-A521-E951422BF04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334752" y="3601333"/>
              <a:ext cx="6349" cy="202318"/>
            </a:xfrm>
            <a:custGeom>
              <a:avLst/>
              <a:gdLst/>
              <a:ahLst/>
              <a:cxnLst/>
              <a:rect l="0" t="0" r="0" b="0"/>
              <a:pathLst>
                <a:path w="6349" h="202318">
                  <a:moveTo>
                    <a:pt x="6348" y="5467"/>
                  </a:moveTo>
                  <a:lnTo>
                    <a:pt x="6348" y="5467"/>
                  </a:lnTo>
                  <a:lnTo>
                    <a:pt x="880" y="0"/>
                  </a:lnTo>
                  <a:lnTo>
                    <a:pt x="259" y="6120"/>
                  </a:lnTo>
                  <a:lnTo>
                    <a:pt x="31" y="47485"/>
                  </a:lnTo>
                  <a:lnTo>
                    <a:pt x="7" y="84709"/>
                  </a:lnTo>
                  <a:lnTo>
                    <a:pt x="0" y="127018"/>
                  </a:lnTo>
                  <a:lnTo>
                    <a:pt x="1879" y="167071"/>
                  </a:lnTo>
                  <a:lnTo>
                    <a:pt x="6348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813">
              <a:extLst>
                <a:ext uri="{FF2B5EF4-FFF2-40B4-BE49-F238E27FC236}">
                  <a16:creationId xmlns:a16="http://schemas.microsoft.com/office/drawing/2014/main" xmlns="" id="{AB7D0024-A422-47C8-9AAB-9C98C5E7D92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227682" y="3683000"/>
              <a:ext cx="157869" cy="31751"/>
            </a:xfrm>
            <a:custGeom>
              <a:avLst/>
              <a:gdLst/>
              <a:ahLst/>
              <a:cxnLst/>
              <a:rect l="0" t="0" r="0" b="0"/>
              <a:pathLst>
                <a:path w="157869" h="31751">
                  <a:moveTo>
                    <a:pt x="5468" y="31750"/>
                  </a:moveTo>
                  <a:lnTo>
                    <a:pt x="5468" y="31750"/>
                  </a:lnTo>
                  <a:lnTo>
                    <a:pt x="0" y="31750"/>
                  </a:lnTo>
                  <a:lnTo>
                    <a:pt x="39194" y="19540"/>
                  </a:lnTo>
                  <a:lnTo>
                    <a:pt x="86017" y="7985"/>
                  </a:lnTo>
                  <a:lnTo>
                    <a:pt x="129993" y="2366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814">
              <a:extLst>
                <a:ext uri="{FF2B5EF4-FFF2-40B4-BE49-F238E27FC236}">
                  <a16:creationId xmlns:a16="http://schemas.microsoft.com/office/drawing/2014/main" xmlns="" id="{F088EB6C-01EA-4E08-A0F9-29C4B667209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991850" y="3544183"/>
              <a:ext cx="73679" cy="221368"/>
            </a:xfrm>
            <a:custGeom>
              <a:avLst/>
              <a:gdLst/>
              <a:ahLst/>
              <a:cxnLst/>
              <a:rect l="0" t="0" r="0" b="0"/>
              <a:pathLst>
                <a:path w="73679" h="221368">
                  <a:moveTo>
                    <a:pt x="6350" y="5467"/>
                  </a:moveTo>
                  <a:lnTo>
                    <a:pt x="6350" y="5467"/>
                  </a:lnTo>
                  <a:lnTo>
                    <a:pt x="6349" y="2096"/>
                  </a:lnTo>
                  <a:lnTo>
                    <a:pt x="7055" y="1103"/>
                  </a:lnTo>
                  <a:lnTo>
                    <a:pt x="8231" y="441"/>
                  </a:lnTo>
                  <a:lnTo>
                    <a:pt x="9720" y="0"/>
                  </a:lnTo>
                  <a:lnTo>
                    <a:pt x="25302" y="9492"/>
                  </a:lnTo>
                  <a:lnTo>
                    <a:pt x="51162" y="35822"/>
                  </a:lnTo>
                  <a:lnTo>
                    <a:pt x="71055" y="73806"/>
                  </a:lnTo>
                  <a:lnTo>
                    <a:pt x="73678" y="103809"/>
                  </a:lnTo>
                  <a:lnTo>
                    <a:pt x="72403" y="119712"/>
                  </a:lnTo>
                  <a:lnTo>
                    <a:pt x="59695" y="150552"/>
                  </a:lnTo>
                  <a:lnTo>
                    <a:pt x="30624" y="190037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815">
              <a:extLst>
                <a:ext uri="{FF2B5EF4-FFF2-40B4-BE49-F238E27FC236}">
                  <a16:creationId xmlns:a16="http://schemas.microsoft.com/office/drawing/2014/main" xmlns="" id="{6C67B802-F572-4172-80AA-AB99EE22234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913162" y="3651250"/>
              <a:ext cx="8839" cy="95251"/>
            </a:xfrm>
            <a:custGeom>
              <a:avLst/>
              <a:gdLst/>
              <a:ahLst/>
              <a:cxnLst/>
              <a:rect l="0" t="0" r="0" b="0"/>
              <a:pathLst>
                <a:path w="8839" h="95251">
                  <a:moveTo>
                    <a:pt x="8838" y="0"/>
                  </a:moveTo>
                  <a:lnTo>
                    <a:pt x="8838" y="0"/>
                  </a:lnTo>
                  <a:lnTo>
                    <a:pt x="0" y="29886"/>
                  </a:lnTo>
                  <a:lnTo>
                    <a:pt x="1969" y="65510"/>
                  </a:lnTo>
                  <a:lnTo>
                    <a:pt x="8838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816">
              <a:extLst>
                <a:ext uri="{FF2B5EF4-FFF2-40B4-BE49-F238E27FC236}">
                  <a16:creationId xmlns:a16="http://schemas.microsoft.com/office/drawing/2014/main" xmlns="" id="{2E559FCB-032F-41FE-9617-7D06765AD47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820400" y="3547168"/>
              <a:ext cx="44451" cy="173933"/>
            </a:xfrm>
            <a:custGeom>
              <a:avLst/>
              <a:gdLst/>
              <a:ahLst/>
              <a:cxnLst/>
              <a:rect l="0" t="0" r="0" b="0"/>
              <a:pathLst>
                <a:path w="44451" h="173933">
                  <a:moveTo>
                    <a:pt x="44450" y="15182"/>
                  </a:moveTo>
                  <a:lnTo>
                    <a:pt x="44450" y="15182"/>
                  </a:lnTo>
                  <a:lnTo>
                    <a:pt x="35612" y="876"/>
                  </a:lnTo>
                  <a:lnTo>
                    <a:pt x="32913" y="0"/>
                  </a:lnTo>
                  <a:lnTo>
                    <a:pt x="26152" y="909"/>
                  </a:lnTo>
                  <a:lnTo>
                    <a:pt x="18443" y="9309"/>
                  </a:lnTo>
                  <a:lnTo>
                    <a:pt x="11019" y="24566"/>
                  </a:lnTo>
                  <a:lnTo>
                    <a:pt x="3579" y="62334"/>
                  </a:lnTo>
                  <a:lnTo>
                    <a:pt x="1591" y="95405"/>
                  </a:lnTo>
                  <a:lnTo>
                    <a:pt x="471" y="142982"/>
                  </a:lnTo>
                  <a:lnTo>
                    <a:pt x="0" y="173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817">
              <a:extLst>
                <a:ext uri="{FF2B5EF4-FFF2-40B4-BE49-F238E27FC236}">
                  <a16:creationId xmlns:a16="http://schemas.microsoft.com/office/drawing/2014/main" xmlns="" id="{BF5255CF-71C7-41AB-A0D7-6E885971D4D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604500" y="375285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76200" y="0"/>
                  </a:moveTo>
                  <a:lnTo>
                    <a:pt x="76200" y="0"/>
                  </a:lnTo>
                  <a:lnTo>
                    <a:pt x="66061" y="705"/>
                  </a:lnTo>
                  <a:lnTo>
                    <a:pt x="58524" y="3371"/>
                  </a:lnTo>
                  <a:lnTo>
                    <a:pt x="24963" y="32603"/>
                  </a:lnTo>
                  <a:lnTo>
                    <a:pt x="12964" y="5105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818">
              <a:extLst>
                <a:ext uri="{FF2B5EF4-FFF2-40B4-BE49-F238E27FC236}">
                  <a16:creationId xmlns:a16="http://schemas.microsoft.com/office/drawing/2014/main" xmlns="" id="{C782497A-1031-4447-B27D-718737CA454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572750" y="37655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37921" y="32638"/>
                  </a:lnTo>
                  <a:lnTo>
                    <a:pt x="698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819">
              <a:extLst>
                <a:ext uri="{FF2B5EF4-FFF2-40B4-BE49-F238E27FC236}">
                  <a16:creationId xmlns:a16="http://schemas.microsoft.com/office/drawing/2014/main" xmlns="" id="{DF486789-3793-4A2C-879F-D30D64ADB1B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367317" y="3563501"/>
              <a:ext cx="136644" cy="368295"/>
            </a:xfrm>
            <a:custGeom>
              <a:avLst/>
              <a:gdLst/>
              <a:ahLst/>
              <a:cxnLst/>
              <a:rect l="0" t="0" r="0" b="0"/>
              <a:pathLst>
                <a:path w="136644" h="368295">
                  <a:moveTo>
                    <a:pt x="8583" y="100449"/>
                  </a:moveTo>
                  <a:lnTo>
                    <a:pt x="8583" y="100449"/>
                  </a:lnTo>
                  <a:lnTo>
                    <a:pt x="8583" y="94361"/>
                  </a:lnTo>
                  <a:lnTo>
                    <a:pt x="12947" y="111476"/>
                  </a:lnTo>
                  <a:lnTo>
                    <a:pt x="14541" y="155308"/>
                  </a:lnTo>
                  <a:lnTo>
                    <a:pt x="12935" y="202546"/>
                  </a:lnTo>
                  <a:lnTo>
                    <a:pt x="9812" y="240370"/>
                  </a:lnTo>
                  <a:lnTo>
                    <a:pt x="6072" y="278347"/>
                  </a:lnTo>
                  <a:lnTo>
                    <a:pt x="0" y="325315"/>
                  </a:lnTo>
                  <a:lnTo>
                    <a:pt x="1711" y="368294"/>
                  </a:lnTo>
                  <a:lnTo>
                    <a:pt x="2590" y="367912"/>
                  </a:lnTo>
                  <a:lnTo>
                    <a:pt x="5450" y="361843"/>
                  </a:lnTo>
                  <a:lnTo>
                    <a:pt x="13033" y="317600"/>
                  </a:lnTo>
                  <a:lnTo>
                    <a:pt x="17145" y="279746"/>
                  </a:lnTo>
                  <a:lnTo>
                    <a:pt x="19444" y="235170"/>
                  </a:lnTo>
                  <a:lnTo>
                    <a:pt x="21877" y="188547"/>
                  </a:lnTo>
                  <a:lnTo>
                    <a:pt x="27661" y="144307"/>
                  </a:lnTo>
                  <a:lnTo>
                    <a:pt x="34936" y="106771"/>
                  </a:lnTo>
                  <a:lnTo>
                    <a:pt x="48846" y="59753"/>
                  </a:lnTo>
                  <a:lnTo>
                    <a:pt x="66374" y="24656"/>
                  </a:lnTo>
                  <a:lnTo>
                    <a:pt x="78717" y="9613"/>
                  </a:lnTo>
                  <a:lnTo>
                    <a:pt x="91259" y="576"/>
                  </a:lnTo>
                  <a:lnTo>
                    <a:pt x="96861" y="0"/>
                  </a:lnTo>
                  <a:lnTo>
                    <a:pt x="102008" y="1733"/>
                  </a:lnTo>
                  <a:lnTo>
                    <a:pt x="106849" y="5005"/>
                  </a:lnTo>
                  <a:lnTo>
                    <a:pt x="123776" y="29835"/>
                  </a:lnTo>
                  <a:lnTo>
                    <a:pt x="135456" y="67375"/>
                  </a:lnTo>
                  <a:lnTo>
                    <a:pt x="136643" y="106407"/>
                  </a:lnTo>
                  <a:lnTo>
                    <a:pt x="125783" y="141412"/>
                  </a:lnTo>
                  <a:lnTo>
                    <a:pt x="111236" y="159577"/>
                  </a:lnTo>
                  <a:lnTo>
                    <a:pt x="102418" y="167384"/>
                  </a:lnTo>
                  <a:lnTo>
                    <a:pt x="85095" y="174178"/>
                  </a:lnTo>
                  <a:lnTo>
                    <a:pt x="70105" y="174845"/>
                  </a:lnTo>
                  <a:lnTo>
                    <a:pt x="61091" y="172790"/>
                  </a:lnTo>
                  <a:lnTo>
                    <a:pt x="52049" y="167666"/>
                  </a:lnTo>
                  <a:lnTo>
                    <a:pt x="51671" y="166427"/>
                  </a:lnTo>
                  <a:lnTo>
                    <a:pt x="52831" y="165601"/>
                  </a:lnTo>
                  <a:lnTo>
                    <a:pt x="59383" y="163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377">
            <a:extLst>
              <a:ext uri="{FF2B5EF4-FFF2-40B4-BE49-F238E27FC236}">
                <a16:creationId xmlns:a16="http://schemas.microsoft.com/office/drawing/2014/main" xmlns="" id="{01781CF7-FFCA-4093-86AC-5F5DA607A90F}"/>
              </a:ext>
            </a:extLst>
          </p:cNvPr>
          <p:cNvGrpSpPr/>
          <p:nvPr/>
        </p:nvGrpSpPr>
        <p:grpSpPr>
          <a:xfrm>
            <a:off x="9556750" y="4122915"/>
            <a:ext cx="1950947" cy="404795"/>
            <a:chOff x="9556750" y="4122915"/>
            <a:chExt cx="1950947" cy="404795"/>
          </a:xfrm>
        </p:grpSpPr>
        <p:sp>
          <p:nvSpPr>
            <p:cNvPr id="262" name="SMARTInkShape-1820">
              <a:extLst>
                <a:ext uri="{FF2B5EF4-FFF2-40B4-BE49-F238E27FC236}">
                  <a16:creationId xmlns:a16="http://schemas.microsoft.com/office/drawing/2014/main" xmlns="" id="{2C020132-F68E-4206-8FEB-3F254E368A2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391900" y="4241800"/>
              <a:ext cx="115797" cy="219961"/>
            </a:xfrm>
            <a:custGeom>
              <a:avLst/>
              <a:gdLst/>
              <a:ahLst/>
              <a:cxnLst/>
              <a:rect l="0" t="0" r="0" b="0"/>
              <a:pathLst>
                <a:path w="115797" h="219961">
                  <a:moveTo>
                    <a:pt x="95250" y="0"/>
                  </a:moveTo>
                  <a:lnTo>
                    <a:pt x="95250" y="0"/>
                  </a:lnTo>
                  <a:lnTo>
                    <a:pt x="98620" y="0"/>
                  </a:lnTo>
                  <a:lnTo>
                    <a:pt x="107459" y="13484"/>
                  </a:lnTo>
                  <a:lnTo>
                    <a:pt x="115644" y="38724"/>
                  </a:lnTo>
                  <a:lnTo>
                    <a:pt x="115796" y="75287"/>
                  </a:lnTo>
                  <a:lnTo>
                    <a:pt x="104631" y="120771"/>
                  </a:lnTo>
                  <a:lnTo>
                    <a:pt x="84546" y="163254"/>
                  </a:lnTo>
                  <a:lnTo>
                    <a:pt x="57348" y="199282"/>
                  </a:lnTo>
                  <a:lnTo>
                    <a:pt x="37247" y="213923"/>
                  </a:lnTo>
                  <a:lnTo>
                    <a:pt x="26948" y="218815"/>
                  </a:lnTo>
                  <a:lnTo>
                    <a:pt x="19376" y="219960"/>
                  </a:lnTo>
                  <a:lnTo>
                    <a:pt x="13623" y="21860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821">
              <a:extLst>
                <a:ext uri="{FF2B5EF4-FFF2-40B4-BE49-F238E27FC236}">
                  <a16:creationId xmlns:a16="http://schemas.microsoft.com/office/drawing/2014/main" xmlns="" id="{466B7577-AB13-4D1D-8998-79076210045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321673" y="4229100"/>
              <a:ext cx="54376" cy="215901"/>
            </a:xfrm>
            <a:custGeom>
              <a:avLst/>
              <a:gdLst/>
              <a:ahLst/>
              <a:cxnLst/>
              <a:rect l="0" t="0" r="0" b="0"/>
              <a:pathLst>
                <a:path w="54376" h="215901">
                  <a:moveTo>
                    <a:pt x="44827" y="0"/>
                  </a:moveTo>
                  <a:lnTo>
                    <a:pt x="44827" y="0"/>
                  </a:lnTo>
                  <a:lnTo>
                    <a:pt x="41457" y="0"/>
                  </a:lnTo>
                  <a:lnTo>
                    <a:pt x="32618" y="13484"/>
                  </a:lnTo>
                  <a:lnTo>
                    <a:pt x="17691" y="58950"/>
                  </a:lnTo>
                  <a:lnTo>
                    <a:pt x="3233" y="97979"/>
                  </a:lnTo>
                  <a:lnTo>
                    <a:pt x="0" y="114336"/>
                  </a:lnTo>
                  <a:lnTo>
                    <a:pt x="125" y="120674"/>
                  </a:lnTo>
                  <a:lnTo>
                    <a:pt x="2326" y="123489"/>
                  </a:lnTo>
                  <a:lnTo>
                    <a:pt x="5910" y="123954"/>
                  </a:lnTo>
                  <a:lnTo>
                    <a:pt x="32856" y="115309"/>
                  </a:lnTo>
                  <a:lnTo>
                    <a:pt x="53859" y="103684"/>
                  </a:lnTo>
                  <a:lnTo>
                    <a:pt x="54375" y="104400"/>
                  </a:lnTo>
                  <a:lnTo>
                    <a:pt x="47971" y="149184"/>
                  </a:lnTo>
                  <a:lnTo>
                    <a:pt x="36721" y="193210"/>
                  </a:lnTo>
                  <a:lnTo>
                    <a:pt x="32127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822">
              <a:extLst>
                <a:ext uri="{FF2B5EF4-FFF2-40B4-BE49-F238E27FC236}">
                  <a16:creationId xmlns:a16="http://schemas.microsoft.com/office/drawing/2014/main" xmlns="" id="{B81A4F85-0018-4B3E-95A8-2ACC20FAD5E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197444" y="4213330"/>
              <a:ext cx="92857" cy="174521"/>
            </a:xfrm>
            <a:custGeom>
              <a:avLst/>
              <a:gdLst/>
              <a:ahLst/>
              <a:cxnLst/>
              <a:rect l="0" t="0" r="0" b="0"/>
              <a:pathLst>
                <a:path w="92857" h="174521">
                  <a:moveTo>
                    <a:pt x="92856" y="9420"/>
                  </a:moveTo>
                  <a:lnTo>
                    <a:pt x="92856" y="9420"/>
                  </a:lnTo>
                  <a:lnTo>
                    <a:pt x="84017" y="582"/>
                  </a:lnTo>
                  <a:lnTo>
                    <a:pt x="80613" y="0"/>
                  </a:lnTo>
                  <a:lnTo>
                    <a:pt x="71187" y="1235"/>
                  </a:lnTo>
                  <a:lnTo>
                    <a:pt x="47238" y="26123"/>
                  </a:lnTo>
                  <a:lnTo>
                    <a:pt x="21170" y="64777"/>
                  </a:lnTo>
                  <a:lnTo>
                    <a:pt x="5685" y="104139"/>
                  </a:lnTo>
                  <a:lnTo>
                    <a:pt x="0" y="135870"/>
                  </a:lnTo>
                  <a:lnTo>
                    <a:pt x="2434" y="152404"/>
                  </a:lnTo>
                  <a:lnTo>
                    <a:pt x="10306" y="174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823">
              <a:extLst>
                <a:ext uri="{FF2B5EF4-FFF2-40B4-BE49-F238E27FC236}">
                  <a16:creationId xmlns:a16="http://schemas.microsoft.com/office/drawing/2014/main" xmlns="" id="{19D70FD6-616C-436D-98D7-A1C67446883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998200" y="4320979"/>
              <a:ext cx="107951" cy="104972"/>
            </a:xfrm>
            <a:custGeom>
              <a:avLst/>
              <a:gdLst/>
              <a:ahLst/>
              <a:cxnLst/>
              <a:rect l="0" t="0" r="0" b="0"/>
              <a:pathLst>
                <a:path w="107951" h="104972">
                  <a:moveTo>
                    <a:pt x="107950" y="3371"/>
                  </a:moveTo>
                  <a:lnTo>
                    <a:pt x="107950" y="3371"/>
                  </a:lnTo>
                  <a:lnTo>
                    <a:pt x="107950" y="0"/>
                  </a:lnTo>
                  <a:lnTo>
                    <a:pt x="105834" y="418"/>
                  </a:lnTo>
                  <a:lnTo>
                    <a:pt x="92035" y="9159"/>
                  </a:lnTo>
                  <a:lnTo>
                    <a:pt x="56802" y="38564"/>
                  </a:lnTo>
                  <a:lnTo>
                    <a:pt x="16394" y="74764"/>
                  </a:lnTo>
                  <a:lnTo>
                    <a:pt x="7285" y="88253"/>
                  </a:lnTo>
                  <a:lnTo>
                    <a:pt x="0" y="104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824">
              <a:extLst>
                <a:ext uri="{FF2B5EF4-FFF2-40B4-BE49-F238E27FC236}">
                  <a16:creationId xmlns:a16="http://schemas.microsoft.com/office/drawing/2014/main" xmlns="" id="{8B60BA71-CE7F-4E46-8426-A02A6E3EE75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998199" y="4311650"/>
              <a:ext cx="44452" cy="107951"/>
            </a:xfrm>
            <a:custGeom>
              <a:avLst/>
              <a:gdLst/>
              <a:ahLst/>
              <a:cxnLst/>
              <a:rect l="0" t="0" r="0" b="0"/>
              <a:pathLst>
                <a:path w="44452" h="107951">
                  <a:moveTo>
                    <a:pt x="1" y="0"/>
                  </a:moveTo>
                  <a:lnTo>
                    <a:pt x="1" y="0"/>
                  </a:lnTo>
                  <a:lnTo>
                    <a:pt x="0" y="10113"/>
                  </a:lnTo>
                  <a:lnTo>
                    <a:pt x="5646" y="20722"/>
                  </a:lnTo>
                  <a:lnTo>
                    <a:pt x="23145" y="51522"/>
                  </a:lnTo>
                  <a:lnTo>
                    <a:pt x="39834" y="94756"/>
                  </a:lnTo>
                  <a:lnTo>
                    <a:pt x="44451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825">
              <a:extLst>
                <a:ext uri="{FF2B5EF4-FFF2-40B4-BE49-F238E27FC236}">
                  <a16:creationId xmlns:a16="http://schemas.microsoft.com/office/drawing/2014/main" xmlns="" id="{AC8BEA8C-08FB-4685-BC98-1930F77FD96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706100" y="4216400"/>
              <a:ext cx="12701" cy="190501"/>
            </a:xfrm>
            <a:custGeom>
              <a:avLst/>
              <a:gdLst/>
              <a:ahLst/>
              <a:cxnLst/>
              <a:rect l="0" t="0" r="0" b="0"/>
              <a:pathLst>
                <a:path w="12701" h="190501">
                  <a:moveTo>
                    <a:pt x="12700" y="0"/>
                  </a:moveTo>
                  <a:lnTo>
                    <a:pt x="12700" y="0"/>
                  </a:lnTo>
                  <a:lnTo>
                    <a:pt x="8337" y="18031"/>
                  </a:lnTo>
                  <a:lnTo>
                    <a:pt x="6938" y="53477"/>
                  </a:lnTo>
                  <a:lnTo>
                    <a:pt x="5819" y="98709"/>
                  </a:lnTo>
                  <a:lnTo>
                    <a:pt x="2037" y="14229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826">
              <a:extLst>
                <a:ext uri="{FF2B5EF4-FFF2-40B4-BE49-F238E27FC236}">
                  <a16:creationId xmlns:a16="http://schemas.microsoft.com/office/drawing/2014/main" xmlns="" id="{84A3D05F-F38C-48BF-874F-6704F9478D9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796023" y="4156565"/>
              <a:ext cx="174036" cy="371145"/>
            </a:xfrm>
            <a:custGeom>
              <a:avLst/>
              <a:gdLst/>
              <a:ahLst/>
              <a:cxnLst/>
              <a:rect l="0" t="0" r="0" b="0"/>
              <a:pathLst>
                <a:path w="174036" h="371145">
                  <a:moveTo>
                    <a:pt x="49777" y="148735"/>
                  </a:moveTo>
                  <a:lnTo>
                    <a:pt x="49777" y="148735"/>
                  </a:lnTo>
                  <a:lnTo>
                    <a:pt x="32100" y="190830"/>
                  </a:lnTo>
                  <a:lnTo>
                    <a:pt x="19922" y="229489"/>
                  </a:lnTo>
                  <a:lnTo>
                    <a:pt x="10750" y="275595"/>
                  </a:lnTo>
                  <a:lnTo>
                    <a:pt x="6934" y="321633"/>
                  </a:lnTo>
                  <a:lnTo>
                    <a:pt x="513" y="368048"/>
                  </a:lnTo>
                  <a:lnTo>
                    <a:pt x="0" y="371144"/>
                  </a:lnTo>
                  <a:lnTo>
                    <a:pt x="1070" y="370385"/>
                  </a:lnTo>
                  <a:lnTo>
                    <a:pt x="6023" y="362017"/>
                  </a:lnTo>
                  <a:lnTo>
                    <a:pt x="13371" y="327954"/>
                  </a:lnTo>
                  <a:lnTo>
                    <a:pt x="21603" y="288595"/>
                  </a:lnTo>
                  <a:lnTo>
                    <a:pt x="26761" y="265259"/>
                  </a:lnTo>
                  <a:lnTo>
                    <a:pt x="33021" y="237706"/>
                  </a:lnTo>
                  <a:lnTo>
                    <a:pt x="40018" y="207344"/>
                  </a:lnTo>
                  <a:lnTo>
                    <a:pt x="47504" y="175107"/>
                  </a:lnTo>
                  <a:lnTo>
                    <a:pt x="56729" y="143739"/>
                  </a:lnTo>
                  <a:lnTo>
                    <a:pt x="67112" y="112949"/>
                  </a:lnTo>
                  <a:lnTo>
                    <a:pt x="78267" y="82544"/>
                  </a:lnTo>
                  <a:lnTo>
                    <a:pt x="98187" y="41235"/>
                  </a:lnTo>
                  <a:lnTo>
                    <a:pt x="116448" y="15585"/>
                  </a:lnTo>
                  <a:lnTo>
                    <a:pt x="133971" y="1834"/>
                  </a:lnTo>
                  <a:lnTo>
                    <a:pt x="141185" y="0"/>
                  </a:lnTo>
                  <a:lnTo>
                    <a:pt x="147404" y="895"/>
                  </a:lnTo>
                  <a:lnTo>
                    <a:pt x="152962" y="3609"/>
                  </a:lnTo>
                  <a:lnTo>
                    <a:pt x="162900" y="17912"/>
                  </a:lnTo>
                  <a:lnTo>
                    <a:pt x="170608" y="40497"/>
                  </a:lnTo>
                  <a:lnTo>
                    <a:pt x="174035" y="71701"/>
                  </a:lnTo>
                  <a:lnTo>
                    <a:pt x="168032" y="102974"/>
                  </a:lnTo>
                  <a:lnTo>
                    <a:pt x="153841" y="132630"/>
                  </a:lnTo>
                  <a:lnTo>
                    <a:pt x="131070" y="159922"/>
                  </a:lnTo>
                  <a:lnTo>
                    <a:pt x="83742" y="188974"/>
                  </a:lnTo>
                  <a:lnTo>
                    <a:pt x="51702" y="196488"/>
                  </a:lnTo>
                  <a:lnTo>
                    <a:pt x="5327" y="199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827">
              <a:extLst>
                <a:ext uri="{FF2B5EF4-FFF2-40B4-BE49-F238E27FC236}">
                  <a16:creationId xmlns:a16="http://schemas.microsoft.com/office/drawing/2014/main" xmlns="" id="{DFEF92B6-71A3-4107-83EF-9ED65E21F86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642600" y="43053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2325" y="1324"/>
                  </a:lnTo>
                  <a:lnTo>
                    <a:pt x="70825" y="26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828">
              <a:extLst>
                <a:ext uri="{FF2B5EF4-FFF2-40B4-BE49-F238E27FC236}">
                  <a16:creationId xmlns:a16="http://schemas.microsoft.com/office/drawing/2014/main" xmlns="" id="{768AD9C1-3191-4816-9C8C-0E9B8424590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363200" y="4133850"/>
              <a:ext cx="133812" cy="266701"/>
            </a:xfrm>
            <a:custGeom>
              <a:avLst/>
              <a:gdLst/>
              <a:ahLst/>
              <a:cxnLst/>
              <a:rect l="0" t="0" r="0" b="0"/>
              <a:pathLst>
                <a:path w="133812" h="266701">
                  <a:moveTo>
                    <a:pt x="107950" y="0"/>
                  </a:moveTo>
                  <a:lnTo>
                    <a:pt x="107950" y="0"/>
                  </a:lnTo>
                  <a:lnTo>
                    <a:pt x="123530" y="18951"/>
                  </a:lnTo>
                  <a:lnTo>
                    <a:pt x="133811" y="48183"/>
                  </a:lnTo>
                  <a:lnTo>
                    <a:pt x="131214" y="93769"/>
                  </a:lnTo>
                  <a:lnTo>
                    <a:pt x="123228" y="127283"/>
                  </a:lnTo>
                  <a:lnTo>
                    <a:pt x="110507" y="160287"/>
                  </a:lnTo>
                  <a:lnTo>
                    <a:pt x="79545" y="205224"/>
                  </a:lnTo>
                  <a:lnTo>
                    <a:pt x="44265" y="23939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829">
              <a:extLst>
                <a:ext uri="{FF2B5EF4-FFF2-40B4-BE49-F238E27FC236}">
                  <a16:creationId xmlns:a16="http://schemas.microsoft.com/office/drawing/2014/main" xmlns="" id="{B4EC3CB0-90CC-4DE7-BF94-78ACB6F5D19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306050" y="4198755"/>
              <a:ext cx="75283" cy="201796"/>
            </a:xfrm>
            <a:custGeom>
              <a:avLst/>
              <a:gdLst/>
              <a:ahLst/>
              <a:cxnLst/>
              <a:rect l="0" t="0" r="0" b="0"/>
              <a:pathLst>
                <a:path w="75283" h="201796">
                  <a:moveTo>
                    <a:pt x="12700" y="17645"/>
                  </a:moveTo>
                  <a:lnTo>
                    <a:pt x="12700" y="17645"/>
                  </a:lnTo>
                  <a:lnTo>
                    <a:pt x="7674" y="5712"/>
                  </a:lnTo>
                  <a:lnTo>
                    <a:pt x="7232" y="3340"/>
                  </a:lnTo>
                  <a:lnTo>
                    <a:pt x="7644" y="1758"/>
                  </a:lnTo>
                  <a:lnTo>
                    <a:pt x="8624" y="704"/>
                  </a:lnTo>
                  <a:lnTo>
                    <a:pt x="9982" y="0"/>
                  </a:lnTo>
                  <a:lnTo>
                    <a:pt x="15255" y="1101"/>
                  </a:lnTo>
                  <a:lnTo>
                    <a:pt x="40251" y="10928"/>
                  </a:lnTo>
                  <a:lnTo>
                    <a:pt x="51520" y="20304"/>
                  </a:lnTo>
                  <a:lnTo>
                    <a:pt x="55514" y="25768"/>
                  </a:lnTo>
                  <a:lnTo>
                    <a:pt x="58069" y="39364"/>
                  </a:lnTo>
                  <a:lnTo>
                    <a:pt x="57762" y="46941"/>
                  </a:lnTo>
                  <a:lnTo>
                    <a:pt x="55441" y="53404"/>
                  </a:lnTo>
                  <a:lnTo>
                    <a:pt x="34059" y="78441"/>
                  </a:lnTo>
                  <a:lnTo>
                    <a:pt x="9758" y="92167"/>
                  </a:lnTo>
                  <a:lnTo>
                    <a:pt x="9328" y="92726"/>
                  </a:lnTo>
                  <a:lnTo>
                    <a:pt x="9747" y="93099"/>
                  </a:lnTo>
                  <a:lnTo>
                    <a:pt x="52169" y="108572"/>
                  </a:lnTo>
                  <a:lnTo>
                    <a:pt x="60178" y="112130"/>
                  </a:lnTo>
                  <a:lnTo>
                    <a:pt x="70961" y="123609"/>
                  </a:lnTo>
                  <a:lnTo>
                    <a:pt x="74824" y="130620"/>
                  </a:lnTo>
                  <a:lnTo>
                    <a:pt x="75282" y="138117"/>
                  </a:lnTo>
                  <a:lnTo>
                    <a:pt x="70148" y="153974"/>
                  </a:lnTo>
                  <a:lnTo>
                    <a:pt x="48614" y="178767"/>
                  </a:lnTo>
                  <a:lnTo>
                    <a:pt x="0" y="201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830">
              <a:extLst>
                <a:ext uri="{FF2B5EF4-FFF2-40B4-BE49-F238E27FC236}">
                  <a16:creationId xmlns:a16="http://schemas.microsoft.com/office/drawing/2014/main" xmlns="" id="{EB10FFC4-8557-4517-9BF2-6FCF8238170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196727" y="4187930"/>
              <a:ext cx="64874" cy="199921"/>
            </a:xfrm>
            <a:custGeom>
              <a:avLst/>
              <a:gdLst/>
              <a:ahLst/>
              <a:cxnLst/>
              <a:rect l="0" t="0" r="0" b="0"/>
              <a:pathLst>
                <a:path w="64874" h="199921">
                  <a:moveTo>
                    <a:pt x="64873" y="9420"/>
                  </a:moveTo>
                  <a:lnTo>
                    <a:pt x="64873" y="9420"/>
                  </a:lnTo>
                  <a:lnTo>
                    <a:pt x="61503" y="6049"/>
                  </a:lnTo>
                  <a:lnTo>
                    <a:pt x="59847" y="2513"/>
                  </a:lnTo>
                  <a:lnTo>
                    <a:pt x="59405" y="582"/>
                  </a:lnTo>
                  <a:lnTo>
                    <a:pt x="58405" y="0"/>
                  </a:lnTo>
                  <a:lnTo>
                    <a:pt x="57033" y="318"/>
                  </a:lnTo>
                  <a:lnTo>
                    <a:pt x="55413" y="1235"/>
                  </a:lnTo>
                  <a:lnTo>
                    <a:pt x="43020" y="16010"/>
                  </a:lnTo>
                  <a:lnTo>
                    <a:pt x="24234" y="62201"/>
                  </a:lnTo>
                  <a:lnTo>
                    <a:pt x="8381" y="107922"/>
                  </a:lnTo>
                  <a:lnTo>
                    <a:pt x="0" y="150946"/>
                  </a:lnTo>
                  <a:lnTo>
                    <a:pt x="292" y="172745"/>
                  </a:lnTo>
                  <a:lnTo>
                    <a:pt x="3474" y="180392"/>
                  </a:lnTo>
                  <a:lnTo>
                    <a:pt x="26773" y="199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831">
              <a:extLst>
                <a:ext uri="{FF2B5EF4-FFF2-40B4-BE49-F238E27FC236}">
                  <a16:creationId xmlns:a16="http://schemas.microsoft.com/office/drawing/2014/main" xmlns="" id="{4152C6CE-1A40-430C-931D-32FDDE6ADFC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982200" y="4307948"/>
              <a:ext cx="101601" cy="118003"/>
            </a:xfrm>
            <a:custGeom>
              <a:avLst/>
              <a:gdLst/>
              <a:ahLst/>
              <a:cxnLst/>
              <a:rect l="0" t="0" r="0" b="0"/>
              <a:pathLst>
                <a:path w="101601" h="118003">
                  <a:moveTo>
                    <a:pt x="101600" y="16402"/>
                  </a:moveTo>
                  <a:lnTo>
                    <a:pt x="101600" y="16402"/>
                  </a:lnTo>
                  <a:lnTo>
                    <a:pt x="101599" y="6289"/>
                  </a:lnTo>
                  <a:lnTo>
                    <a:pt x="100895" y="3310"/>
                  </a:lnTo>
                  <a:lnTo>
                    <a:pt x="99719" y="1324"/>
                  </a:lnTo>
                  <a:lnTo>
                    <a:pt x="98229" y="0"/>
                  </a:lnTo>
                  <a:lnTo>
                    <a:pt x="95825" y="528"/>
                  </a:lnTo>
                  <a:lnTo>
                    <a:pt x="84288" y="9425"/>
                  </a:lnTo>
                  <a:lnTo>
                    <a:pt x="44426" y="48322"/>
                  </a:lnTo>
                  <a:lnTo>
                    <a:pt x="10946" y="95490"/>
                  </a:lnTo>
                  <a:lnTo>
                    <a:pt x="0" y="118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832">
              <a:extLst>
                <a:ext uri="{FF2B5EF4-FFF2-40B4-BE49-F238E27FC236}">
                  <a16:creationId xmlns:a16="http://schemas.microsoft.com/office/drawing/2014/main" xmlns="" id="{61EF8CC7-9D33-4D1F-967F-69C5084549E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993228" y="4305300"/>
              <a:ext cx="46123" cy="101601"/>
            </a:xfrm>
            <a:custGeom>
              <a:avLst/>
              <a:gdLst/>
              <a:ahLst/>
              <a:cxnLst/>
              <a:rect l="0" t="0" r="0" b="0"/>
              <a:pathLst>
                <a:path w="46123" h="101601">
                  <a:moveTo>
                    <a:pt x="8022" y="0"/>
                  </a:moveTo>
                  <a:lnTo>
                    <a:pt x="8022" y="0"/>
                  </a:lnTo>
                  <a:lnTo>
                    <a:pt x="1279" y="6742"/>
                  </a:lnTo>
                  <a:lnTo>
                    <a:pt x="0" y="10139"/>
                  </a:lnTo>
                  <a:lnTo>
                    <a:pt x="458" y="17677"/>
                  </a:lnTo>
                  <a:lnTo>
                    <a:pt x="7208" y="39083"/>
                  </a:lnTo>
                  <a:lnTo>
                    <a:pt x="33623" y="85752"/>
                  </a:lnTo>
                  <a:lnTo>
                    <a:pt x="46122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833">
              <a:extLst>
                <a:ext uri="{FF2B5EF4-FFF2-40B4-BE49-F238E27FC236}">
                  <a16:creationId xmlns:a16="http://schemas.microsoft.com/office/drawing/2014/main" xmlns="" id="{8E3A9A9D-9B7D-4041-8224-01A644732E2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836150" y="4129843"/>
              <a:ext cx="150772" cy="379949"/>
            </a:xfrm>
            <a:custGeom>
              <a:avLst/>
              <a:gdLst/>
              <a:ahLst/>
              <a:cxnLst/>
              <a:rect l="0" t="0" r="0" b="0"/>
              <a:pathLst>
                <a:path w="150772" h="379949">
                  <a:moveTo>
                    <a:pt x="0" y="169107"/>
                  </a:moveTo>
                  <a:lnTo>
                    <a:pt x="0" y="169107"/>
                  </a:lnTo>
                  <a:lnTo>
                    <a:pt x="5468" y="163640"/>
                  </a:lnTo>
                  <a:lnTo>
                    <a:pt x="9459" y="173132"/>
                  </a:lnTo>
                  <a:lnTo>
                    <a:pt x="12765" y="216991"/>
                  </a:lnTo>
                  <a:lnTo>
                    <a:pt x="15786" y="249655"/>
                  </a:lnTo>
                  <a:lnTo>
                    <a:pt x="17600" y="283458"/>
                  </a:lnTo>
                  <a:lnTo>
                    <a:pt x="16739" y="330459"/>
                  </a:lnTo>
                  <a:lnTo>
                    <a:pt x="10127" y="374154"/>
                  </a:lnTo>
                  <a:lnTo>
                    <a:pt x="8868" y="378477"/>
                  </a:lnTo>
                  <a:lnTo>
                    <a:pt x="8028" y="379948"/>
                  </a:lnTo>
                  <a:lnTo>
                    <a:pt x="7469" y="379517"/>
                  </a:lnTo>
                  <a:lnTo>
                    <a:pt x="7276" y="339812"/>
                  </a:lnTo>
                  <a:lnTo>
                    <a:pt x="9819" y="300009"/>
                  </a:lnTo>
                  <a:lnTo>
                    <a:pt x="12191" y="274014"/>
                  </a:lnTo>
                  <a:lnTo>
                    <a:pt x="15182" y="244689"/>
                  </a:lnTo>
                  <a:lnTo>
                    <a:pt x="18588" y="213145"/>
                  </a:lnTo>
                  <a:lnTo>
                    <a:pt x="23681" y="180826"/>
                  </a:lnTo>
                  <a:lnTo>
                    <a:pt x="29899" y="147992"/>
                  </a:lnTo>
                  <a:lnTo>
                    <a:pt x="36866" y="114813"/>
                  </a:lnTo>
                  <a:lnTo>
                    <a:pt x="44333" y="87756"/>
                  </a:lnTo>
                  <a:lnTo>
                    <a:pt x="60155" y="44521"/>
                  </a:lnTo>
                  <a:lnTo>
                    <a:pt x="81559" y="9269"/>
                  </a:lnTo>
                  <a:lnTo>
                    <a:pt x="88944" y="3987"/>
                  </a:lnTo>
                  <a:lnTo>
                    <a:pt x="104677" y="0"/>
                  </a:lnTo>
                  <a:lnTo>
                    <a:pt x="113529" y="3452"/>
                  </a:lnTo>
                  <a:lnTo>
                    <a:pt x="132772" y="18577"/>
                  </a:lnTo>
                  <a:lnTo>
                    <a:pt x="145558" y="45054"/>
                  </a:lnTo>
                  <a:lnTo>
                    <a:pt x="150771" y="77284"/>
                  </a:lnTo>
                  <a:lnTo>
                    <a:pt x="146031" y="110423"/>
                  </a:lnTo>
                  <a:lnTo>
                    <a:pt x="121350" y="157442"/>
                  </a:lnTo>
                  <a:lnTo>
                    <a:pt x="80483" y="195911"/>
                  </a:lnTo>
                  <a:lnTo>
                    <a:pt x="56467" y="209242"/>
                  </a:lnTo>
                  <a:lnTo>
                    <a:pt x="46110" y="212797"/>
                  </a:lnTo>
                  <a:lnTo>
                    <a:pt x="38502" y="213050"/>
                  </a:lnTo>
                  <a:lnTo>
                    <a:pt x="32723" y="211102"/>
                  </a:lnTo>
                  <a:lnTo>
                    <a:pt x="19050" y="200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834">
              <a:extLst>
                <a:ext uri="{FF2B5EF4-FFF2-40B4-BE49-F238E27FC236}">
                  <a16:creationId xmlns:a16="http://schemas.microsoft.com/office/drawing/2014/main" xmlns="" id="{6EDAFBAE-9095-481A-9911-49FDF169A8B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658350" y="4122915"/>
              <a:ext cx="12701" cy="233186"/>
            </a:xfrm>
            <a:custGeom>
              <a:avLst/>
              <a:gdLst/>
              <a:ahLst/>
              <a:cxnLst/>
              <a:rect l="0" t="0" r="0" b="0"/>
              <a:pathLst>
                <a:path w="12701" h="233186">
                  <a:moveTo>
                    <a:pt x="12700" y="10935"/>
                  </a:moveTo>
                  <a:lnTo>
                    <a:pt x="12700" y="10935"/>
                  </a:lnTo>
                  <a:lnTo>
                    <a:pt x="1765" y="0"/>
                  </a:lnTo>
                  <a:lnTo>
                    <a:pt x="523" y="12242"/>
                  </a:lnTo>
                  <a:lnTo>
                    <a:pt x="3526" y="47227"/>
                  </a:lnTo>
                  <a:lnTo>
                    <a:pt x="5095" y="81157"/>
                  </a:lnTo>
                  <a:lnTo>
                    <a:pt x="5792" y="118345"/>
                  </a:lnTo>
                  <a:lnTo>
                    <a:pt x="6102" y="153687"/>
                  </a:lnTo>
                  <a:lnTo>
                    <a:pt x="4358" y="186329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835">
              <a:extLst>
                <a:ext uri="{FF2B5EF4-FFF2-40B4-BE49-F238E27FC236}">
                  <a16:creationId xmlns:a16="http://schemas.microsoft.com/office/drawing/2014/main" xmlns="" id="{D33A5E86-8B6F-45F3-82C1-A466501ED8E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556750" y="428625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0" y="0"/>
                  </a:lnTo>
                  <a:lnTo>
                    <a:pt x="37576" y="0"/>
                  </a:lnTo>
                  <a:lnTo>
                    <a:pt x="72282" y="0"/>
                  </a:lnTo>
                  <a:lnTo>
                    <a:pt x="112120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378">
            <a:extLst>
              <a:ext uri="{FF2B5EF4-FFF2-40B4-BE49-F238E27FC236}">
                <a16:creationId xmlns:a16="http://schemas.microsoft.com/office/drawing/2014/main" xmlns="" id="{38D1A63E-786E-44E7-9FEC-77BA6244BB40}"/>
              </a:ext>
            </a:extLst>
          </p:cNvPr>
          <p:cNvGrpSpPr/>
          <p:nvPr/>
        </p:nvGrpSpPr>
        <p:grpSpPr>
          <a:xfrm>
            <a:off x="8807450" y="4914900"/>
            <a:ext cx="158751" cy="95251"/>
            <a:chOff x="8807450" y="4914900"/>
            <a:chExt cx="158751" cy="95251"/>
          </a:xfrm>
        </p:grpSpPr>
        <p:sp>
          <p:nvSpPr>
            <p:cNvPr id="279" name="SMARTInkShape-1836">
              <a:extLst>
                <a:ext uri="{FF2B5EF4-FFF2-40B4-BE49-F238E27FC236}">
                  <a16:creationId xmlns:a16="http://schemas.microsoft.com/office/drawing/2014/main" xmlns="" id="{BAA47853-2187-430A-8635-DE3FBDA7F8B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854591" y="4991100"/>
              <a:ext cx="111610" cy="19051"/>
            </a:xfrm>
            <a:custGeom>
              <a:avLst/>
              <a:gdLst/>
              <a:ahLst/>
              <a:cxnLst/>
              <a:rect l="0" t="0" r="0" b="0"/>
              <a:pathLst>
                <a:path w="111610" h="190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5" y="6908"/>
                  </a:lnTo>
                  <a:lnTo>
                    <a:pt x="1563" y="8838"/>
                  </a:lnTo>
                  <a:lnTo>
                    <a:pt x="13151" y="14927"/>
                  </a:lnTo>
                  <a:lnTo>
                    <a:pt x="56307" y="18235"/>
                  </a:lnTo>
                  <a:lnTo>
                    <a:pt x="111609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837">
              <a:extLst>
                <a:ext uri="{FF2B5EF4-FFF2-40B4-BE49-F238E27FC236}">
                  <a16:creationId xmlns:a16="http://schemas.microsoft.com/office/drawing/2014/main" xmlns="" id="{FF073BD4-49AC-4847-85EE-2354EE9F68D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807450" y="491490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16618" y="4364"/>
                  </a:lnTo>
                  <a:lnTo>
                    <a:pt x="56173" y="5958"/>
                  </a:lnTo>
                  <a:lnTo>
                    <a:pt x="94960" y="6234"/>
                  </a:lnTo>
                  <a:lnTo>
                    <a:pt x="139250" y="6328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379">
            <a:extLst>
              <a:ext uri="{FF2B5EF4-FFF2-40B4-BE49-F238E27FC236}">
                <a16:creationId xmlns:a16="http://schemas.microsoft.com/office/drawing/2014/main" xmlns="" id="{9C746229-F2B4-45ED-AADE-9C4974271952}"/>
              </a:ext>
            </a:extLst>
          </p:cNvPr>
          <p:cNvGrpSpPr/>
          <p:nvPr/>
        </p:nvGrpSpPr>
        <p:grpSpPr>
          <a:xfrm>
            <a:off x="9273691" y="4727680"/>
            <a:ext cx="1419176" cy="495935"/>
            <a:chOff x="9273691" y="4727680"/>
            <a:chExt cx="1419176" cy="495935"/>
          </a:xfrm>
        </p:grpSpPr>
        <p:sp>
          <p:nvSpPr>
            <p:cNvPr id="282" name="SMARTInkShape-1838">
              <a:extLst>
                <a:ext uri="{FF2B5EF4-FFF2-40B4-BE49-F238E27FC236}">
                  <a16:creationId xmlns:a16="http://schemas.microsoft.com/office/drawing/2014/main" xmlns="" id="{99A0BA9B-17D6-433B-B742-A706BA159BF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515600" y="5013933"/>
              <a:ext cx="177267" cy="209682"/>
            </a:xfrm>
            <a:custGeom>
              <a:avLst/>
              <a:gdLst/>
              <a:ahLst/>
              <a:cxnLst/>
              <a:rect l="0" t="0" r="0" b="0"/>
              <a:pathLst>
                <a:path w="177267" h="209682">
                  <a:moveTo>
                    <a:pt x="101600" y="27967"/>
                  </a:moveTo>
                  <a:lnTo>
                    <a:pt x="101600" y="27967"/>
                  </a:lnTo>
                  <a:lnTo>
                    <a:pt x="92872" y="18533"/>
                  </a:lnTo>
                  <a:lnTo>
                    <a:pt x="90665" y="13661"/>
                  </a:lnTo>
                  <a:lnTo>
                    <a:pt x="91487" y="11374"/>
                  </a:lnTo>
                  <a:lnTo>
                    <a:pt x="96164" y="6952"/>
                  </a:lnTo>
                  <a:lnTo>
                    <a:pt x="110103" y="495"/>
                  </a:lnTo>
                  <a:lnTo>
                    <a:pt x="123488" y="0"/>
                  </a:lnTo>
                  <a:lnTo>
                    <a:pt x="166053" y="4223"/>
                  </a:lnTo>
                  <a:lnTo>
                    <a:pt x="169969" y="5788"/>
                  </a:lnTo>
                  <a:lnTo>
                    <a:pt x="171874" y="8242"/>
                  </a:lnTo>
                  <a:lnTo>
                    <a:pt x="172438" y="11289"/>
                  </a:lnTo>
                  <a:lnTo>
                    <a:pt x="172109" y="14731"/>
                  </a:lnTo>
                  <a:lnTo>
                    <a:pt x="166098" y="22320"/>
                  </a:lnTo>
                  <a:lnTo>
                    <a:pt x="141622" y="38689"/>
                  </a:lnTo>
                  <a:lnTo>
                    <a:pt x="101843" y="57360"/>
                  </a:lnTo>
                  <a:lnTo>
                    <a:pt x="98180" y="61727"/>
                  </a:lnTo>
                  <a:lnTo>
                    <a:pt x="98613" y="63880"/>
                  </a:lnTo>
                  <a:lnTo>
                    <a:pt x="102860" y="68152"/>
                  </a:lnTo>
                  <a:lnTo>
                    <a:pt x="150270" y="98899"/>
                  </a:lnTo>
                  <a:lnTo>
                    <a:pt x="169408" y="117893"/>
                  </a:lnTo>
                  <a:lnTo>
                    <a:pt x="177126" y="133081"/>
                  </a:lnTo>
                  <a:lnTo>
                    <a:pt x="177266" y="151120"/>
                  </a:lnTo>
                  <a:lnTo>
                    <a:pt x="171213" y="170190"/>
                  </a:lnTo>
                  <a:lnTo>
                    <a:pt x="159114" y="188074"/>
                  </a:lnTo>
                  <a:lnTo>
                    <a:pt x="138685" y="199784"/>
                  </a:lnTo>
                  <a:lnTo>
                    <a:pt x="97537" y="208463"/>
                  </a:lnTo>
                  <a:lnTo>
                    <a:pt x="81958" y="209681"/>
                  </a:lnTo>
                  <a:lnTo>
                    <a:pt x="49595" y="201627"/>
                  </a:lnTo>
                  <a:lnTo>
                    <a:pt x="0" y="180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839">
              <a:extLst>
                <a:ext uri="{FF2B5EF4-FFF2-40B4-BE49-F238E27FC236}">
                  <a16:creationId xmlns:a16="http://schemas.microsoft.com/office/drawing/2014/main" xmlns="" id="{4E2D7667-BCA2-4E3E-A171-73A47CE63EC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477500" y="4832350"/>
              <a:ext cx="165101" cy="311151"/>
            </a:xfrm>
            <a:custGeom>
              <a:avLst/>
              <a:gdLst/>
              <a:ahLst/>
              <a:cxnLst/>
              <a:rect l="0" t="0" r="0" b="0"/>
              <a:pathLst>
                <a:path w="165101" h="311151">
                  <a:moveTo>
                    <a:pt x="165100" y="0"/>
                  </a:moveTo>
                  <a:lnTo>
                    <a:pt x="165100" y="0"/>
                  </a:lnTo>
                  <a:lnTo>
                    <a:pt x="161730" y="0"/>
                  </a:lnTo>
                  <a:lnTo>
                    <a:pt x="152891" y="6742"/>
                  </a:lnTo>
                  <a:lnTo>
                    <a:pt x="136557" y="29554"/>
                  </a:lnTo>
                  <a:lnTo>
                    <a:pt x="119012" y="66534"/>
                  </a:lnTo>
                  <a:lnTo>
                    <a:pt x="104166" y="99420"/>
                  </a:lnTo>
                  <a:lnTo>
                    <a:pt x="88158" y="135204"/>
                  </a:lnTo>
                  <a:lnTo>
                    <a:pt x="71637" y="172274"/>
                  </a:lnTo>
                  <a:lnTo>
                    <a:pt x="54887" y="209916"/>
                  </a:lnTo>
                  <a:lnTo>
                    <a:pt x="29590" y="25669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840">
              <a:extLst>
                <a:ext uri="{FF2B5EF4-FFF2-40B4-BE49-F238E27FC236}">
                  <a16:creationId xmlns:a16="http://schemas.microsoft.com/office/drawing/2014/main" xmlns="" id="{FDC3181D-C480-47F9-9F5C-19FE39E57F4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337800" y="4808522"/>
              <a:ext cx="146051" cy="159204"/>
            </a:xfrm>
            <a:custGeom>
              <a:avLst/>
              <a:gdLst/>
              <a:ahLst/>
              <a:cxnLst/>
              <a:rect l="0" t="0" r="0" b="0"/>
              <a:pathLst>
                <a:path w="146051" h="159204">
                  <a:moveTo>
                    <a:pt x="0" y="23828"/>
                  </a:moveTo>
                  <a:lnTo>
                    <a:pt x="0" y="23828"/>
                  </a:lnTo>
                  <a:lnTo>
                    <a:pt x="3371" y="17086"/>
                  </a:lnTo>
                  <a:lnTo>
                    <a:pt x="8789" y="11894"/>
                  </a:lnTo>
                  <a:lnTo>
                    <a:pt x="21654" y="5005"/>
                  </a:lnTo>
                  <a:lnTo>
                    <a:pt x="38872" y="376"/>
                  </a:lnTo>
                  <a:lnTo>
                    <a:pt x="51850" y="0"/>
                  </a:lnTo>
                  <a:lnTo>
                    <a:pt x="74316" y="4460"/>
                  </a:lnTo>
                  <a:lnTo>
                    <a:pt x="88062" y="10751"/>
                  </a:lnTo>
                  <a:lnTo>
                    <a:pt x="92575" y="15110"/>
                  </a:lnTo>
                  <a:lnTo>
                    <a:pt x="97589" y="25598"/>
                  </a:lnTo>
                  <a:lnTo>
                    <a:pt x="96810" y="32064"/>
                  </a:lnTo>
                  <a:lnTo>
                    <a:pt x="84892" y="55353"/>
                  </a:lnTo>
                  <a:lnTo>
                    <a:pt x="55940" y="90707"/>
                  </a:lnTo>
                  <a:lnTo>
                    <a:pt x="21843" y="127990"/>
                  </a:lnTo>
                  <a:lnTo>
                    <a:pt x="16763" y="136680"/>
                  </a:lnTo>
                  <a:lnTo>
                    <a:pt x="16819" y="140690"/>
                  </a:lnTo>
                  <a:lnTo>
                    <a:pt x="20645" y="148910"/>
                  </a:lnTo>
                  <a:lnTo>
                    <a:pt x="32695" y="155385"/>
                  </a:lnTo>
                  <a:lnTo>
                    <a:pt x="51925" y="159203"/>
                  </a:lnTo>
                  <a:lnTo>
                    <a:pt x="93075" y="157386"/>
                  </a:lnTo>
                  <a:lnTo>
                    <a:pt x="146050" y="150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841">
              <a:extLst>
                <a:ext uri="{FF2B5EF4-FFF2-40B4-BE49-F238E27FC236}">
                  <a16:creationId xmlns:a16="http://schemas.microsoft.com/office/drawing/2014/main" xmlns="" id="{D1AF50A4-F361-4395-BC8D-1E650CD46FC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033000" y="5010150"/>
              <a:ext cx="171451" cy="18236"/>
            </a:xfrm>
            <a:custGeom>
              <a:avLst/>
              <a:gdLst/>
              <a:ahLst/>
              <a:cxnLst/>
              <a:rect l="0" t="0" r="0" b="0"/>
              <a:pathLst>
                <a:path w="171451" h="1823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18952" y="14927"/>
                  </a:lnTo>
                  <a:lnTo>
                    <a:pt x="65415" y="18235"/>
                  </a:lnTo>
                  <a:lnTo>
                    <a:pt x="111183" y="18103"/>
                  </a:lnTo>
                  <a:lnTo>
                    <a:pt x="1714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842">
              <a:extLst>
                <a:ext uri="{FF2B5EF4-FFF2-40B4-BE49-F238E27FC236}">
                  <a16:creationId xmlns:a16="http://schemas.microsoft.com/office/drawing/2014/main" xmlns="" id="{EAE4186B-2DF9-4137-8305-31E92071052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026650" y="49339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38682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843">
              <a:extLst>
                <a:ext uri="{FF2B5EF4-FFF2-40B4-BE49-F238E27FC236}">
                  <a16:creationId xmlns:a16="http://schemas.microsoft.com/office/drawing/2014/main" xmlns="" id="{2929C113-77D4-4890-95E6-C2E9EE25578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774672" y="4735280"/>
              <a:ext cx="59836" cy="274871"/>
            </a:xfrm>
            <a:custGeom>
              <a:avLst/>
              <a:gdLst/>
              <a:ahLst/>
              <a:cxnLst/>
              <a:rect l="0" t="0" r="0" b="0"/>
              <a:pathLst>
                <a:path w="59836" h="274871">
                  <a:moveTo>
                    <a:pt x="42428" y="8170"/>
                  </a:moveTo>
                  <a:lnTo>
                    <a:pt x="42428" y="8170"/>
                  </a:lnTo>
                  <a:lnTo>
                    <a:pt x="38064" y="147"/>
                  </a:lnTo>
                  <a:lnTo>
                    <a:pt x="37402" y="0"/>
                  </a:lnTo>
                  <a:lnTo>
                    <a:pt x="18478" y="29503"/>
                  </a:lnTo>
                  <a:lnTo>
                    <a:pt x="7150" y="73375"/>
                  </a:lnTo>
                  <a:lnTo>
                    <a:pt x="0" y="117162"/>
                  </a:lnTo>
                  <a:lnTo>
                    <a:pt x="287" y="132105"/>
                  </a:lnTo>
                  <a:lnTo>
                    <a:pt x="5119" y="143451"/>
                  </a:lnTo>
                  <a:lnTo>
                    <a:pt x="9089" y="146335"/>
                  </a:lnTo>
                  <a:lnTo>
                    <a:pt x="13851" y="147552"/>
                  </a:lnTo>
                  <a:lnTo>
                    <a:pt x="19144" y="147658"/>
                  </a:lnTo>
                  <a:lnTo>
                    <a:pt x="24083" y="145612"/>
                  </a:lnTo>
                  <a:lnTo>
                    <a:pt x="50066" y="126209"/>
                  </a:lnTo>
                  <a:lnTo>
                    <a:pt x="55936" y="124132"/>
                  </a:lnTo>
                  <a:lnTo>
                    <a:pt x="57782" y="125694"/>
                  </a:lnTo>
                  <a:lnTo>
                    <a:pt x="59835" y="133075"/>
                  </a:lnTo>
                  <a:lnTo>
                    <a:pt x="47447" y="171801"/>
                  </a:lnTo>
                  <a:lnTo>
                    <a:pt x="34952" y="215313"/>
                  </a:lnTo>
                  <a:lnTo>
                    <a:pt x="27102" y="251398"/>
                  </a:lnTo>
                  <a:lnTo>
                    <a:pt x="29728" y="274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844">
              <a:extLst>
                <a:ext uri="{FF2B5EF4-FFF2-40B4-BE49-F238E27FC236}">
                  <a16:creationId xmlns:a16="http://schemas.microsoft.com/office/drawing/2014/main" xmlns="" id="{5DF90EC0-B9DE-4A0C-ADE3-FDB6AAB18AE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606175" y="4841980"/>
              <a:ext cx="96626" cy="155471"/>
            </a:xfrm>
            <a:custGeom>
              <a:avLst/>
              <a:gdLst/>
              <a:ahLst/>
              <a:cxnLst/>
              <a:rect l="0" t="0" r="0" b="0"/>
              <a:pathLst>
                <a:path w="96626" h="155471">
                  <a:moveTo>
                    <a:pt x="96625" y="9420"/>
                  </a:moveTo>
                  <a:lnTo>
                    <a:pt x="96625" y="9420"/>
                  </a:lnTo>
                  <a:lnTo>
                    <a:pt x="87787" y="581"/>
                  </a:lnTo>
                  <a:lnTo>
                    <a:pt x="85794" y="0"/>
                  </a:lnTo>
                  <a:lnTo>
                    <a:pt x="83759" y="317"/>
                  </a:lnTo>
                  <a:lnTo>
                    <a:pt x="81698" y="1235"/>
                  </a:lnTo>
                  <a:lnTo>
                    <a:pt x="67545" y="19327"/>
                  </a:lnTo>
                  <a:lnTo>
                    <a:pt x="43216" y="57291"/>
                  </a:lnTo>
                  <a:lnTo>
                    <a:pt x="14814" y="101974"/>
                  </a:lnTo>
                  <a:lnTo>
                    <a:pt x="1986" y="130761"/>
                  </a:lnTo>
                  <a:lnTo>
                    <a:pt x="0" y="142842"/>
                  </a:lnTo>
                  <a:lnTo>
                    <a:pt x="1375" y="155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845">
              <a:extLst>
                <a:ext uri="{FF2B5EF4-FFF2-40B4-BE49-F238E27FC236}">
                  <a16:creationId xmlns:a16="http://schemas.microsoft.com/office/drawing/2014/main" xmlns="" id="{651EDE1F-A570-496F-A4B2-6A557EA42B9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582150" y="4819650"/>
              <a:ext cx="101601" cy="158751"/>
            </a:xfrm>
            <a:custGeom>
              <a:avLst/>
              <a:gdLst/>
              <a:ahLst/>
              <a:cxnLst/>
              <a:rect l="0" t="0" r="0" b="0"/>
              <a:pathLst>
                <a:path w="101601" h="158751">
                  <a:moveTo>
                    <a:pt x="0" y="0"/>
                  </a:moveTo>
                  <a:lnTo>
                    <a:pt x="0" y="0"/>
                  </a:lnTo>
                  <a:lnTo>
                    <a:pt x="10844" y="6480"/>
                  </a:lnTo>
                  <a:lnTo>
                    <a:pt x="21048" y="15580"/>
                  </a:lnTo>
                  <a:lnTo>
                    <a:pt x="47918" y="60526"/>
                  </a:lnTo>
                  <a:lnTo>
                    <a:pt x="72259" y="105246"/>
                  </a:lnTo>
                  <a:lnTo>
                    <a:pt x="10160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846">
              <a:extLst>
                <a:ext uri="{FF2B5EF4-FFF2-40B4-BE49-F238E27FC236}">
                  <a16:creationId xmlns:a16="http://schemas.microsoft.com/office/drawing/2014/main" xmlns="" id="{2985DDBD-29E4-49A8-BE9F-BB3EC37BCB1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340296" y="4978400"/>
              <a:ext cx="120007" cy="190483"/>
            </a:xfrm>
            <a:custGeom>
              <a:avLst/>
              <a:gdLst/>
              <a:ahLst/>
              <a:cxnLst/>
              <a:rect l="0" t="0" r="0" b="0"/>
              <a:pathLst>
                <a:path w="120007" h="190483">
                  <a:moveTo>
                    <a:pt x="108504" y="0"/>
                  </a:moveTo>
                  <a:lnTo>
                    <a:pt x="108504" y="0"/>
                  </a:lnTo>
                  <a:lnTo>
                    <a:pt x="101762" y="0"/>
                  </a:lnTo>
                  <a:lnTo>
                    <a:pt x="94689" y="3763"/>
                  </a:lnTo>
                  <a:lnTo>
                    <a:pt x="54610" y="48334"/>
                  </a:lnTo>
                  <a:lnTo>
                    <a:pt x="26918" y="83701"/>
                  </a:lnTo>
                  <a:lnTo>
                    <a:pt x="6483" y="119110"/>
                  </a:lnTo>
                  <a:lnTo>
                    <a:pt x="366" y="140426"/>
                  </a:lnTo>
                  <a:lnTo>
                    <a:pt x="0" y="159308"/>
                  </a:lnTo>
                  <a:lnTo>
                    <a:pt x="3713" y="166883"/>
                  </a:lnTo>
                  <a:lnTo>
                    <a:pt x="17244" y="179063"/>
                  </a:lnTo>
                  <a:lnTo>
                    <a:pt x="48068" y="190482"/>
                  </a:lnTo>
                  <a:lnTo>
                    <a:pt x="87382" y="188221"/>
                  </a:lnTo>
                  <a:lnTo>
                    <a:pt x="106408" y="180315"/>
                  </a:lnTo>
                  <a:lnTo>
                    <a:pt x="113456" y="175243"/>
                  </a:lnTo>
                  <a:lnTo>
                    <a:pt x="117450" y="169745"/>
                  </a:lnTo>
                  <a:lnTo>
                    <a:pt x="119406" y="163963"/>
                  </a:lnTo>
                  <a:lnTo>
                    <a:pt x="120006" y="157992"/>
                  </a:lnTo>
                  <a:lnTo>
                    <a:pt x="116171" y="152600"/>
                  </a:lnTo>
                  <a:lnTo>
                    <a:pt x="100623" y="142846"/>
                  </a:lnTo>
                  <a:lnTo>
                    <a:pt x="64697" y="136163"/>
                  </a:lnTo>
                  <a:lnTo>
                    <a:pt x="20098" y="138746"/>
                  </a:lnTo>
                  <a:lnTo>
                    <a:pt x="6904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847">
              <a:extLst>
                <a:ext uri="{FF2B5EF4-FFF2-40B4-BE49-F238E27FC236}">
                  <a16:creationId xmlns:a16="http://schemas.microsoft.com/office/drawing/2014/main" xmlns="" id="{C181AFDD-5090-4209-A922-7814E6ADFDB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273691" y="4946728"/>
              <a:ext cx="194160" cy="6273"/>
            </a:xfrm>
            <a:custGeom>
              <a:avLst/>
              <a:gdLst/>
              <a:ahLst/>
              <a:cxnLst/>
              <a:rect l="0" t="0" r="0" b="0"/>
              <a:pathLst>
                <a:path w="194160" h="6273">
                  <a:moveTo>
                    <a:pt x="3659" y="6272"/>
                  </a:moveTo>
                  <a:lnTo>
                    <a:pt x="3659" y="6272"/>
                  </a:lnTo>
                  <a:lnTo>
                    <a:pt x="288" y="6272"/>
                  </a:lnTo>
                  <a:lnTo>
                    <a:pt x="0" y="5566"/>
                  </a:lnTo>
                  <a:lnTo>
                    <a:pt x="1563" y="2901"/>
                  </a:lnTo>
                  <a:lnTo>
                    <a:pt x="45445" y="314"/>
                  </a:lnTo>
                  <a:lnTo>
                    <a:pt x="77970" y="97"/>
                  </a:lnTo>
                  <a:lnTo>
                    <a:pt x="113592" y="0"/>
                  </a:lnTo>
                  <a:lnTo>
                    <a:pt x="146827" y="1837"/>
                  </a:lnTo>
                  <a:lnTo>
                    <a:pt x="194159" y="6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848">
              <a:extLst>
                <a:ext uri="{FF2B5EF4-FFF2-40B4-BE49-F238E27FC236}">
                  <a16:creationId xmlns:a16="http://schemas.microsoft.com/office/drawing/2014/main" xmlns="" id="{88FC55A6-0599-4907-AF41-18CFDE31B9C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340850" y="4727680"/>
              <a:ext cx="38101" cy="149121"/>
            </a:xfrm>
            <a:custGeom>
              <a:avLst/>
              <a:gdLst/>
              <a:ahLst/>
              <a:cxnLst/>
              <a:rect l="0" t="0" r="0" b="0"/>
              <a:pathLst>
                <a:path w="38101" h="1491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0" y="581"/>
                  </a:lnTo>
                  <a:lnTo>
                    <a:pt x="5069" y="0"/>
                  </a:lnTo>
                  <a:lnTo>
                    <a:pt x="6907" y="317"/>
                  </a:lnTo>
                  <a:lnTo>
                    <a:pt x="8837" y="1235"/>
                  </a:lnTo>
                  <a:lnTo>
                    <a:pt x="18297" y="22752"/>
                  </a:lnTo>
                  <a:lnTo>
                    <a:pt x="26667" y="66052"/>
                  </a:lnTo>
                  <a:lnTo>
                    <a:pt x="31371" y="99030"/>
                  </a:lnTo>
                  <a:lnTo>
                    <a:pt x="38100" y="149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380">
            <a:extLst>
              <a:ext uri="{FF2B5EF4-FFF2-40B4-BE49-F238E27FC236}">
                <a16:creationId xmlns:a16="http://schemas.microsoft.com/office/drawing/2014/main" xmlns="" id="{89A35F5B-44C7-4354-96BA-7AF1DEEBB220}"/>
              </a:ext>
            </a:extLst>
          </p:cNvPr>
          <p:cNvGrpSpPr/>
          <p:nvPr/>
        </p:nvGrpSpPr>
        <p:grpSpPr>
          <a:xfrm>
            <a:off x="1816002" y="5801896"/>
            <a:ext cx="1768551" cy="604230"/>
            <a:chOff x="1816002" y="5801896"/>
            <a:chExt cx="1768551" cy="604230"/>
          </a:xfrm>
        </p:grpSpPr>
        <p:sp>
          <p:nvSpPr>
            <p:cNvPr id="294" name="SMARTInkShape-1849">
              <a:extLst>
                <a:ext uri="{FF2B5EF4-FFF2-40B4-BE49-F238E27FC236}">
                  <a16:creationId xmlns:a16="http://schemas.microsoft.com/office/drawing/2014/main" xmlns="" id="{5A87048D-35D3-4032-A33B-D007C54F2DF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304979" y="5951715"/>
              <a:ext cx="279574" cy="322407"/>
            </a:xfrm>
            <a:custGeom>
              <a:avLst/>
              <a:gdLst/>
              <a:ahLst/>
              <a:cxnLst/>
              <a:rect l="0" t="0" r="0" b="0"/>
              <a:pathLst>
                <a:path w="279574" h="322407">
                  <a:moveTo>
                    <a:pt x="3371" y="10935"/>
                  </a:moveTo>
                  <a:lnTo>
                    <a:pt x="3371" y="10935"/>
                  </a:lnTo>
                  <a:lnTo>
                    <a:pt x="0" y="4193"/>
                  </a:lnTo>
                  <a:lnTo>
                    <a:pt x="418" y="2206"/>
                  </a:lnTo>
                  <a:lnTo>
                    <a:pt x="2108" y="884"/>
                  </a:lnTo>
                  <a:lnTo>
                    <a:pt x="4646" y="0"/>
                  </a:lnTo>
                  <a:lnTo>
                    <a:pt x="13110" y="2782"/>
                  </a:lnTo>
                  <a:lnTo>
                    <a:pt x="18330" y="5500"/>
                  </a:lnTo>
                  <a:lnTo>
                    <a:pt x="39161" y="29550"/>
                  </a:lnTo>
                  <a:lnTo>
                    <a:pt x="59837" y="66859"/>
                  </a:lnTo>
                  <a:lnTo>
                    <a:pt x="75997" y="105821"/>
                  </a:lnTo>
                  <a:lnTo>
                    <a:pt x="79609" y="140806"/>
                  </a:lnTo>
                  <a:lnTo>
                    <a:pt x="76211" y="166773"/>
                  </a:lnTo>
                  <a:lnTo>
                    <a:pt x="73098" y="171977"/>
                  </a:lnTo>
                  <a:lnTo>
                    <a:pt x="68905" y="175447"/>
                  </a:lnTo>
                  <a:lnTo>
                    <a:pt x="63994" y="177759"/>
                  </a:lnTo>
                  <a:lnTo>
                    <a:pt x="60014" y="176479"/>
                  </a:lnTo>
                  <a:lnTo>
                    <a:pt x="56655" y="172803"/>
                  </a:lnTo>
                  <a:lnTo>
                    <a:pt x="53710" y="167530"/>
                  </a:lnTo>
                  <a:lnTo>
                    <a:pt x="52937" y="139884"/>
                  </a:lnTo>
                  <a:lnTo>
                    <a:pt x="61148" y="109403"/>
                  </a:lnTo>
                  <a:lnTo>
                    <a:pt x="75616" y="75159"/>
                  </a:lnTo>
                  <a:lnTo>
                    <a:pt x="106151" y="34904"/>
                  </a:lnTo>
                  <a:lnTo>
                    <a:pt x="132994" y="14195"/>
                  </a:lnTo>
                  <a:lnTo>
                    <a:pt x="147765" y="8856"/>
                  </a:lnTo>
                  <a:lnTo>
                    <a:pt x="153255" y="9549"/>
                  </a:lnTo>
                  <a:lnTo>
                    <a:pt x="157622" y="12128"/>
                  </a:lnTo>
                  <a:lnTo>
                    <a:pt x="161238" y="15963"/>
                  </a:lnTo>
                  <a:lnTo>
                    <a:pt x="165256" y="27751"/>
                  </a:lnTo>
                  <a:lnTo>
                    <a:pt x="166328" y="34845"/>
                  </a:lnTo>
                  <a:lnTo>
                    <a:pt x="158137" y="79822"/>
                  </a:lnTo>
                  <a:lnTo>
                    <a:pt x="157528" y="95173"/>
                  </a:lnTo>
                  <a:lnTo>
                    <a:pt x="159610" y="104348"/>
                  </a:lnTo>
                  <a:lnTo>
                    <a:pt x="161858" y="105666"/>
                  </a:lnTo>
                  <a:lnTo>
                    <a:pt x="164768" y="105133"/>
                  </a:lnTo>
                  <a:lnTo>
                    <a:pt x="189690" y="87397"/>
                  </a:lnTo>
                  <a:lnTo>
                    <a:pt x="218163" y="40342"/>
                  </a:lnTo>
                  <a:lnTo>
                    <a:pt x="229244" y="21839"/>
                  </a:lnTo>
                  <a:lnTo>
                    <a:pt x="231564" y="23144"/>
                  </a:lnTo>
                  <a:lnTo>
                    <a:pt x="237905" y="32117"/>
                  </a:lnTo>
                  <a:lnTo>
                    <a:pt x="246037" y="66522"/>
                  </a:lnTo>
                  <a:lnTo>
                    <a:pt x="254450" y="98435"/>
                  </a:lnTo>
                  <a:lnTo>
                    <a:pt x="264539" y="134491"/>
                  </a:lnTo>
                  <a:lnTo>
                    <a:pt x="273727" y="174034"/>
                  </a:lnTo>
                  <a:lnTo>
                    <a:pt x="278751" y="211364"/>
                  </a:lnTo>
                  <a:lnTo>
                    <a:pt x="279573" y="245359"/>
                  </a:lnTo>
                  <a:lnTo>
                    <a:pt x="275235" y="274579"/>
                  </a:lnTo>
                  <a:lnTo>
                    <a:pt x="259196" y="297914"/>
                  </a:lnTo>
                  <a:lnTo>
                    <a:pt x="248004" y="308087"/>
                  </a:lnTo>
                  <a:lnTo>
                    <a:pt x="222399" y="319392"/>
                  </a:lnTo>
                  <a:lnTo>
                    <a:pt x="208656" y="322406"/>
                  </a:lnTo>
                  <a:lnTo>
                    <a:pt x="174571" y="318229"/>
                  </a:lnTo>
                  <a:lnTo>
                    <a:pt x="117671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850">
              <a:extLst>
                <a:ext uri="{FF2B5EF4-FFF2-40B4-BE49-F238E27FC236}">
                  <a16:creationId xmlns:a16="http://schemas.microsoft.com/office/drawing/2014/main" xmlns="" id="{934C712A-32DC-4CEC-9ADC-2BDF83112C9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197998" y="5981962"/>
              <a:ext cx="84953" cy="105285"/>
            </a:xfrm>
            <a:custGeom>
              <a:avLst/>
              <a:gdLst/>
              <a:ahLst/>
              <a:cxnLst/>
              <a:rect l="0" t="0" r="0" b="0"/>
              <a:pathLst>
                <a:path w="84953" h="105285">
                  <a:moveTo>
                    <a:pt x="84952" y="6088"/>
                  </a:moveTo>
                  <a:lnTo>
                    <a:pt x="84952" y="6088"/>
                  </a:lnTo>
                  <a:lnTo>
                    <a:pt x="78210" y="6088"/>
                  </a:lnTo>
                  <a:lnTo>
                    <a:pt x="73019" y="4206"/>
                  </a:lnTo>
                  <a:lnTo>
                    <a:pt x="70647" y="2717"/>
                  </a:lnTo>
                  <a:lnTo>
                    <a:pt x="60566" y="621"/>
                  </a:lnTo>
                  <a:lnTo>
                    <a:pt x="48642" y="0"/>
                  </a:lnTo>
                  <a:lnTo>
                    <a:pt x="40357" y="3617"/>
                  </a:lnTo>
                  <a:lnTo>
                    <a:pt x="36171" y="6558"/>
                  </a:lnTo>
                  <a:lnTo>
                    <a:pt x="20169" y="27551"/>
                  </a:lnTo>
                  <a:lnTo>
                    <a:pt x="3348" y="74652"/>
                  </a:lnTo>
                  <a:lnTo>
                    <a:pt x="0" y="90888"/>
                  </a:lnTo>
                  <a:lnTo>
                    <a:pt x="864" y="102808"/>
                  </a:lnTo>
                  <a:lnTo>
                    <a:pt x="3493" y="105140"/>
                  </a:lnTo>
                  <a:lnTo>
                    <a:pt x="7363" y="105284"/>
                  </a:lnTo>
                  <a:lnTo>
                    <a:pt x="12059" y="103969"/>
                  </a:lnTo>
                  <a:lnTo>
                    <a:pt x="21040" y="96863"/>
                  </a:lnTo>
                  <a:lnTo>
                    <a:pt x="39908" y="69753"/>
                  </a:lnTo>
                  <a:lnTo>
                    <a:pt x="42223" y="65465"/>
                  </a:lnTo>
                  <a:lnTo>
                    <a:pt x="44472" y="63311"/>
                  </a:lnTo>
                  <a:lnTo>
                    <a:pt x="46676" y="62581"/>
                  </a:lnTo>
                  <a:lnTo>
                    <a:pt x="51713" y="63652"/>
                  </a:lnTo>
                  <a:lnTo>
                    <a:pt x="58655" y="66479"/>
                  </a:lnTo>
                  <a:lnTo>
                    <a:pt x="78602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851">
              <a:extLst>
                <a:ext uri="{FF2B5EF4-FFF2-40B4-BE49-F238E27FC236}">
                  <a16:creationId xmlns:a16="http://schemas.microsoft.com/office/drawing/2014/main" xmlns="" id="{C01F7BC7-FC28-4D0D-B5E8-F047A7AF496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096734" y="5848350"/>
              <a:ext cx="90967" cy="304929"/>
            </a:xfrm>
            <a:custGeom>
              <a:avLst/>
              <a:gdLst/>
              <a:ahLst/>
              <a:cxnLst/>
              <a:rect l="0" t="0" r="0" b="0"/>
              <a:pathLst>
                <a:path w="90967" h="304929">
                  <a:moveTo>
                    <a:pt x="46516" y="0"/>
                  </a:moveTo>
                  <a:lnTo>
                    <a:pt x="46516" y="0"/>
                  </a:lnTo>
                  <a:lnTo>
                    <a:pt x="44634" y="37038"/>
                  </a:lnTo>
                  <a:lnTo>
                    <a:pt x="40741" y="71495"/>
                  </a:lnTo>
                  <a:lnTo>
                    <a:pt x="34307" y="117383"/>
                  </a:lnTo>
                  <a:lnTo>
                    <a:pt x="26743" y="164588"/>
                  </a:lnTo>
                  <a:lnTo>
                    <a:pt x="20089" y="210028"/>
                  </a:lnTo>
                  <a:lnTo>
                    <a:pt x="17132" y="251390"/>
                  </a:lnTo>
                  <a:lnTo>
                    <a:pt x="20303" y="297150"/>
                  </a:lnTo>
                  <a:lnTo>
                    <a:pt x="23812" y="304928"/>
                  </a:lnTo>
                  <a:lnTo>
                    <a:pt x="26441" y="303474"/>
                  </a:lnTo>
                  <a:lnTo>
                    <a:pt x="33126" y="292452"/>
                  </a:lnTo>
                  <a:lnTo>
                    <a:pt x="38080" y="259671"/>
                  </a:lnTo>
                  <a:lnTo>
                    <a:pt x="32806" y="222049"/>
                  </a:lnTo>
                  <a:lnTo>
                    <a:pt x="18382" y="187324"/>
                  </a:lnTo>
                  <a:lnTo>
                    <a:pt x="26" y="162873"/>
                  </a:lnTo>
                  <a:lnTo>
                    <a:pt x="0" y="161499"/>
                  </a:lnTo>
                  <a:lnTo>
                    <a:pt x="689" y="160583"/>
                  </a:lnTo>
                  <a:lnTo>
                    <a:pt x="35202" y="158911"/>
                  </a:lnTo>
                  <a:lnTo>
                    <a:pt x="9096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852">
              <a:extLst>
                <a:ext uri="{FF2B5EF4-FFF2-40B4-BE49-F238E27FC236}">
                  <a16:creationId xmlns:a16="http://schemas.microsoft.com/office/drawing/2014/main" xmlns="" id="{D0818495-AFAB-4538-8B55-CC62E79D452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851150" y="6015532"/>
              <a:ext cx="194219" cy="137619"/>
            </a:xfrm>
            <a:custGeom>
              <a:avLst/>
              <a:gdLst/>
              <a:ahLst/>
              <a:cxnLst/>
              <a:rect l="0" t="0" r="0" b="0"/>
              <a:pathLst>
                <a:path w="194219" h="137619">
                  <a:moveTo>
                    <a:pt x="0" y="80468"/>
                  </a:moveTo>
                  <a:lnTo>
                    <a:pt x="0" y="80468"/>
                  </a:lnTo>
                  <a:lnTo>
                    <a:pt x="15580" y="68259"/>
                  </a:lnTo>
                  <a:lnTo>
                    <a:pt x="37963" y="56288"/>
                  </a:lnTo>
                  <a:lnTo>
                    <a:pt x="47682" y="46438"/>
                  </a:lnTo>
                  <a:lnTo>
                    <a:pt x="52942" y="36887"/>
                  </a:lnTo>
                  <a:lnTo>
                    <a:pt x="54344" y="32364"/>
                  </a:lnTo>
                  <a:lnTo>
                    <a:pt x="54022" y="23576"/>
                  </a:lnTo>
                  <a:lnTo>
                    <a:pt x="52948" y="19255"/>
                  </a:lnTo>
                  <a:lnTo>
                    <a:pt x="47992" y="12576"/>
                  </a:lnTo>
                  <a:lnTo>
                    <a:pt x="44694" y="9806"/>
                  </a:lnTo>
                  <a:lnTo>
                    <a:pt x="40380" y="10077"/>
                  </a:lnTo>
                  <a:lnTo>
                    <a:pt x="29941" y="16022"/>
                  </a:lnTo>
                  <a:lnTo>
                    <a:pt x="22009" y="29483"/>
                  </a:lnTo>
                  <a:lnTo>
                    <a:pt x="15458" y="56894"/>
                  </a:lnTo>
                  <a:lnTo>
                    <a:pt x="15337" y="76341"/>
                  </a:lnTo>
                  <a:lnTo>
                    <a:pt x="19987" y="94392"/>
                  </a:lnTo>
                  <a:lnTo>
                    <a:pt x="28639" y="108059"/>
                  </a:lnTo>
                  <a:lnTo>
                    <a:pt x="33909" y="113678"/>
                  </a:lnTo>
                  <a:lnTo>
                    <a:pt x="39539" y="116014"/>
                  </a:lnTo>
                  <a:lnTo>
                    <a:pt x="45409" y="116160"/>
                  </a:lnTo>
                  <a:lnTo>
                    <a:pt x="51440" y="114846"/>
                  </a:lnTo>
                  <a:lnTo>
                    <a:pt x="63784" y="105860"/>
                  </a:lnTo>
                  <a:lnTo>
                    <a:pt x="88956" y="73723"/>
                  </a:lnTo>
                  <a:lnTo>
                    <a:pt x="105957" y="34836"/>
                  </a:lnTo>
                  <a:lnTo>
                    <a:pt x="106622" y="34525"/>
                  </a:lnTo>
                  <a:lnTo>
                    <a:pt x="107360" y="37941"/>
                  </a:lnTo>
                  <a:lnTo>
                    <a:pt x="100965" y="81349"/>
                  </a:lnTo>
                  <a:lnTo>
                    <a:pt x="98496" y="99909"/>
                  </a:lnTo>
                  <a:lnTo>
                    <a:pt x="101235" y="126195"/>
                  </a:lnTo>
                  <a:lnTo>
                    <a:pt x="101356" y="126475"/>
                  </a:lnTo>
                  <a:lnTo>
                    <a:pt x="105342" y="88636"/>
                  </a:lnTo>
                  <a:lnTo>
                    <a:pt x="117290" y="51844"/>
                  </a:lnTo>
                  <a:lnTo>
                    <a:pt x="129034" y="26824"/>
                  </a:lnTo>
                  <a:lnTo>
                    <a:pt x="143662" y="8648"/>
                  </a:lnTo>
                  <a:lnTo>
                    <a:pt x="150808" y="3660"/>
                  </a:lnTo>
                  <a:lnTo>
                    <a:pt x="164392" y="0"/>
                  </a:lnTo>
                  <a:lnTo>
                    <a:pt x="170273" y="1423"/>
                  </a:lnTo>
                  <a:lnTo>
                    <a:pt x="180569" y="8648"/>
                  </a:lnTo>
                  <a:lnTo>
                    <a:pt x="187968" y="26441"/>
                  </a:lnTo>
                  <a:lnTo>
                    <a:pt x="194218" y="62343"/>
                  </a:lnTo>
                  <a:lnTo>
                    <a:pt x="192959" y="105659"/>
                  </a:lnTo>
                  <a:lnTo>
                    <a:pt x="190500" y="137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853">
              <a:extLst>
                <a:ext uri="{FF2B5EF4-FFF2-40B4-BE49-F238E27FC236}">
                  <a16:creationId xmlns:a16="http://schemas.microsoft.com/office/drawing/2014/main" xmlns="" id="{F75DF0F8-B88A-4535-9929-E9F7F8370ED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692922" y="6038850"/>
              <a:ext cx="120129" cy="127001"/>
            </a:xfrm>
            <a:custGeom>
              <a:avLst/>
              <a:gdLst/>
              <a:ahLst/>
              <a:cxnLst/>
              <a:rect l="0" t="0" r="0" b="0"/>
              <a:pathLst>
                <a:path w="120129" h="127001">
                  <a:moveTo>
                    <a:pt x="12178" y="0"/>
                  </a:moveTo>
                  <a:lnTo>
                    <a:pt x="12178" y="0"/>
                  </a:lnTo>
                  <a:lnTo>
                    <a:pt x="8807" y="3371"/>
                  </a:lnTo>
                  <a:lnTo>
                    <a:pt x="9034" y="10670"/>
                  </a:lnTo>
                  <a:lnTo>
                    <a:pt x="11764" y="48808"/>
                  </a:lnTo>
                  <a:lnTo>
                    <a:pt x="12096" y="89342"/>
                  </a:lnTo>
                  <a:lnTo>
                    <a:pt x="10731" y="107441"/>
                  </a:lnTo>
                  <a:lnTo>
                    <a:pt x="5420" y="117837"/>
                  </a:lnTo>
                  <a:lnTo>
                    <a:pt x="3439" y="120186"/>
                  </a:lnTo>
                  <a:lnTo>
                    <a:pt x="2119" y="121046"/>
                  </a:lnTo>
                  <a:lnTo>
                    <a:pt x="1239" y="120914"/>
                  </a:lnTo>
                  <a:lnTo>
                    <a:pt x="0" y="107245"/>
                  </a:lnTo>
                  <a:lnTo>
                    <a:pt x="5356" y="67202"/>
                  </a:lnTo>
                  <a:lnTo>
                    <a:pt x="17389" y="26053"/>
                  </a:lnTo>
                  <a:lnTo>
                    <a:pt x="22255" y="15812"/>
                  </a:lnTo>
                  <a:lnTo>
                    <a:pt x="24541" y="14069"/>
                  </a:lnTo>
                  <a:lnTo>
                    <a:pt x="26770" y="13613"/>
                  </a:lnTo>
                  <a:lnTo>
                    <a:pt x="28961" y="14720"/>
                  </a:lnTo>
                  <a:lnTo>
                    <a:pt x="33278" y="19712"/>
                  </a:lnTo>
                  <a:lnTo>
                    <a:pt x="36728" y="43143"/>
                  </a:lnTo>
                  <a:lnTo>
                    <a:pt x="37466" y="60540"/>
                  </a:lnTo>
                  <a:lnTo>
                    <a:pt x="38209" y="60821"/>
                  </a:lnTo>
                  <a:lnTo>
                    <a:pt x="40916" y="59251"/>
                  </a:lnTo>
                  <a:lnTo>
                    <a:pt x="69541" y="14560"/>
                  </a:lnTo>
                  <a:lnTo>
                    <a:pt x="73703" y="9707"/>
                  </a:lnTo>
                  <a:lnTo>
                    <a:pt x="77889" y="7882"/>
                  </a:lnTo>
                  <a:lnTo>
                    <a:pt x="82091" y="8077"/>
                  </a:lnTo>
                  <a:lnTo>
                    <a:pt x="86303" y="9618"/>
                  </a:lnTo>
                  <a:lnTo>
                    <a:pt x="94746" y="18856"/>
                  </a:lnTo>
                  <a:lnTo>
                    <a:pt x="102497" y="33780"/>
                  </a:lnTo>
                  <a:lnTo>
                    <a:pt x="111341" y="74092"/>
                  </a:lnTo>
                  <a:lnTo>
                    <a:pt x="119103" y="119762"/>
                  </a:lnTo>
                  <a:lnTo>
                    <a:pt x="12012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854">
              <a:extLst>
                <a:ext uri="{FF2B5EF4-FFF2-40B4-BE49-F238E27FC236}">
                  <a16:creationId xmlns:a16="http://schemas.microsoft.com/office/drawing/2014/main" xmlns="" id="{297769D0-9E6F-4504-8E8D-63664A72A27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357124" y="6084648"/>
              <a:ext cx="122868" cy="321478"/>
            </a:xfrm>
            <a:custGeom>
              <a:avLst/>
              <a:gdLst/>
              <a:ahLst/>
              <a:cxnLst/>
              <a:rect l="0" t="0" r="0" b="0"/>
              <a:pathLst>
                <a:path w="122868" h="321478">
                  <a:moveTo>
                    <a:pt x="24126" y="11352"/>
                  </a:moveTo>
                  <a:lnTo>
                    <a:pt x="24126" y="11352"/>
                  </a:lnTo>
                  <a:lnTo>
                    <a:pt x="27497" y="14723"/>
                  </a:lnTo>
                  <a:lnTo>
                    <a:pt x="32964" y="30302"/>
                  </a:lnTo>
                  <a:lnTo>
                    <a:pt x="35682" y="69648"/>
                  </a:lnTo>
                  <a:lnTo>
                    <a:pt x="36318" y="105465"/>
                  </a:lnTo>
                  <a:lnTo>
                    <a:pt x="35894" y="146314"/>
                  </a:lnTo>
                  <a:lnTo>
                    <a:pt x="33355" y="192691"/>
                  </a:lnTo>
                  <a:lnTo>
                    <a:pt x="27992" y="237761"/>
                  </a:lnTo>
                  <a:lnTo>
                    <a:pt x="21611" y="277079"/>
                  </a:lnTo>
                  <a:lnTo>
                    <a:pt x="11766" y="317788"/>
                  </a:lnTo>
                  <a:lnTo>
                    <a:pt x="9536" y="321477"/>
                  </a:lnTo>
                  <a:lnTo>
                    <a:pt x="7343" y="320408"/>
                  </a:lnTo>
                  <a:lnTo>
                    <a:pt x="3026" y="309812"/>
                  </a:lnTo>
                  <a:lnTo>
                    <a:pt x="0" y="267158"/>
                  </a:lnTo>
                  <a:lnTo>
                    <a:pt x="4937" y="220293"/>
                  </a:lnTo>
                  <a:lnTo>
                    <a:pt x="9216" y="192980"/>
                  </a:lnTo>
                  <a:lnTo>
                    <a:pt x="14892" y="166303"/>
                  </a:lnTo>
                  <a:lnTo>
                    <a:pt x="21498" y="140053"/>
                  </a:lnTo>
                  <a:lnTo>
                    <a:pt x="35658" y="92541"/>
                  </a:lnTo>
                  <a:lnTo>
                    <a:pt x="49007" y="57314"/>
                  </a:lnTo>
                  <a:lnTo>
                    <a:pt x="70459" y="12460"/>
                  </a:lnTo>
                  <a:lnTo>
                    <a:pt x="82113" y="1732"/>
                  </a:lnTo>
                  <a:lnTo>
                    <a:pt x="88184" y="0"/>
                  </a:lnTo>
                  <a:lnTo>
                    <a:pt x="100574" y="1838"/>
                  </a:lnTo>
                  <a:lnTo>
                    <a:pt x="111255" y="13003"/>
                  </a:lnTo>
                  <a:lnTo>
                    <a:pt x="119294" y="30430"/>
                  </a:lnTo>
                  <a:lnTo>
                    <a:pt x="122867" y="52287"/>
                  </a:lnTo>
                  <a:lnTo>
                    <a:pt x="116930" y="76112"/>
                  </a:lnTo>
                  <a:lnTo>
                    <a:pt x="104178" y="99401"/>
                  </a:lnTo>
                  <a:lnTo>
                    <a:pt x="86751" y="119159"/>
                  </a:lnTo>
                  <a:lnTo>
                    <a:pt x="63483" y="131703"/>
                  </a:lnTo>
                  <a:lnTo>
                    <a:pt x="39501" y="138219"/>
                  </a:lnTo>
                  <a:lnTo>
                    <a:pt x="5076" y="13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855">
              <a:extLst>
                <a:ext uri="{FF2B5EF4-FFF2-40B4-BE49-F238E27FC236}">
                  <a16:creationId xmlns:a16="http://schemas.microsoft.com/office/drawing/2014/main" xmlns="" id="{67FFE99B-F086-4074-859A-B5DECCE7212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209800" y="6046083"/>
              <a:ext cx="141102" cy="170568"/>
            </a:xfrm>
            <a:custGeom>
              <a:avLst/>
              <a:gdLst/>
              <a:ahLst/>
              <a:cxnLst/>
              <a:rect l="0" t="0" r="0" b="0"/>
              <a:pathLst>
                <a:path w="141102" h="1705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6908" y="7034"/>
                  </a:lnTo>
                  <a:lnTo>
                    <a:pt x="17007" y="54043"/>
                  </a:lnTo>
                  <a:lnTo>
                    <a:pt x="21894" y="97550"/>
                  </a:lnTo>
                  <a:lnTo>
                    <a:pt x="20912" y="135761"/>
                  </a:lnTo>
                  <a:lnTo>
                    <a:pt x="24669" y="165565"/>
                  </a:lnTo>
                  <a:lnTo>
                    <a:pt x="25336" y="124662"/>
                  </a:lnTo>
                  <a:lnTo>
                    <a:pt x="27253" y="92545"/>
                  </a:lnTo>
                  <a:lnTo>
                    <a:pt x="30457" y="58278"/>
                  </a:lnTo>
                  <a:lnTo>
                    <a:pt x="36933" y="21272"/>
                  </a:lnTo>
                  <a:lnTo>
                    <a:pt x="43696" y="6377"/>
                  </a:lnTo>
                  <a:lnTo>
                    <a:pt x="46770" y="2545"/>
                  </a:lnTo>
                  <a:lnTo>
                    <a:pt x="49524" y="697"/>
                  </a:lnTo>
                  <a:lnTo>
                    <a:pt x="52066" y="170"/>
                  </a:lnTo>
                  <a:lnTo>
                    <a:pt x="54466" y="2641"/>
                  </a:lnTo>
                  <a:lnTo>
                    <a:pt x="59015" y="12913"/>
                  </a:lnTo>
                  <a:lnTo>
                    <a:pt x="64791" y="58789"/>
                  </a:lnTo>
                  <a:lnTo>
                    <a:pt x="69406" y="87829"/>
                  </a:lnTo>
                  <a:lnTo>
                    <a:pt x="69554" y="87891"/>
                  </a:lnTo>
                  <a:lnTo>
                    <a:pt x="71202" y="72078"/>
                  </a:lnTo>
                  <a:lnTo>
                    <a:pt x="87519" y="37765"/>
                  </a:lnTo>
                  <a:lnTo>
                    <a:pt x="95577" y="30405"/>
                  </a:lnTo>
                  <a:lnTo>
                    <a:pt x="99701" y="28442"/>
                  </a:lnTo>
                  <a:lnTo>
                    <a:pt x="108047" y="28143"/>
                  </a:lnTo>
                  <a:lnTo>
                    <a:pt x="112248" y="29051"/>
                  </a:lnTo>
                  <a:lnTo>
                    <a:pt x="122560" y="39466"/>
                  </a:lnTo>
                  <a:lnTo>
                    <a:pt x="132788" y="56561"/>
                  </a:lnTo>
                  <a:lnTo>
                    <a:pt x="141101" y="89985"/>
                  </a:lnTo>
                  <a:lnTo>
                    <a:pt x="138304" y="137324"/>
                  </a:lnTo>
                  <a:lnTo>
                    <a:pt x="1333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856">
              <a:extLst>
                <a:ext uri="{FF2B5EF4-FFF2-40B4-BE49-F238E27FC236}">
                  <a16:creationId xmlns:a16="http://schemas.microsoft.com/office/drawing/2014/main" xmlns="" id="{20AD2BFA-F28B-41AA-B91C-E4ACBF11DD5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520950" y="5866212"/>
              <a:ext cx="38101" cy="280589"/>
            </a:xfrm>
            <a:custGeom>
              <a:avLst/>
              <a:gdLst/>
              <a:ahLst/>
              <a:cxnLst/>
              <a:rect l="0" t="0" r="0" b="0"/>
              <a:pathLst>
                <a:path w="38101" h="280589">
                  <a:moveTo>
                    <a:pt x="38100" y="20238"/>
                  </a:moveTo>
                  <a:lnTo>
                    <a:pt x="38100" y="20238"/>
                  </a:lnTo>
                  <a:lnTo>
                    <a:pt x="23794" y="464"/>
                  </a:lnTo>
                  <a:lnTo>
                    <a:pt x="21508" y="0"/>
                  </a:lnTo>
                  <a:lnTo>
                    <a:pt x="19277" y="1102"/>
                  </a:lnTo>
                  <a:lnTo>
                    <a:pt x="17085" y="3246"/>
                  </a:lnTo>
                  <a:lnTo>
                    <a:pt x="10628" y="36605"/>
                  </a:lnTo>
                  <a:lnTo>
                    <a:pt x="8251" y="74785"/>
                  </a:lnTo>
                  <a:lnTo>
                    <a:pt x="6490" y="120680"/>
                  </a:lnTo>
                  <a:lnTo>
                    <a:pt x="5032" y="145761"/>
                  </a:lnTo>
                  <a:lnTo>
                    <a:pt x="3355" y="171653"/>
                  </a:lnTo>
                  <a:lnTo>
                    <a:pt x="1491" y="217355"/>
                  </a:lnTo>
                  <a:lnTo>
                    <a:pt x="0" y="280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857">
              <a:extLst>
                <a:ext uri="{FF2B5EF4-FFF2-40B4-BE49-F238E27FC236}">
                  <a16:creationId xmlns:a16="http://schemas.microsoft.com/office/drawing/2014/main" xmlns="" id="{3DB3C05C-9C09-4C60-A68D-00964F727BA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574811" y="6036081"/>
              <a:ext cx="57951" cy="110720"/>
            </a:xfrm>
            <a:custGeom>
              <a:avLst/>
              <a:gdLst/>
              <a:ahLst/>
              <a:cxnLst/>
              <a:rect l="0" t="0" r="0" b="0"/>
              <a:pathLst>
                <a:path w="57951" h="110720">
                  <a:moveTo>
                    <a:pt x="9639" y="40869"/>
                  </a:moveTo>
                  <a:lnTo>
                    <a:pt x="9639" y="40869"/>
                  </a:lnTo>
                  <a:lnTo>
                    <a:pt x="19778" y="41574"/>
                  </a:lnTo>
                  <a:lnTo>
                    <a:pt x="39492" y="46336"/>
                  </a:lnTo>
                  <a:lnTo>
                    <a:pt x="47837" y="43064"/>
                  </a:lnTo>
                  <a:lnTo>
                    <a:pt x="52038" y="40216"/>
                  </a:lnTo>
                  <a:lnTo>
                    <a:pt x="54838" y="36200"/>
                  </a:lnTo>
                  <a:lnTo>
                    <a:pt x="57950" y="26094"/>
                  </a:lnTo>
                  <a:lnTo>
                    <a:pt x="56330" y="8504"/>
                  </a:lnTo>
                  <a:lnTo>
                    <a:pt x="53467" y="4476"/>
                  </a:lnTo>
                  <a:lnTo>
                    <a:pt x="49441" y="1790"/>
                  </a:lnTo>
                  <a:lnTo>
                    <a:pt x="44640" y="0"/>
                  </a:lnTo>
                  <a:lnTo>
                    <a:pt x="38617" y="923"/>
                  </a:lnTo>
                  <a:lnTo>
                    <a:pt x="24400" y="7592"/>
                  </a:lnTo>
                  <a:lnTo>
                    <a:pt x="12437" y="21375"/>
                  </a:lnTo>
                  <a:lnTo>
                    <a:pt x="3827" y="39261"/>
                  </a:lnTo>
                  <a:lnTo>
                    <a:pt x="0" y="58969"/>
                  </a:lnTo>
                  <a:lnTo>
                    <a:pt x="3944" y="77606"/>
                  </a:lnTo>
                  <a:lnTo>
                    <a:pt x="7959" y="86527"/>
                  </a:lnTo>
                  <a:lnTo>
                    <a:pt x="19946" y="98321"/>
                  </a:lnTo>
                  <a:lnTo>
                    <a:pt x="41389" y="110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858">
              <a:extLst>
                <a:ext uri="{FF2B5EF4-FFF2-40B4-BE49-F238E27FC236}">
                  <a16:creationId xmlns:a16="http://schemas.microsoft.com/office/drawing/2014/main" xmlns="" id="{BBA90756-FC2B-495B-A4FC-B5E64E51B4A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816002" y="5801896"/>
              <a:ext cx="238119" cy="448875"/>
            </a:xfrm>
            <a:custGeom>
              <a:avLst/>
              <a:gdLst/>
              <a:ahLst/>
              <a:cxnLst/>
              <a:rect l="0" t="0" r="0" b="0"/>
              <a:pathLst>
                <a:path w="238119" h="448875">
                  <a:moveTo>
                    <a:pt x="228698" y="46454"/>
                  </a:moveTo>
                  <a:lnTo>
                    <a:pt x="228698" y="46454"/>
                  </a:lnTo>
                  <a:lnTo>
                    <a:pt x="238118" y="19736"/>
                  </a:lnTo>
                  <a:lnTo>
                    <a:pt x="236883" y="13883"/>
                  </a:lnTo>
                  <a:lnTo>
                    <a:pt x="232221" y="6620"/>
                  </a:lnTo>
                  <a:lnTo>
                    <a:pt x="219629" y="0"/>
                  </a:lnTo>
                  <a:lnTo>
                    <a:pt x="204676" y="1349"/>
                  </a:lnTo>
                  <a:lnTo>
                    <a:pt x="185566" y="8063"/>
                  </a:lnTo>
                  <a:lnTo>
                    <a:pt x="150302" y="30532"/>
                  </a:lnTo>
                  <a:lnTo>
                    <a:pt x="108181" y="72389"/>
                  </a:lnTo>
                  <a:lnTo>
                    <a:pt x="76592" y="106663"/>
                  </a:lnTo>
                  <a:lnTo>
                    <a:pt x="47501" y="143064"/>
                  </a:lnTo>
                  <a:lnTo>
                    <a:pt x="23282" y="181114"/>
                  </a:lnTo>
                  <a:lnTo>
                    <a:pt x="7815" y="221543"/>
                  </a:lnTo>
                  <a:lnTo>
                    <a:pt x="0" y="264913"/>
                  </a:lnTo>
                  <a:lnTo>
                    <a:pt x="54" y="312174"/>
                  </a:lnTo>
                  <a:lnTo>
                    <a:pt x="5008" y="338606"/>
                  </a:lnTo>
                  <a:lnTo>
                    <a:pt x="11838" y="366106"/>
                  </a:lnTo>
                  <a:lnTo>
                    <a:pt x="28834" y="402305"/>
                  </a:lnTo>
                  <a:lnTo>
                    <a:pt x="48853" y="424743"/>
                  </a:lnTo>
                  <a:lnTo>
                    <a:pt x="71861" y="439420"/>
                  </a:lnTo>
                  <a:lnTo>
                    <a:pt x="111986" y="448874"/>
                  </a:lnTo>
                  <a:lnTo>
                    <a:pt x="155154" y="441562"/>
                  </a:lnTo>
                  <a:lnTo>
                    <a:pt x="200321" y="426609"/>
                  </a:lnTo>
                  <a:lnTo>
                    <a:pt x="215998" y="421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859">
              <a:extLst>
                <a:ext uri="{FF2B5EF4-FFF2-40B4-BE49-F238E27FC236}">
                  <a16:creationId xmlns:a16="http://schemas.microsoft.com/office/drawing/2014/main" xmlns="" id="{7052CC74-6339-4C4C-BC3C-CF5452AAC1C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054758" y="6047168"/>
              <a:ext cx="101389" cy="162784"/>
            </a:xfrm>
            <a:custGeom>
              <a:avLst/>
              <a:gdLst/>
              <a:ahLst/>
              <a:cxnLst/>
              <a:rect l="0" t="0" r="0" b="0"/>
              <a:pathLst>
                <a:path w="101389" h="162784">
                  <a:moveTo>
                    <a:pt x="53442" y="61532"/>
                  </a:moveTo>
                  <a:lnTo>
                    <a:pt x="53442" y="61532"/>
                  </a:lnTo>
                  <a:lnTo>
                    <a:pt x="50071" y="51419"/>
                  </a:lnTo>
                  <a:lnTo>
                    <a:pt x="52179" y="40809"/>
                  </a:lnTo>
                  <a:lnTo>
                    <a:pt x="64814" y="4675"/>
                  </a:lnTo>
                  <a:lnTo>
                    <a:pt x="63845" y="2461"/>
                  </a:lnTo>
                  <a:lnTo>
                    <a:pt x="61789" y="985"/>
                  </a:lnTo>
                  <a:lnTo>
                    <a:pt x="59007" y="0"/>
                  </a:lnTo>
                  <a:lnTo>
                    <a:pt x="50270" y="4551"/>
                  </a:lnTo>
                  <a:lnTo>
                    <a:pt x="27415" y="28091"/>
                  </a:lnTo>
                  <a:lnTo>
                    <a:pt x="8806" y="58443"/>
                  </a:lnTo>
                  <a:lnTo>
                    <a:pt x="0" y="90877"/>
                  </a:lnTo>
                  <a:lnTo>
                    <a:pt x="4133" y="126201"/>
                  </a:lnTo>
                  <a:lnTo>
                    <a:pt x="14294" y="149994"/>
                  </a:lnTo>
                  <a:lnTo>
                    <a:pt x="25930" y="159174"/>
                  </a:lnTo>
                  <a:lnTo>
                    <a:pt x="32984" y="162610"/>
                  </a:lnTo>
                  <a:lnTo>
                    <a:pt x="41214" y="162783"/>
                  </a:lnTo>
                  <a:lnTo>
                    <a:pt x="59767" y="157332"/>
                  </a:lnTo>
                  <a:lnTo>
                    <a:pt x="83303" y="142364"/>
                  </a:lnTo>
                  <a:lnTo>
                    <a:pt x="93289" y="124974"/>
                  </a:lnTo>
                  <a:lnTo>
                    <a:pt x="100997" y="91383"/>
                  </a:lnTo>
                  <a:lnTo>
                    <a:pt x="101388" y="69155"/>
                  </a:lnTo>
                  <a:lnTo>
                    <a:pt x="96859" y="52221"/>
                  </a:lnTo>
                  <a:lnTo>
                    <a:pt x="92970" y="46858"/>
                  </a:lnTo>
                  <a:lnTo>
                    <a:pt x="83004" y="40899"/>
                  </a:lnTo>
                  <a:lnTo>
                    <a:pt x="78089" y="40721"/>
                  </a:lnTo>
                  <a:lnTo>
                    <a:pt x="59792" y="48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381">
            <a:extLst>
              <a:ext uri="{FF2B5EF4-FFF2-40B4-BE49-F238E27FC236}">
                <a16:creationId xmlns:a16="http://schemas.microsoft.com/office/drawing/2014/main" xmlns="" id="{B14D5DE2-843A-44A8-92F0-22537CDC32D1}"/>
              </a:ext>
            </a:extLst>
          </p:cNvPr>
          <p:cNvGrpSpPr/>
          <p:nvPr/>
        </p:nvGrpSpPr>
        <p:grpSpPr>
          <a:xfrm>
            <a:off x="3985704" y="5880100"/>
            <a:ext cx="681547" cy="273051"/>
            <a:chOff x="3985704" y="5880100"/>
            <a:chExt cx="681547" cy="273051"/>
          </a:xfrm>
        </p:grpSpPr>
        <p:sp>
          <p:nvSpPr>
            <p:cNvPr id="306" name="SMARTInkShape-1860">
              <a:extLst>
                <a:ext uri="{FF2B5EF4-FFF2-40B4-BE49-F238E27FC236}">
                  <a16:creationId xmlns:a16="http://schemas.microsoft.com/office/drawing/2014/main" xmlns="" id="{3EDC8B8A-7FA3-4931-AF19-A6F5499C176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75150" y="5927242"/>
              <a:ext cx="31751" cy="213209"/>
            </a:xfrm>
            <a:custGeom>
              <a:avLst/>
              <a:gdLst/>
              <a:ahLst/>
              <a:cxnLst/>
              <a:rect l="0" t="0" r="0" b="0"/>
              <a:pathLst>
                <a:path w="31751" h="213209">
                  <a:moveTo>
                    <a:pt x="31750" y="3658"/>
                  </a:moveTo>
                  <a:lnTo>
                    <a:pt x="31750" y="3658"/>
                  </a:lnTo>
                  <a:lnTo>
                    <a:pt x="31750" y="0"/>
                  </a:lnTo>
                  <a:lnTo>
                    <a:pt x="31750" y="1561"/>
                  </a:lnTo>
                  <a:lnTo>
                    <a:pt x="21611" y="40141"/>
                  </a:lnTo>
                  <a:lnTo>
                    <a:pt x="14073" y="72084"/>
                  </a:lnTo>
                  <a:lnTo>
                    <a:pt x="7901" y="107448"/>
                  </a:lnTo>
                  <a:lnTo>
                    <a:pt x="3511" y="143625"/>
                  </a:lnTo>
                  <a:lnTo>
                    <a:pt x="1040" y="190082"/>
                  </a:lnTo>
                  <a:lnTo>
                    <a:pt x="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861">
              <a:extLst>
                <a:ext uri="{FF2B5EF4-FFF2-40B4-BE49-F238E27FC236}">
                  <a16:creationId xmlns:a16="http://schemas.microsoft.com/office/drawing/2014/main" xmlns="" id="{DFC32AAB-6DCF-406B-99A9-DA2D4A2F07C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387850" y="588010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12961" y="39956"/>
                  </a:lnTo>
                  <a:lnTo>
                    <a:pt x="57123" y="20044"/>
                  </a:lnTo>
                  <a:lnTo>
                    <a:pt x="101592" y="8525"/>
                  </a:lnTo>
                  <a:lnTo>
                    <a:pt x="142284" y="252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862">
              <a:extLst>
                <a:ext uri="{FF2B5EF4-FFF2-40B4-BE49-F238E27FC236}">
                  <a16:creationId xmlns:a16="http://schemas.microsoft.com/office/drawing/2014/main" xmlns="" id="{1C5A946F-D101-4668-A43A-5BFF093FA47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365429" y="6007100"/>
              <a:ext cx="174822" cy="22422"/>
            </a:xfrm>
            <a:custGeom>
              <a:avLst/>
              <a:gdLst/>
              <a:ahLst/>
              <a:cxnLst/>
              <a:rect l="0" t="0" r="0" b="0"/>
              <a:pathLst>
                <a:path w="17482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11388" y="22421"/>
                  </a:lnTo>
                  <a:lnTo>
                    <a:pt x="52775" y="19036"/>
                  </a:lnTo>
                  <a:lnTo>
                    <a:pt x="84595" y="12928"/>
                  </a:lnTo>
                  <a:lnTo>
                    <a:pt x="119904" y="7393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863">
              <a:extLst>
                <a:ext uri="{FF2B5EF4-FFF2-40B4-BE49-F238E27FC236}">
                  <a16:creationId xmlns:a16="http://schemas.microsoft.com/office/drawing/2014/main" xmlns="" id="{3D4D10B0-0AA9-48CE-AF99-50DF7E9DCD8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35500" y="59245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4503" y="705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864">
              <a:extLst>
                <a:ext uri="{FF2B5EF4-FFF2-40B4-BE49-F238E27FC236}">
                  <a16:creationId xmlns:a16="http://schemas.microsoft.com/office/drawing/2014/main" xmlns="" id="{310EF72E-D93E-4B5D-9561-E499252A8C4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13079" y="609600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1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865">
              <a:extLst>
                <a:ext uri="{FF2B5EF4-FFF2-40B4-BE49-F238E27FC236}">
                  <a16:creationId xmlns:a16="http://schemas.microsoft.com/office/drawing/2014/main" xmlns="" id="{4D146885-169F-4306-B3EE-FB2B8F93A6C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165600" y="5894002"/>
              <a:ext cx="145296" cy="259149"/>
            </a:xfrm>
            <a:custGeom>
              <a:avLst/>
              <a:gdLst/>
              <a:ahLst/>
              <a:cxnLst/>
              <a:rect l="0" t="0" r="0" b="0"/>
              <a:pathLst>
                <a:path w="145296" h="259149">
                  <a:moveTo>
                    <a:pt x="19050" y="81348"/>
                  </a:moveTo>
                  <a:lnTo>
                    <a:pt x="19050" y="81348"/>
                  </a:lnTo>
                  <a:lnTo>
                    <a:pt x="24517" y="64946"/>
                  </a:lnTo>
                  <a:lnTo>
                    <a:pt x="28693" y="102530"/>
                  </a:lnTo>
                  <a:lnTo>
                    <a:pt x="30845" y="145872"/>
                  </a:lnTo>
                  <a:lnTo>
                    <a:pt x="34853" y="187720"/>
                  </a:lnTo>
                  <a:lnTo>
                    <a:pt x="37814" y="228732"/>
                  </a:lnTo>
                  <a:lnTo>
                    <a:pt x="41446" y="186567"/>
                  </a:lnTo>
                  <a:lnTo>
                    <a:pt x="46878" y="145986"/>
                  </a:lnTo>
                  <a:lnTo>
                    <a:pt x="54701" y="100198"/>
                  </a:lnTo>
                  <a:lnTo>
                    <a:pt x="65234" y="58681"/>
                  </a:lnTo>
                  <a:lnTo>
                    <a:pt x="84173" y="12117"/>
                  </a:lnTo>
                  <a:lnTo>
                    <a:pt x="92914" y="1660"/>
                  </a:lnTo>
                  <a:lnTo>
                    <a:pt x="97926" y="0"/>
                  </a:lnTo>
                  <a:lnTo>
                    <a:pt x="109139" y="1919"/>
                  </a:lnTo>
                  <a:lnTo>
                    <a:pt x="130723" y="27788"/>
                  </a:lnTo>
                  <a:lnTo>
                    <a:pt x="144880" y="73474"/>
                  </a:lnTo>
                  <a:lnTo>
                    <a:pt x="145295" y="107011"/>
                  </a:lnTo>
                  <a:lnTo>
                    <a:pt x="138659" y="140026"/>
                  </a:lnTo>
                  <a:lnTo>
                    <a:pt x="123950" y="171163"/>
                  </a:lnTo>
                  <a:lnTo>
                    <a:pt x="85723" y="209717"/>
                  </a:lnTo>
                  <a:lnTo>
                    <a:pt x="45390" y="236740"/>
                  </a:lnTo>
                  <a:lnTo>
                    <a:pt x="0" y="259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866">
              <a:extLst>
                <a:ext uri="{FF2B5EF4-FFF2-40B4-BE49-F238E27FC236}">
                  <a16:creationId xmlns:a16="http://schemas.microsoft.com/office/drawing/2014/main" xmlns="" id="{99B68B41-93CB-40A9-920E-4029FE6B1C3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985704" y="5900474"/>
              <a:ext cx="129097" cy="239977"/>
            </a:xfrm>
            <a:custGeom>
              <a:avLst/>
              <a:gdLst/>
              <a:ahLst/>
              <a:cxnLst/>
              <a:rect l="0" t="0" r="0" b="0"/>
              <a:pathLst>
                <a:path w="129097" h="239977">
                  <a:moveTo>
                    <a:pt x="129096" y="5026"/>
                  </a:moveTo>
                  <a:lnTo>
                    <a:pt x="129096" y="5026"/>
                  </a:lnTo>
                  <a:lnTo>
                    <a:pt x="106492" y="0"/>
                  </a:lnTo>
                  <a:lnTo>
                    <a:pt x="90828" y="675"/>
                  </a:lnTo>
                  <a:lnTo>
                    <a:pt x="72106" y="5679"/>
                  </a:lnTo>
                  <a:lnTo>
                    <a:pt x="52026" y="22014"/>
                  </a:lnTo>
                  <a:lnTo>
                    <a:pt x="22770" y="62741"/>
                  </a:lnTo>
                  <a:lnTo>
                    <a:pt x="7757" y="97705"/>
                  </a:lnTo>
                  <a:lnTo>
                    <a:pt x="1084" y="136764"/>
                  </a:lnTo>
                  <a:lnTo>
                    <a:pt x="0" y="171997"/>
                  </a:lnTo>
                  <a:lnTo>
                    <a:pt x="3987" y="202002"/>
                  </a:lnTo>
                  <a:lnTo>
                    <a:pt x="15166" y="224744"/>
                  </a:lnTo>
                  <a:lnTo>
                    <a:pt x="24215" y="231232"/>
                  </a:lnTo>
                  <a:lnTo>
                    <a:pt x="71946" y="239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382">
            <a:extLst>
              <a:ext uri="{FF2B5EF4-FFF2-40B4-BE49-F238E27FC236}">
                <a16:creationId xmlns:a16="http://schemas.microsoft.com/office/drawing/2014/main" xmlns="" id="{6659C9A6-6AF6-4FB1-80F9-06798411E944}"/>
              </a:ext>
            </a:extLst>
          </p:cNvPr>
          <p:cNvGrpSpPr/>
          <p:nvPr/>
        </p:nvGrpSpPr>
        <p:grpSpPr>
          <a:xfrm>
            <a:off x="5065305" y="5652008"/>
            <a:ext cx="903603" cy="653543"/>
            <a:chOff x="5065305" y="5652008"/>
            <a:chExt cx="903603" cy="653543"/>
          </a:xfrm>
        </p:grpSpPr>
        <p:sp>
          <p:nvSpPr>
            <p:cNvPr id="314" name="SMARTInkShape-1867">
              <a:extLst>
                <a:ext uri="{FF2B5EF4-FFF2-40B4-BE49-F238E27FC236}">
                  <a16:creationId xmlns:a16="http://schemas.microsoft.com/office/drawing/2014/main" xmlns="" id="{C2504ED8-8A38-432C-AE52-4B0510E6D43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065305" y="5861050"/>
              <a:ext cx="59146" cy="323851"/>
            </a:xfrm>
            <a:custGeom>
              <a:avLst/>
              <a:gdLst/>
              <a:ahLst/>
              <a:cxnLst/>
              <a:rect l="0" t="0" r="0" b="0"/>
              <a:pathLst>
                <a:path w="59146" h="323851">
                  <a:moveTo>
                    <a:pt x="59145" y="0"/>
                  </a:moveTo>
                  <a:lnTo>
                    <a:pt x="59145" y="0"/>
                  </a:lnTo>
                  <a:lnTo>
                    <a:pt x="55774" y="22322"/>
                  </a:lnTo>
                  <a:lnTo>
                    <a:pt x="46936" y="57022"/>
                  </a:lnTo>
                  <a:lnTo>
                    <a:pt x="39372" y="90018"/>
                  </a:lnTo>
                  <a:lnTo>
                    <a:pt x="31306" y="128908"/>
                  </a:lnTo>
                  <a:lnTo>
                    <a:pt x="23019" y="172063"/>
                  </a:lnTo>
                  <a:lnTo>
                    <a:pt x="14631" y="215232"/>
                  </a:lnTo>
                  <a:lnTo>
                    <a:pt x="6905" y="255114"/>
                  </a:lnTo>
                  <a:lnTo>
                    <a:pt x="0" y="297840"/>
                  </a:lnTo>
                  <a:lnTo>
                    <a:pt x="199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868">
              <a:extLst>
                <a:ext uri="{FF2B5EF4-FFF2-40B4-BE49-F238E27FC236}">
                  <a16:creationId xmlns:a16="http://schemas.microsoft.com/office/drawing/2014/main" xmlns="" id="{422CC9F6-10F2-4366-B5C5-AD35B1E7785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31061" y="5835650"/>
              <a:ext cx="221990" cy="44451"/>
            </a:xfrm>
            <a:custGeom>
              <a:avLst/>
              <a:gdLst/>
              <a:ahLst/>
              <a:cxnLst/>
              <a:rect l="0" t="0" r="0" b="0"/>
              <a:pathLst>
                <a:path w="221990" h="44451">
                  <a:moveTo>
                    <a:pt x="6089" y="44450"/>
                  </a:moveTo>
                  <a:lnTo>
                    <a:pt x="6089" y="44450"/>
                  </a:lnTo>
                  <a:lnTo>
                    <a:pt x="0" y="20717"/>
                  </a:lnTo>
                  <a:lnTo>
                    <a:pt x="619" y="20162"/>
                  </a:lnTo>
                  <a:lnTo>
                    <a:pt x="3188" y="19544"/>
                  </a:lnTo>
                  <a:lnTo>
                    <a:pt x="39461" y="17736"/>
                  </a:lnTo>
                  <a:lnTo>
                    <a:pt x="75719" y="12351"/>
                  </a:lnTo>
                  <a:lnTo>
                    <a:pt x="117704" y="7136"/>
                  </a:lnTo>
                  <a:lnTo>
                    <a:pt x="158707" y="3172"/>
                  </a:lnTo>
                  <a:lnTo>
                    <a:pt x="201357" y="940"/>
                  </a:lnTo>
                  <a:lnTo>
                    <a:pt x="221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869">
              <a:extLst>
                <a:ext uri="{FF2B5EF4-FFF2-40B4-BE49-F238E27FC236}">
                  <a16:creationId xmlns:a16="http://schemas.microsoft.com/office/drawing/2014/main" xmlns="" id="{B294E4FC-EE4B-403C-BC68-F7B39332D27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076629" y="5994400"/>
              <a:ext cx="212922" cy="38101"/>
            </a:xfrm>
            <a:custGeom>
              <a:avLst/>
              <a:gdLst/>
              <a:ahLst/>
              <a:cxnLst/>
              <a:rect l="0" t="0" r="0" b="0"/>
              <a:pathLst>
                <a:path w="2129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099"/>
                  </a:lnTo>
                  <a:lnTo>
                    <a:pt x="11276" y="36689"/>
                  </a:lnTo>
                  <a:lnTo>
                    <a:pt x="57405" y="28049"/>
                  </a:lnTo>
                  <a:lnTo>
                    <a:pt x="103341" y="22421"/>
                  </a:lnTo>
                  <a:lnTo>
                    <a:pt x="138819" y="15609"/>
                  </a:lnTo>
                  <a:lnTo>
                    <a:pt x="175753" y="7878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870">
              <a:extLst>
                <a:ext uri="{FF2B5EF4-FFF2-40B4-BE49-F238E27FC236}">
                  <a16:creationId xmlns:a16="http://schemas.microsoft.com/office/drawing/2014/main" xmlns="" id="{AF4C6E15-46F7-4293-B7CF-A9A4A763F71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92700" y="5652008"/>
              <a:ext cx="279401" cy="18543"/>
            </a:xfrm>
            <a:custGeom>
              <a:avLst/>
              <a:gdLst/>
              <a:ahLst/>
              <a:cxnLst/>
              <a:rect l="0" t="0" r="0" b="0"/>
              <a:pathLst>
                <a:path w="279401" h="18543">
                  <a:moveTo>
                    <a:pt x="0" y="12192"/>
                  </a:moveTo>
                  <a:lnTo>
                    <a:pt x="0" y="12192"/>
                  </a:lnTo>
                  <a:lnTo>
                    <a:pt x="0" y="8821"/>
                  </a:lnTo>
                  <a:lnTo>
                    <a:pt x="16855" y="3354"/>
                  </a:lnTo>
                  <a:lnTo>
                    <a:pt x="57675" y="636"/>
                  </a:lnTo>
                  <a:lnTo>
                    <a:pt x="95719" y="0"/>
                  </a:lnTo>
                  <a:lnTo>
                    <a:pt x="137792" y="424"/>
                  </a:lnTo>
                  <a:lnTo>
                    <a:pt x="180010" y="2963"/>
                  </a:lnTo>
                  <a:lnTo>
                    <a:pt x="220410" y="8326"/>
                  </a:lnTo>
                  <a:lnTo>
                    <a:pt x="279400" y="1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871">
              <a:extLst>
                <a:ext uri="{FF2B5EF4-FFF2-40B4-BE49-F238E27FC236}">
                  <a16:creationId xmlns:a16="http://schemas.microsoft.com/office/drawing/2014/main" xmlns="" id="{654CAB5C-C5F0-4B62-85A8-311A976CF96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213350" y="6144318"/>
              <a:ext cx="88901" cy="129483"/>
            </a:xfrm>
            <a:custGeom>
              <a:avLst/>
              <a:gdLst/>
              <a:ahLst/>
              <a:cxnLst/>
              <a:rect l="0" t="0" r="0" b="0"/>
              <a:pathLst>
                <a:path w="88901" h="129483">
                  <a:moveTo>
                    <a:pt x="0" y="15182"/>
                  </a:moveTo>
                  <a:lnTo>
                    <a:pt x="0" y="15182"/>
                  </a:lnTo>
                  <a:lnTo>
                    <a:pt x="0" y="877"/>
                  </a:lnTo>
                  <a:lnTo>
                    <a:pt x="705" y="0"/>
                  </a:lnTo>
                  <a:lnTo>
                    <a:pt x="1882" y="122"/>
                  </a:lnTo>
                  <a:lnTo>
                    <a:pt x="15580" y="8758"/>
                  </a:lnTo>
                  <a:lnTo>
                    <a:pt x="49855" y="48874"/>
                  </a:lnTo>
                  <a:lnTo>
                    <a:pt x="72642" y="89648"/>
                  </a:lnTo>
                  <a:lnTo>
                    <a:pt x="88900" y="129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872">
              <a:extLst>
                <a:ext uri="{FF2B5EF4-FFF2-40B4-BE49-F238E27FC236}">
                  <a16:creationId xmlns:a16="http://schemas.microsoft.com/office/drawing/2014/main" xmlns="" id="{627B380D-4EE7-44B9-BF52-871F623CD0A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200650" y="6149270"/>
              <a:ext cx="127001" cy="156281"/>
            </a:xfrm>
            <a:custGeom>
              <a:avLst/>
              <a:gdLst/>
              <a:ahLst/>
              <a:cxnLst/>
              <a:rect l="0" t="0" r="0" b="0"/>
              <a:pathLst>
                <a:path w="127001" h="156281">
                  <a:moveTo>
                    <a:pt x="127000" y="16580"/>
                  </a:moveTo>
                  <a:lnTo>
                    <a:pt x="127000" y="16580"/>
                  </a:lnTo>
                  <a:lnTo>
                    <a:pt x="121931" y="3487"/>
                  </a:lnTo>
                  <a:lnTo>
                    <a:pt x="118161" y="178"/>
                  </a:lnTo>
                  <a:lnTo>
                    <a:pt x="115463" y="0"/>
                  </a:lnTo>
                  <a:lnTo>
                    <a:pt x="108702" y="1686"/>
                  </a:lnTo>
                  <a:lnTo>
                    <a:pt x="71142" y="41892"/>
                  </a:lnTo>
                  <a:lnTo>
                    <a:pt x="42246" y="80054"/>
                  </a:lnTo>
                  <a:lnTo>
                    <a:pt x="13519" y="124133"/>
                  </a:lnTo>
                  <a:lnTo>
                    <a:pt x="0" y="156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873">
              <a:extLst>
                <a:ext uri="{FF2B5EF4-FFF2-40B4-BE49-F238E27FC236}">
                  <a16:creationId xmlns:a16="http://schemas.microsoft.com/office/drawing/2014/main" xmlns="" id="{FA8CE64C-0CB1-40A5-8443-A8C8F96496A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460435" y="5848819"/>
              <a:ext cx="113721" cy="291632"/>
            </a:xfrm>
            <a:custGeom>
              <a:avLst/>
              <a:gdLst/>
              <a:ahLst/>
              <a:cxnLst/>
              <a:rect l="0" t="0" r="0" b="0"/>
              <a:pathLst>
                <a:path w="113721" h="291632">
                  <a:moveTo>
                    <a:pt x="102165" y="37631"/>
                  </a:moveTo>
                  <a:lnTo>
                    <a:pt x="102165" y="37631"/>
                  </a:lnTo>
                  <a:lnTo>
                    <a:pt x="107234" y="31856"/>
                  </a:lnTo>
                  <a:lnTo>
                    <a:pt x="112290" y="21730"/>
                  </a:lnTo>
                  <a:lnTo>
                    <a:pt x="113720" y="13865"/>
                  </a:lnTo>
                  <a:lnTo>
                    <a:pt x="112475" y="7548"/>
                  </a:lnTo>
                  <a:lnTo>
                    <a:pt x="111155" y="4875"/>
                  </a:lnTo>
                  <a:lnTo>
                    <a:pt x="109570" y="3094"/>
                  </a:lnTo>
                  <a:lnTo>
                    <a:pt x="105926" y="1114"/>
                  </a:lnTo>
                  <a:lnTo>
                    <a:pt x="89796" y="0"/>
                  </a:lnTo>
                  <a:lnTo>
                    <a:pt x="73149" y="9147"/>
                  </a:lnTo>
                  <a:lnTo>
                    <a:pt x="53992" y="27087"/>
                  </a:lnTo>
                  <a:lnTo>
                    <a:pt x="24784" y="71744"/>
                  </a:lnTo>
                  <a:lnTo>
                    <a:pt x="9212" y="114176"/>
                  </a:lnTo>
                  <a:lnTo>
                    <a:pt x="880" y="157493"/>
                  </a:lnTo>
                  <a:lnTo>
                    <a:pt x="0" y="198147"/>
                  </a:lnTo>
                  <a:lnTo>
                    <a:pt x="9015" y="232678"/>
                  </a:lnTo>
                  <a:lnTo>
                    <a:pt x="33329" y="269774"/>
                  </a:lnTo>
                  <a:lnTo>
                    <a:pt x="56519" y="281916"/>
                  </a:lnTo>
                  <a:lnTo>
                    <a:pt x="95815" y="291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874">
              <a:extLst>
                <a:ext uri="{FF2B5EF4-FFF2-40B4-BE49-F238E27FC236}">
                  <a16:creationId xmlns:a16="http://schemas.microsoft.com/office/drawing/2014/main" xmlns="" id="{03F1FA5B-9CFB-46E5-96E9-25EADDA5547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618738" y="5884630"/>
              <a:ext cx="166113" cy="217721"/>
            </a:xfrm>
            <a:custGeom>
              <a:avLst/>
              <a:gdLst/>
              <a:ahLst/>
              <a:cxnLst/>
              <a:rect l="0" t="0" r="0" b="0"/>
              <a:pathLst>
                <a:path w="166113" h="217721">
                  <a:moveTo>
                    <a:pt x="153412" y="8170"/>
                  </a:moveTo>
                  <a:lnTo>
                    <a:pt x="153412" y="8170"/>
                  </a:lnTo>
                  <a:lnTo>
                    <a:pt x="153412" y="0"/>
                  </a:lnTo>
                  <a:lnTo>
                    <a:pt x="153412" y="607"/>
                  </a:lnTo>
                  <a:lnTo>
                    <a:pt x="137716" y="46867"/>
                  </a:lnTo>
                  <a:lnTo>
                    <a:pt x="125975" y="77580"/>
                  </a:lnTo>
                  <a:lnTo>
                    <a:pt x="111349" y="112397"/>
                  </a:lnTo>
                  <a:lnTo>
                    <a:pt x="91679" y="147155"/>
                  </a:lnTo>
                  <a:lnTo>
                    <a:pt x="68825" y="177891"/>
                  </a:lnTo>
                  <a:lnTo>
                    <a:pt x="34275" y="204978"/>
                  </a:lnTo>
                  <a:lnTo>
                    <a:pt x="17207" y="212056"/>
                  </a:lnTo>
                  <a:lnTo>
                    <a:pt x="11102" y="210417"/>
                  </a:lnTo>
                  <a:lnTo>
                    <a:pt x="6328" y="205795"/>
                  </a:lnTo>
                  <a:lnTo>
                    <a:pt x="2439" y="199187"/>
                  </a:lnTo>
                  <a:lnTo>
                    <a:pt x="0" y="180556"/>
                  </a:lnTo>
                  <a:lnTo>
                    <a:pt x="2679" y="158869"/>
                  </a:lnTo>
                  <a:lnTo>
                    <a:pt x="10925" y="137471"/>
                  </a:lnTo>
                  <a:lnTo>
                    <a:pt x="23527" y="121846"/>
                  </a:lnTo>
                  <a:lnTo>
                    <a:pt x="30838" y="115704"/>
                  </a:lnTo>
                  <a:lnTo>
                    <a:pt x="37830" y="112314"/>
                  </a:lnTo>
                  <a:lnTo>
                    <a:pt x="51242" y="110431"/>
                  </a:lnTo>
                  <a:lnTo>
                    <a:pt x="80806" y="120079"/>
                  </a:lnTo>
                  <a:lnTo>
                    <a:pt x="109635" y="143085"/>
                  </a:lnTo>
                  <a:lnTo>
                    <a:pt x="143249" y="181758"/>
                  </a:lnTo>
                  <a:lnTo>
                    <a:pt x="166112" y="217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875">
              <a:extLst>
                <a:ext uri="{FF2B5EF4-FFF2-40B4-BE49-F238E27FC236}">
                  <a16:creationId xmlns:a16="http://schemas.microsoft.com/office/drawing/2014/main" xmlns="" id="{773AF2AD-429B-45B5-B9F3-6D6FCBB2C57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829300" y="5862815"/>
              <a:ext cx="139608" cy="341136"/>
            </a:xfrm>
            <a:custGeom>
              <a:avLst/>
              <a:gdLst/>
              <a:ahLst/>
              <a:cxnLst/>
              <a:rect l="0" t="0" r="0" b="0"/>
              <a:pathLst>
                <a:path w="139608" h="341136">
                  <a:moveTo>
                    <a:pt x="95250" y="10935"/>
                  </a:moveTo>
                  <a:lnTo>
                    <a:pt x="95250" y="10935"/>
                  </a:lnTo>
                  <a:lnTo>
                    <a:pt x="98621" y="4193"/>
                  </a:lnTo>
                  <a:lnTo>
                    <a:pt x="101730" y="2207"/>
                  </a:lnTo>
                  <a:lnTo>
                    <a:pt x="110829" y="0"/>
                  </a:lnTo>
                  <a:lnTo>
                    <a:pt x="116220" y="3644"/>
                  </a:lnTo>
                  <a:lnTo>
                    <a:pt x="127853" y="18984"/>
                  </a:lnTo>
                  <a:lnTo>
                    <a:pt x="136316" y="49319"/>
                  </a:lnTo>
                  <a:lnTo>
                    <a:pt x="139607" y="89378"/>
                  </a:lnTo>
                  <a:lnTo>
                    <a:pt x="134014" y="135404"/>
                  </a:lnTo>
                  <a:lnTo>
                    <a:pt x="128149" y="159532"/>
                  </a:lnTo>
                  <a:lnTo>
                    <a:pt x="120710" y="184083"/>
                  </a:lnTo>
                  <a:lnTo>
                    <a:pt x="101626" y="231117"/>
                  </a:lnTo>
                  <a:lnTo>
                    <a:pt x="76682" y="270836"/>
                  </a:lnTo>
                  <a:lnTo>
                    <a:pt x="31500" y="314818"/>
                  </a:lnTo>
                  <a:lnTo>
                    <a:pt x="0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383">
            <a:extLst>
              <a:ext uri="{FF2B5EF4-FFF2-40B4-BE49-F238E27FC236}">
                <a16:creationId xmlns:a16="http://schemas.microsoft.com/office/drawing/2014/main" xmlns="" id="{2EA43BBF-EA02-4AB9-B3D3-09950CBD0D7E}"/>
              </a:ext>
            </a:extLst>
          </p:cNvPr>
          <p:cNvGrpSpPr/>
          <p:nvPr/>
        </p:nvGrpSpPr>
        <p:grpSpPr>
          <a:xfrm>
            <a:off x="6232042" y="5949950"/>
            <a:ext cx="162409" cy="122878"/>
            <a:chOff x="6232042" y="5949950"/>
            <a:chExt cx="162409" cy="122878"/>
          </a:xfrm>
        </p:grpSpPr>
        <p:sp>
          <p:nvSpPr>
            <p:cNvPr id="324" name="SMARTInkShape-1876">
              <a:extLst>
                <a:ext uri="{FF2B5EF4-FFF2-40B4-BE49-F238E27FC236}">
                  <a16:creationId xmlns:a16="http://schemas.microsoft.com/office/drawing/2014/main" xmlns="" id="{33C06E9B-6691-48C3-B522-2202DD1F0EA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235700" y="59499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39999" y="0"/>
                  </a:lnTo>
                  <a:lnTo>
                    <a:pt x="86876" y="0"/>
                  </a:lnTo>
                  <a:lnTo>
                    <a:pt x="127498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877">
              <a:extLst>
                <a:ext uri="{FF2B5EF4-FFF2-40B4-BE49-F238E27FC236}">
                  <a16:creationId xmlns:a16="http://schemas.microsoft.com/office/drawing/2014/main" xmlns="" id="{832BDFEC-786D-4577-A95C-44931D53499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232042" y="6057900"/>
              <a:ext cx="162409" cy="14928"/>
            </a:xfrm>
            <a:custGeom>
              <a:avLst/>
              <a:gdLst/>
              <a:ahLst/>
              <a:cxnLst/>
              <a:rect l="0" t="0" r="0" b="0"/>
              <a:pathLst>
                <a:path w="162409" h="14928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70"/>
                  </a:lnTo>
                  <a:lnTo>
                    <a:pt x="513" y="6907"/>
                  </a:lnTo>
                  <a:lnTo>
                    <a:pt x="1561" y="8839"/>
                  </a:lnTo>
                  <a:lnTo>
                    <a:pt x="19892" y="14927"/>
                  </a:lnTo>
                  <a:lnTo>
                    <a:pt x="64521" y="14457"/>
                  </a:lnTo>
                  <a:lnTo>
                    <a:pt x="102439" y="9718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384">
            <a:extLst>
              <a:ext uri="{FF2B5EF4-FFF2-40B4-BE49-F238E27FC236}">
                <a16:creationId xmlns:a16="http://schemas.microsoft.com/office/drawing/2014/main" xmlns="" id="{7ED5BD97-5A8C-4EBF-8912-A3A486487C51}"/>
              </a:ext>
            </a:extLst>
          </p:cNvPr>
          <p:cNvGrpSpPr/>
          <p:nvPr/>
        </p:nvGrpSpPr>
        <p:grpSpPr>
          <a:xfrm>
            <a:off x="6741730" y="5689612"/>
            <a:ext cx="2661738" cy="444489"/>
            <a:chOff x="6741730" y="5689612"/>
            <a:chExt cx="2661738" cy="444489"/>
          </a:xfrm>
        </p:grpSpPr>
        <p:sp>
          <p:nvSpPr>
            <p:cNvPr id="327" name="SMARTInkShape-1878">
              <a:extLst>
                <a:ext uri="{FF2B5EF4-FFF2-40B4-BE49-F238E27FC236}">
                  <a16:creationId xmlns:a16="http://schemas.microsoft.com/office/drawing/2014/main" xmlns="" id="{F3ED6C2B-52BE-4F7E-819A-798E83BB249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41730" y="5794179"/>
              <a:ext cx="48026" cy="308172"/>
            </a:xfrm>
            <a:custGeom>
              <a:avLst/>
              <a:gdLst/>
              <a:ahLst/>
              <a:cxnLst/>
              <a:rect l="0" t="0" r="0" b="0"/>
              <a:pathLst>
                <a:path w="48026" h="308172">
                  <a:moveTo>
                    <a:pt x="33720" y="3371"/>
                  </a:moveTo>
                  <a:lnTo>
                    <a:pt x="33720" y="3371"/>
                  </a:lnTo>
                  <a:lnTo>
                    <a:pt x="40461" y="0"/>
                  </a:lnTo>
                  <a:lnTo>
                    <a:pt x="43154" y="1123"/>
                  </a:lnTo>
                  <a:lnTo>
                    <a:pt x="48025" y="8016"/>
                  </a:lnTo>
                  <a:lnTo>
                    <a:pt x="47994" y="37282"/>
                  </a:lnTo>
                  <a:lnTo>
                    <a:pt x="41475" y="70889"/>
                  </a:lnTo>
                  <a:lnTo>
                    <a:pt x="32228" y="110990"/>
                  </a:lnTo>
                  <a:lnTo>
                    <a:pt x="23414" y="152331"/>
                  </a:lnTo>
                  <a:lnTo>
                    <a:pt x="14793" y="192342"/>
                  </a:lnTo>
                  <a:lnTo>
                    <a:pt x="6963" y="229880"/>
                  </a:lnTo>
                  <a:lnTo>
                    <a:pt x="0" y="275252"/>
                  </a:lnTo>
                  <a:lnTo>
                    <a:pt x="197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879">
              <a:extLst>
                <a:ext uri="{FF2B5EF4-FFF2-40B4-BE49-F238E27FC236}">
                  <a16:creationId xmlns:a16="http://schemas.microsoft.com/office/drawing/2014/main" xmlns="" id="{1B404CD2-4D53-47F9-98FB-D513CC19E89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845300" y="5951094"/>
              <a:ext cx="152401" cy="11557"/>
            </a:xfrm>
            <a:custGeom>
              <a:avLst/>
              <a:gdLst/>
              <a:ahLst/>
              <a:cxnLst/>
              <a:rect l="0" t="0" r="0" b="0"/>
              <a:pathLst>
                <a:path w="152401" h="1155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5026" y="4649"/>
                  </a:lnTo>
                  <a:lnTo>
                    <a:pt x="5467" y="2717"/>
                  </a:lnTo>
                  <a:lnTo>
                    <a:pt x="6467" y="1430"/>
                  </a:lnTo>
                  <a:lnTo>
                    <a:pt x="9459" y="0"/>
                  </a:lnTo>
                  <a:lnTo>
                    <a:pt x="48692" y="4032"/>
                  </a:lnTo>
                  <a:lnTo>
                    <a:pt x="96088" y="4975"/>
                  </a:lnTo>
                  <a:lnTo>
                    <a:pt x="15240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880">
              <a:extLst>
                <a:ext uri="{FF2B5EF4-FFF2-40B4-BE49-F238E27FC236}">
                  <a16:creationId xmlns:a16="http://schemas.microsoft.com/office/drawing/2014/main" xmlns="" id="{C3D85206-70E3-4A51-9A20-121F4CF9998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43750" y="5832279"/>
              <a:ext cx="12584" cy="251022"/>
            </a:xfrm>
            <a:custGeom>
              <a:avLst/>
              <a:gdLst/>
              <a:ahLst/>
              <a:cxnLst/>
              <a:rect l="0" t="0" r="0" b="0"/>
              <a:pathLst>
                <a:path w="12584" h="25102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9720" y="8016"/>
                  </a:lnTo>
                  <a:lnTo>
                    <a:pt x="12111" y="47720"/>
                  </a:lnTo>
                  <a:lnTo>
                    <a:pt x="12438" y="81878"/>
                  </a:lnTo>
                  <a:lnTo>
                    <a:pt x="12583" y="118696"/>
                  </a:lnTo>
                  <a:lnTo>
                    <a:pt x="11943" y="155521"/>
                  </a:lnTo>
                  <a:lnTo>
                    <a:pt x="9306" y="190703"/>
                  </a:lnTo>
                  <a:lnTo>
                    <a:pt x="2570" y="236180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881">
              <a:extLst>
                <a:ext uri="{FF2B5EF4-FFF2-40B4-BE49-F238E27FC236}">
                  <a16:creationId xmlns:a16="http://schemas.microsoft.com/office/drawing/2014/main" xmlns="" id="{0DE23CF1-2C2A-45D1-80D5-11EA87CDCB6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69150" y="5778500"/>
              <a:ext cx="196851" cy="69851"/>
            </a:xfrm>
            <a:custGeom>
              <a:avLst/>
              <a:gdLst/>
              <a:ahLst/>
              <a:cxnLst/>
              <a:rect l="0" t="0" r="0" b="0"/>
              <a:pathLst>
                <a:path w="196851" h="69851">
                  <a:moveTo>
                    <a:pt x="0" y="69850"/>
                  </a:moveTo>
                  <a:lnTo>
                    <a:pt x="0" y="69850"/>
                  </a:lnTo>
                  <a:lnTo>
                    <a:pt x="0" y="59737"/>
                  </a:lnTo>
                  <a:lnTo>
                    <a:pt x="5645" y="49127"/>
                  </a:lnTo>
                  <a:lnTo>
                    <a:pt x="10113" y="43335"/>
                  </a:lnTo>
                  <a:lnTo>
                    <a:pt x="36628" y="28441"/>
                  </a:lnTo>
                  <a:lnTo>
                    <a:pt x="66843" y="17579"/>
                  </a:lnTo>
                  <a:lnTo>
                    <a:pt x="102381" y="7812"/>
                  </a:lnTo>
                  <a:lnTo>
                    <a:pt x="136989" y="3473"/>
                  </a:lnTo>
                  <a:lnTo>
                    <a:pt x="182099" y="68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882">
              <a:extLst>
                <a:ext uri="{FF2B5EF4-FFF2-40B4-BE49-F238E27FC236}">
                  <a16:creationId xmlns:a16="http://schemas.microsoft.com/office/drawing/2014/main" xmlns="" id="{C8C9E695-3148-42DC-A40D-E8B7E34370A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169150" y="58991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2551" y="10818"/>
                  </a:lnTo>
                  <a:lnTo>
                    <a:pt x="48183" y="3861"/>
                  </a:lnTo>
                  <a:lnTo>
                    <a:pt x="87027" y="11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883">
              <a:extLst>
                <a:ext uri="{FF2B5EF4-FFF2-40B4-BE49-F238E27FC236}">
                  <a16:creationId xmlns:a16="http://schemas.microsoft.com/office/drawing/2014/main" xmlns="" id="{D7AB659C-EF72-4704-88F0-E298CC63A93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296150" y="5978041"/>
              <a:ext cx="114301" cy="130660"/>
            </a:xfrm>
            <a:custGeom>
              <a:avLst/>
              <a:gdLst/>
              <a:ahLst/>
              <a:cxnLst/>
              <a:rect l="0" t="0" r="0" b="0"/>
              <a:pathLst>
                <a:path w="114301" h="130660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21668" y="9780"/>
                  </a:lnTo>
                  <a:lnTo>
                    <a:pt x="58052" y="50030"/>
                  </a:lnTo>
                  <a:lnTo>
                    <a:pt x="87823" y="94192"/>
                  </a:lnTo>
                  <a:lnTo>
                    <a:pt x="114300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884">
              <a:extLst>
                <a:ext uri="{FF2B5EF4-FFF2-40B4-BE49-F238E27FC236}">
                  <a16:creationId xmlns:a16="http://schemas.microsoft.com/office/drawing/2014/main" xmlns="" id="{A744FCE6-F7FF-4A77-A15B-610767809CB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321550" y="5978041"/>
              <a:ext cx="107951" cy="156060"/>
            </a:xfrm>
            <a:custGeom>
              <a:avLst/>
              <a:gdLst/>
              <a:ahLst/>
              <a:cxnLst/>
              <a:rect l="0" t="0" r="0" b="0"/>
              <a:pathLst>
                <a:path w="107951" h="156060">
                  <a:moveTo>
                    <a:pt x="107950" y="3659"/>
                  </a:moveTo>
                  <a:lnTo>
                    <a:pt x="107950" y="3659"/>
                  </a:lnTo>
                  <a:lnTo>
                    <a:pt x="97837" y="288"/>
                  </a:lnTo>
                  <a:lnTo>
                    <a:pt x="94152" y="0"/>
                  </a:lnTo>
                  <a:lnTo>
                    <a:pt x="88177" y="1563"/>
                  </a:lnTo>
                  <a:lnTo>
                    <a:pt x="63383" y="19865"/>
                  </a:lnTo>
                  <a:lnTo>
                    <a:pt x="40260" y="47580"/>
                  </a:lnTo>
                  <a:lnTo>
                    <a:pt x="20396" y="85033"/>
                  </a:lnTo>
                  <a:lnTo>
                    <a:pt x="4447" y="128127"/>
                  </a:lnTo>
                  <a:lnTo>
                    <a:pt x="0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885">
              <a:extLst>
                <a:ext uri="{FF2B5EF4-FFF2-40B4-BE49-F238E27FC236}">
                  <a16:creationId xmlns:a16="http://schemas.microsoft.com/office/drawing/2014/main" xmlns="" id="{3473035D-C4F5-4858-BAEC-3829B33AA0C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15192" y="5831948"/>
              <a:ext cx="73059" cy="264053"/>
            </a:xfrm>
            <a:custGeom>
              <a:avLst/>
              <a:gdLst/>
              <a:ahLst/>
              <a:cxnLst/>
              <a:rect l="0" t="0" r="0" b="0"/>
              <a:pathLst>
                <a:path w="73059" h="264053">
                  <a:moveTo>
                    <a:pt x="73058" y="16402"/>
                  </a:moveTo>
                  <a:lnTo>
                    <a:pt x="73058" y="16402"/>
                  </a:lnTo>
                  <a:lnTo>
                    <a:pt x="67989" y="3310"/>
                  </a:lnTo>
                  <a:lnTo>
                    <a:pt x="64219" y="0"/>
                  </a:lnTo>
                  <a:lnTo>
                    <a:pt x="61521" y="1233"/>
                  </a:lnTo>
                  <a:lnTo>
                    <a:pt x="50276" y="14494"/>
                  </a:lnTo>
                  <a:lnTo>
                    <a:pt x="27871" y="57392"/>
                  </a:lnTo>
                  <a:lnTo>
                    <a:pt x="16285" y="91064"/>
                  </a:lnTo>
                  <a:lnTo>
                    <a:pt x="6433" y="129549"/>
                  </a:lnTo>
                  <a:lnTo>
                    <a:pt x="1114" y="166408"/>
                  </a:lnTo>
                  <a:lnTo>
                    <a:pt x="0" y="213248"/>
                  </a:lnTo>
                  <a:lnTo>
                    <a:pt x="3899" y="235829"/>
                  </a:lnTo>
                  <a:lnTo>
                    <a:pt x="22258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886">
              <a:extLst>
                <a:ext uri="{FF2B5EF4-FFF2-40B4-BE49-F238E27FC236}">
                  <a16:creationId xmlns:a16="http://schemas.microsoft.com/office/drawing/2014/main" xmlns="" id="{C4FE50E4-0B39-411F-9493-56D5E119DBF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34098" y="5844979"/>
              <a:ext cx="138303" cy="168472"/>
            </a:xfrm>
            <a:custGeom>
              <a:avLst/>
              <a:gdLst/>
              <a:ahLst/>
              <a:cxnLst/>
              <a:rect l="0" t="0" r="0" b="0"/>
              <a:pathLst>
                <a:path w="138303" h="168472">
                  <a:moveTo>
                    <a:pt x="138302" y="3371"/>
                  </a:moveTo>
                  <a:lnTo>
                    <a:pt x="138302" y="3371"/>
                  </a:lnTo>
                  <a:lnTo>
                    <a:pt x="138302" y="0"/>
                  </a:lnTo>
                  <a:lnTo>
                    <a:pt x="116627" y="45603"/>
                  </a:lnTo>
                  <a:lnTo>
                    <a:pt x="93857" y="84245"/>
                  </a:lnTo>
                  <a:lnTo>
                    <a:pt x="53035" y="127740"/>
                  </a:lnTo>
                  <a:lnTo>
                    <a:pt x="31261" y="142607"/>
                  </a:lnTo>
                  <a:lnTo>
                    <a:pt x="14528" y="146863"/>
                  </a:lnTo>
                  <a:lnTo>
                    <a:pt x="9219" y="145600"/>
                  </a:lnTo>
                  <a:lnTo>
                    <a:pt x="5680" y="142640"/>
                  </a:lnTo>
                  <a:lnTo>
                    <a:pt x="3320" y="138550"/>
                  </a:lnTo>
                  <a:lnTo>
                    <a:pt x="0" y="119311"/>
                  </a:lnTo>
                  <a:lnTo>
                    <a:pt x="2986" y="107581"/>
                  </a:lnTo>
                  <a:lnTo>
                    <a:pt x="5758" y="102478"/>
                  </a:lnTo>
                  <a:lnTo>
                    <a:pt x="9722" y="99076"/>
                  </a:lnTo>
                  <a:lnTo>
                    <a:pt x="19772" y="95296"/>
                  </a:lnTo>
                  <a:lnTo>
                    <a:pt x="33176" y="97378"/>
                  </a:lnTo>
                  <a:lnTo>
                    <a:pt x="49245" y="104418"/>
                  </a:lnTo>
                  <a:lnTo>
                    <a:pt x="84545" y="131934"/>
                  </a:lnTo>
                  <a:lnTo>
                    <a:pt x="119252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887">
              <a:extLst>
                <a:ext uri="{FF2B5EF4-FFF2-40B4-BE49-F238E27FC236}">
                  <a16:creationId xmlns:a16="http://schemas.microsoft.com/office/drawing/2014/main" xmlns="" id="{2BC8D357-EE16-421A-A039-DD0DC1B5E78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16850" y="5804783"/>
              <a:ext cx="97393" cy="284868"/>
            </a:xfrm>
            <a:custGeom>
              <a:avLst/>
              <a:gdLst/>
              <a:ahLst/>
              <a:cxnLst/>
              <a:rect l="0" t="0" r="0" b="0"/>
              <a:pathLst>
                <a:path w="97393" h="284868">
                  <a:moveTo>
                    <a:pt x="44450" y="5467"/>
                  </a:moveTo>
                  <a:lnTo>
                    <a:pt x="44450" y="5467"/>
                  </a:lnTo>
                  <a:lnTo>
                    <a:pt x="47820" y="2096"/>
                  </a:lnTo>
                  <a:lnTo>
                    <a:pt x="60030" y="0"/>
                  </a:lnTo>
                  <a:lnTo>
                    <a:pt x="65420" y="3233"/>
                  </a:lnTo>
                  <a:lnTo>
                    <a:pt x="77053" y="16234"/>
                  </a:lnTo>
                  <a:lnTo>
                    <a:pt x="92132" y="53499"/>
                  </a:lnTo>
                  <a:lnTo>
                    <a:pt x="97392" y="89845"/>
                  </a:lnTo>
                  <a:lnTo>
                    <a:pt x="96906" y="131162"/>
                  </a:lnTo>
                  <a:lnTo>
                    <a:pt x="87285" y="173045"/>
                  </a:lnTo>
                  <a:lnTo>
                    <a:pt x="69838" y="209533"/>
                  </a:lnTo>
                  <a:lnTo>
                    <a:pt x="36215" y="252198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888">
              <a:extLst>
                <a:ext uri="{FF2B5EF4-FFF2-40B4-BE49-F238E27FC236}">
                  <a16:creationId xmlns:a16="http://schemas.microsoft.com/office/drawing/2014/main" xmlns="" id="{8067B489-4E1C-4823-9CE8-B869A990AEC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115300" y="590550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45468" y="7631"/>
                  </a:lnTo>
                  <a:lnTo>
                    <a:pt x="82062" y="3861"/>
                  </a:lnTo>
                  <a:lnTo>
                    <a:pt x="122314" y="171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889">
              <a:extLst>
                <a:ext uri="{FF2B5EF4-FFF2-40B4-BE49-F238E27FC236}">
                  <a16:creationId xmlns:a16="http://schemas.microsoft.com/office/drawing/2014/main" xmlns="" id="{EDB10ED6-C4BA-4997-AD91-AC65CD391BB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164280" y="5981700"/>
              <a:ext cx="160571" cy="10985"/>
            </a:xfrm>
            <a:custGeom>
              <a:avLst/>
              <a:gdLst/>
              <a:ahLst/>
              <a:cxnLst/>
              <a:rect l="0" t="0" r="0" b="0"/>
              <a:pathLst>
                <a:path w="160571" h="10985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070"/>
                  </a:lnTo>
                  <a:lnTo>
                    <a:pt x="0" y="6907"/>
                  </a:lnTo>
                  <a:lnTo>
                    <a:pt x="606" y="8839"/>
                  </a:lnTo>
                  <a:lnTo>
                    <a:pt x="10688" y="10984"/>
                  </a:lnTo>
                  <a:lnTo>
                    <a:pt x="45605" y="10310"/>
                  </a:lnTo>
                  <a:lnTo>
                    <a:pt x="81252" y="7405"/>
                  </a:lnTo>
                  <a:lnTo>
                    <a:pt x="120614" y="3761"/>
                  </a:lnTo>
                  <a:lnTo>
                    <a:pt x="160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890">
              <a:extLst>
                <a:ext uri="{FF2B5EF4-FFF2-40B4-BE49-F238E27FC236}">
                  <a16:creationId xmlns:a16="http://schemas.microsoft.com/office/drawing/2014/main" xmlns="" id="{470FA738-70E1-4DFC-8938-A6F6C722EEB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457507" y="5689612"/>
              <a:ext cx="172127" cy="388896"/>
            </a:xfrm>
            <a:custGeom>
              <a:avLst/>
              <a:gdLst/>
              <a:ahLst/>
              <a:cxnLst/>
              <a:rect l="0" t="0" r="0" b="0"/>
              <a:pathLst>
                <a:path w="172127" h="388896">
                  <a:moveTo>
                    <a:pt x="26093" y="139688"/>
                  </a:moveTo>
                  <a:lnTo>
                    <a:pt x="26093" y="139688"/>
                  </a:lnTo>
                  <a:lnTo>
                    <a:pt x="21729" y="131665"/>
                  </a:lnTo>
                  <a:lnTo>
                    <a:pt x="21066" y="131518"/>
                  </a:lnTo>
                  <a:lnTo>
                    <a:pt x="20625" y="132125"/>
                  </a:lnTo>
                  <a:lnTo>
                    <a:pt x="21329" y="159857"/>
                  </a:lnTo>
                  <a:lnTo>
                    <a:pt x="28522" y="199677"/>
                  </a:lnTo>
                  <a:lnTo>
                    <a:pt x="30700" y="235730"/>
                  </a:lnTo>
                  <a:lnTo>
                    <a:pt x="29787" y="275272"/>
                  </a:lnTo>
                  <a:lnTo>
                    <a:pt x="26323" y="314953"/>
                  </a:lnTo>
                  <a:lnTo>
                    <a:pt x="20080" y="351404"/>
                  </a:lnTo>
                  <a:lnTo>
                    <a:pt x="12004" y="383433"/>
                  </a:lnTo>
                  <a:lnTo>
                    <a:pt x="8939" y="387557"/>
                  </a:lnTo>
                  <a:lnTo>
                    <a:pt x="5485" y="388895"/>
                  </a:lnTo>
                  <a:lnTo>
                    <a:pt x="1770" y="388376"/>
                  </a:lnTo>
                  <a:lnTo>
                    <a:pt x="0" y="383091"/>
                  </a:lnTo>
                  <a:lnTo>
                    <a:pt x="1584" y="348528"/>
                  </a:lnTo>
                  <a:lnTo>
                    <a:pt x="7204" y="308706"/>
                  </a:lnTo>
                  <a:lnTo>
                    <a:pt x="12795" y="282705"/>
                  </a:lnTo>
                  <a:lnTo>
                    <a:pt x="20050" y="253377"/>
                  </a:lnTo>
                  <a:lnTo>
                    <a:pt x="28415" y="221831"/>
                  </a:lnTo>
                  <a:lnTo>
                    <a:pt x="36812" y="191627"/>
                  </a:lnTo>
                  <a:lnTo>
                    <a:pt x="45233" y="162320"/>
                  </a:lnTo>
                  <a:lnTo>
                    <a:pt x="53670" y="133609"/>
                  </a:lnTo>
                  <a:lnTo>
                    <a:pt x="70570" y="86656"/>
                  </a:lnTo>
                  <a:lnTo>
                    <a:pt x="87488" y="49796"/>
                  </a:lnTo>
                  <a:lnTo>
                    <a:pt x="112879" y="15294"/>
                  </a:lnTo>
                  <a:lnTo>
                    <a:pt x="129811" y="3734"/>
                  </a:lnTo>
                  <a:lnTo>
                    <a:pt x="144862" y="6"/>
                  </a:lnTo>
                  <a:lnTo>
                    <a:pt x="151839" y="0"/>
                  </a:lnTo>
                  <a:lnTo>
                    <a:pt x="157901" y="4229"/>
                  </a:lnTo>
                  <a:lnTo>
                    <a:pt x="168400" y="20217"/>
                  </a:lnTo>
                  <a:lnTo>
                    <a:pt x="172126" y="43316"/>
                  </a:lnTo>
                  <a:lnTo>
                    <a:pt x="170018" y="68633"/>
                  </a:lnTo>
                  <a:lnTo>
                    <a:pt x="162027" y="91646"/>
                  </a:lnTo>
                  <a:lnTo>
                    <a:pt x="132142" y="124435"/>
                  </a:lnTo>
                  <a:lnTo>
                    <a:pt x="92008" y="149751"/>
                  </a:lnTo>
                  <a:lnTo>
                    <a:pt x="45143" y="16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891">
              <a:extLst>
                <a:ext uri="{FF2B5EF4-FFF2-40B4-BE49-F238E27FC236}">
                  <a16:creationId xmlns:a16="http://schemas.microsoft.com/office/drawing/2014/main" xmlns="" id="{2A8A3751-CD1D-431F-BA2F-32693ABD3A1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597900" y="5835650"/>
              <a:ext cx="196851" cy="194278"/>
            </a:xfrm>
            <a:custGeom>
              <a:avLst/>
              <a:gdLst/>
              <a:ahLst/>
              <a:cxnLst/>
              <a:rect l="0" t="0" r="0" b="0"/>
              <a:pathLst>
                <a:path w="196851" h="194278">
                  <a:moveTo>
                    <a:pt x="0" y="63500"/>
                  </a:moveTo>
                  <a:lnTo>
                    <a:pt x="0" y="63500"/>
                  </a:lnTo>
                  <a:lnTo>
                    <a:pt x="705" y="49702"/>
                  </a:lnTo>
                  <a:lnTo>
                    <a:pt x="3370" y="43726"/>
                  </a:lnTo>
                  <a:lnTo>
                    <a:pt x="5775" y="41851"/>
                  </a:lnTo>
                  <a:lnTo>
                    <a:pt x="12209" y="39767"/>
                  </a:lnTo>
                  <a:lnTo>
                    <a:pt x="23535" y="44486"/>
                  </a:lnTo>
                  <a:lnTo>
                    <a:pt x="30507" y="48706"/>
                  </a:lnTo>
                  <a:lnTo>
                    <a:pt x="43897" y="77856"/>
                  </a:lnTo>
                  <a:lnTo>
                    <a:pt x="53377" y="117153"/>
                  </a:lnTo>
                  <a:lnTo>
                    <a:pt x="52886" y="151081"/>
                  </a:lnTo>
                  <a:lnTo>
                    <a:pt x="42319" y="175097"/>
                  </a:lnTo>
                  <a:lnTo>
                    <a:pt x="34563" y="184465"/>
                  </a:lnTo>
                  <a:lnTo>
                    <a:pt x="27276" y="190005"/>
                  </a:lnTo>
                  <a:lnTo>
                    <a:pt x="13533" y="194277"/>
                  </a:lnTo>
                  <a:lnTo>
                    <a:pt x="8317" y="192312"/>
                  </a:lnTo>
                  <a:lnTo>
                    <a:pt x="4133" y="188180"/>
                  </a:lnTo>
                  <a:lnTo>
                    <a:pt x="639" y="182604"/>
                  </a:lnTo>
                  <a:lnTo>
                    <a:pt x="2401" y="161355"/>
                  </a:lnTo>
                  <a:lnTo>
                    <a:pt x="12356" y="132392"/>
                  </a:lnTo>
                  <a:lnTo>
                    <a:pt x="30891" y="98352"/>
                  </a:lnTo>
                  <a:lnTo>
                    <a:pt x="60767" y="69583"/>
                  </a:lnTo>
                  <a:lnTo>
                    <a:pt x="95446" y="46448"/>
                  </a:lnTo>
                  <a:lnTo>
                    <a:pt x="142032" y="2222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892">
              <a:extLst>
                <a:ext uri="{FF2B5EF4-FFF2-40B4-BE49-F238E27FC236}">
                  <a16:creationId xmlns:a16="http://schemas.microsoft.com/office/drawing/2014/main" xmlns="" id="{EAA59066-D14A-4992-974B-5CA3B4C53FB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926847" y="5710415"/>
              <a:ext cx="134604" cy="334786"/>
            </a:xfrm>
            <a:custGeom>
              <a:avLst/>
              <a:gdLst/>
              <a:ahLst/>
              <a:cxnLst/>
              <a:rect l="0" t="0" r="0" b="0"/>
              <a:pathLst>
                <a:path w="134604" h="334786">
                  <a:moveTo>
                    <a:pt x="115553" y="10935"/>
                  </a:moveTo>
                  <a:lnTo>
                    <a:pt x="115553" y="10935"/>
                  </a:lnTo>
                  <a:lnTo>
                    <a:pt x="115552" y="4193"/>
                  </a:lnTo>
                  <a:lnTo>
                    <a:pt x="114848" y="2207"/>
                  </a:lnTo>
                  <a:lnTo>
                    <a:pt x="113672" y="883"/>
                  </a:lnTo>
                  <a:lnTo>
                    <a:pt x="112182" y="0"/>
                  </a:lnTo>
                  <a:lnTo>
                    <a:pt x="110484" y="117"/>
                  </a:lnTo>
                  <a:lnTo>
                    <a:pt x="106715" y="2129"/>
                  </a:lnTo>
                  <a:lnTo>
                    <a:pt x="82633" y="32975"/>
                  </a:lnTo>
                  <a:lnTo>
                    <a:pt x="64467" y="65415"/>
                  </a:lnTo>
                  <a:lnTo>
                    <a:pt x="42754" y="108996"/>
                  </a:lnTo>
                  <a:lnTo>
                    <a:pt x="31036" y="133459"/>
                  </a:lnTo>
                  <a:lnTo>
                    <a:pt x="12373" y="179455"/>
                  </a:lnTo>
                  <a:lnTo>
                    <a:pt x="551" y="222005"/>
                  </a:lnTo>
                  <a:lnTo>
                    <a:pt x="0" y="259731"/>
                  </a:lnTo>
                  <a:lnTo>
                    <a:pt x="6062" y="275577"/>
                  </a:lnTo>
                  <a:lnTo>
                    <a:pt x="27850" y="302591"/>
                  </a:lnTo>
                  <a:lnTo>
                    <a:pt x="65754" y="318830"/>
                  </a:lnTo>
                  <a:lnTo>
                    <a:pt x="104003" y="327694"/>
                  </a:lnTo>
                  <a:lnTo>
                    <a:pt x="134603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893">
              <a:extLst>
                <a:ext uri="{FF2B5EF4-FFF2-40B4-BE49-F238E27FC236}">
                  <a16:creationId xmlns:a16="http://schemas.microsoft.com/office/drawing/2014/main" xmlns="" id="{A83344FE-4B8F-47B8-BBF7-EC9EE961225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182100" y="5778500"/>
              <a:ext cx="165101" cy="222251"/>
            </a:xfrm>
            <a:custGeom>
              <a:avLst/>
              <a:gdLst/>
              <a:ahLst/>
              <a:cxnLst/>
              <a:rect l="0" t="0" r="0" b="0"/>
              <a:pathLst>
                <a:path w="165101" h="222251">
                  <a:moveTo>
                    <a:pt x="0" y="0"/>
                  </a:moveTo>
                  <a:lnTo>
                    <a:pt x="0" y="0"/>
                  </a:lnTo>
                  <a:lnTo>
                    <a:pt x="33587" y="44258"/>
                  </a:lnTo>
                  <a:lnTo>
                    <a:pt x="63338" y="86256"/>
                  </a:lnTo>
                  <a:lnTo>
                    <a:pt x="101552" y="132567"/>
                  </a:lnTo>
                  <a:lnTo>
                    <a:pt x="135922" y="173805"/>
                  </a:lnTo>
                  <a:lnTo>
                    <a:pt x="156454" y="202721"/>
                  </a:lnTo>
                  <a:lnTo>
                    <a:pt x="1651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894">
              <a:extLst>
                <a:ext uri="{FF2B5EF4-FFF2-40B4-BE49-F238E27FC236}">
                  <a16:creationId xmlns:a16="http://schemas.microsoft.com/office/drawing/2014/main" xmlns="" id="{EBDECF19-AAE6-48C6-959D-3938584EA62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209903" y="5748515"/>
              <a:ext cx="193565" cy="256554"/>
            </a:xfrm>
            <a:custGeom>
              <a:avLst/>
              <a:gdLst/>
              <a:ahLst/>
              <a:cxnLst/>
              <a:rect l="0" t="0" r="0" b="0"/>
              <a:pathLst>
                <a:path w="193565" h="256554">
                  <a:moveTo>
                    <a:pt x="188097" y="10935"/>
                  </a:moveTo>
                  <a:lnTo>
                    <a:pt x="188097" y="10935"/>
                  </a:lnTo>
                  <a:lnTo>
                    <a:pt x="193564" y="0"/>
                  </a:lnTo>
                  <a:lnTo>
                    <a:pt x="190814" y="8871"/>
                  </a:lnTo>
                  <a:lnTo>
                    <a:pt x="166239" y="48863"/>
                  </a:lnTo>
                  <a:lnTo>
                    <a:pt x="142870" y="83059"/>
                  </a:lnTo>
                  <a:lnTo>
                    <a:pt x="116019" y="119897"/>
                  </a:lnTo>
                  <a:lnTo>
                    <a:pt x="87623" y="156729"/>
                  </a:lnTo>
                  <a:lnTo>
                    <a:pt x="58540" y="191914"/>
                  </a:lnTo>
                  <a:lnTo>
                    <a:pt x="21141" y="233344"/>
                  </a:lnTo>
                  <a:lnTo>
                    <a:pt x="1202" y="254477"/>
                  </a:lnTo>
                  <a:lnTo>
                    <a:pt x="0" y="256553"/>
                  </a:lnTo>
                  <a:lnTo>
                    <a:pt x="1315" y="256524"/>
                  </a:lnTo>
                  <a:lnTo>
                    <a:pt x="10297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385">
            <a:extLst>
              <a:ext uri="{FF2B5EF4-FFF2-40B4-BE49-F238E27FC236}">
                <a16:creationId xmlns:a16="http://schemas.microsoft.com/office/drawing/2014/main" xmlns="" id="{8D24A1F0-85C0-4C35-88EC-F61B43C7D3E8}"/>
              </a:ext>
            </a:extLst>
          </p:cNvPr>
          <p:cNvGrpSpPr/>
          <p:nvPr/>
        </p:nvGrpSpPr>
        <p:grpSpPr>
          <a:xfrm>
            <a:off x="9651255" y="5702300"/>
            <a:ext cx="656531" cy="342901"/>
            <a:chOff x="9651255" y="5702300"/>
            <a:chExt cx="656531" cy="342901"/>
          </a:xfrm>
        </p:grpSpPr>
        <p:sp>
          <p:nvSpPr>
            <p:cNvPr id="345" name="SMARTInkShape-1895">
              <a:extLst>
                <a:ext uri="{FF2B5EF4-FFF2-40B4-BE49-F238E27FC236}">
                  <a16:creationId xmlns:a16="http://schemas.microsoft.com/office/drawing/2014/main" xmlns="" id="{C86FB4A4-51D5-42A2-A3A2-C5547E08424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651255" y="5734050"/>
              <a:ext cx="184137" cy="254530"/>
            </a:xfrm>
            <a:custGeom>
              <a:avLst/>
              <a:gdLst/>
              <a:ahLst/>
              <a:cxnLst/>
              <a:rect l="0" t="0" r="0" b="0"/>
              <a:pathLst>
                <a:path w="184137" h="254530">
                  <a:moveTo>
                    <a:pt x="13445" y="0"/>
                  </a:moveTo>
                  <a:lnTo>
                    <a:pt x="13445" y="0"/>
                  </a:lnTo>
                  <a:lnTo>
                    <a:pt x="57890" y="40079"/>
                  </a:lnTo>
                  <a:lnTo>
                    <a:pt x="96830" y="77427"/>
                  </a:lnTo>
                  <a:lnTo>
                    <a:pt x="143873" y="124112"/>
                  </a:lnTo>
                  <a:lnTo>
                    <a:pt x="163151" y="139992"/>
                  </a:lnTo>
                  <a:lnTo>
                    <a:pt x="182335" y="145518"/>
                  </a:lnTo>
                  <a:lnTo>
                    <a:pt x="183189" y="146401"/>
                  </a:lnTo>
                  <a:lnTo>
                    <a:pt x="184136" y="149264"/>
                  </a:lnTo>
                  <a:lnTo>
                    <a:pt x="164444" y="161583"/>
                  </a:lnTo>
                  <a:lnTo>
                    <a:pt x="125056" y="175268"/>
                  </a:lnTo>
                  <a:lnTo>
                    <a:pt x="81009" y="195002"/>
                  </a:lnTo>
                  <a:lnTo>
                    <a:pt x="43420" y="215353"/>
                  </a:lnTo>
                  <a:lnTo>
                    <a:pt x="7006" y="244145"/>
                  </a:lnTo>
                  <a:lnTo>
                    <a:pt x="0" y="252677"/>
                  </a:lnTo>
                  <a:lnTo>
                    <a:pt x="954" y="254529"/>
                  </a:lnTo>
                  <a:lnTo>
                    <a:pt x="1979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896">
              <a:extLst>
                <a:ext uri="{FF2B5EF4-FFF2-40B4-BE49-F238E27FC236}">
                  <a16:creationId xmlns:a16="http://schemas.microsoft.com/office/drawing/2014/main" xmlns="" id="{5F4528A2-4D57-4AAA-B061-67593E77F6F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961759" y="5746750"/>
              <a:ext cx="190748" cy="200877"/>
            </a:xfrm>
            <a:custGeom>
              <a:avLst/>
              <a:gdLst/>
              <a:ahLst/>
              <a:cxnLst/>
              <a:rect l="0" t="0" r="0" b="0"/>
              <a:pathLst>
                <a:path w="190748" h="200877">
                  <a:moveTo>
                    <a:pt x="179191" y="0"/>
                  </a:moveTo>
                  <a:lnTo>
                    <a:pt x="179191" y="0"/>
                  </a:lnTo>
                  <a:lnTo>
                    <a:pt x="182561" y="0"/>
                  </a:lnTo>
                  <a:lnTo>
                    <a:pt x="186098" y="1882"/>
                  </a:lnTo>
                  <a:lnTo>
                    <a:pt x="188029" y="3371"/>
                  </a:lnTo>
                  <a:lnTo>
                    <a:pt x="190175" y="12552"/>
                  </a:lnTo>
                  <a:lnTo>
                    <a:pt x="190747" y="18951"/>
                  </a:lnTo>
                  <a:lnTo>
                    <a:pt x="181439" y="48182"/>
                  </a:lnTo>
                  <a:lnTo>
                    <a:pt x="158533" y="83656"/>
                  </a:lnTo>
                  <a:lnTo>
                    <a:pt x="126033" y="120978"/>
                  </a:lnTo>
                  <a:lnTo>
                    <a:pt x="79479" y="152105"/>
                  </a:lnTo>
                  <a:lnTo>
                    <a:pt x="38952" y="169089"/>
                  </a:lnTo>
                  <a:lnTo>
                    <a:pt x="21378" y="170166"/>
                  </a:lnTo>
                  <a:lnTo>
                    <a:pt x="14716" y="168478"/>
                  </a:lnTo>
                  <a:lnTo>
                    <a:pt x="9570" y="165235"/>
                  </a:lnTo>
                  <a:lnTo>
                    <a:pt x="1968" y="155988"/>
                  </a:lnTo>
                  <a:lnTo>
                    <a:pt x="0" y="141060"/>
                  </a:lnTo>
                  <a:lnTo>
                    <a:pt x="464" y="132140"/>
                  </a:lnTo>
                  <a:lnTo>
                    <a:pt x="8505" y="114703"/>
                  </a:lnTo>
                  <a:lnTo>
                    <a:pt x="20781" y="100368"/>
                  </a:lnTo>
                  <a:lnTo>
                    <a:pt x="33291" y="93997"/>
                  </a:lnTo>
                  <a:lnTo>
                    <a:pt x="47790" y="93047"/>
                  </a:lnTo>
                  <a:lnTo>
                    <a:pt x="55607" y="93781"/>
                  </a:lnTo>
                  <a:lnTo>
                    <a:pt x="69936" y="102123"/>
                  </a:lnTo>
                  <a:lnTo>
                    <a:pt x="112252" y="149333"/>
                  </a:lnTo>
                  <a:lnTo>
                    <a:pt x="139655" y="192979"/>
                  </a:lnTo>
                  <a:lnTo>
                    <a:pt x="142250" y="198502"/>
                  </a:lnTo>
                  <a:lnTo>
                    <a:pt x="145392" y="200773"/>
                  </a:lnTo>
                  <a:lnTo>
                    <a:pt x="148897" y="200876"/>
                  </a:lnTo>
                  <a:lnTo>
                    <a:pt x="16014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897">
              <a:extLst>
                <a:ext uri="{FF2B5EF4-FFF2-40B4-BE49-F238E27FC236}">
                  <a16:creationId xmlns:a16="http://schemas.microsoft.com/office/drawing/2014/main" xmlns="" id="{5A590A82-956E-41C8-B4F8-5F0C46534E4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134600" y="5702300"/>
              <a:ext cx="173186" cy="342901"/>
            </a:xfrm>
            <a:custGeom>
              <a:avLst/>
              <a:gdLst/>
              <a:ahLst/>
              <a:cxnLst/>
              <a:rect l="0" t="0" r="0" b="0"/>
              <a:pathLst>
                <a:path w="173186" h="342901">
                  <a:moveTo>
                    <a:pt x="139700" y="0"/>
                  </a:moveTo>
                  <a:lnTo>
                    <a:pt x="139700" y="0"/>
                  </a:lnTo>
                  <a:lnTo>
                    <a:pt x="146442" y="0"/>
                  </a:lnTo>
                  <a:lnTo>
                    <a:pt x="155396" y="7526"/>
                  </a:lnTo>
                  <a:lnTo>
                    <a:pt x="160747" y="13484"/>
                  </a:lnTo>
                  <a:lnTo>
                    <a:pt x="171650" y="52208"/>
                  </a:lnTo>
                  <a:lnTo>
                    <a:pt x="173185" y="95406"/>
                  </a:lnTo>
                  <a:lnTo>
                    <a:pt x="172606" y="120753"/>
                  </a:lnTo>
                  <a:lnTo>
                    <a:pt x="170104" y="146824"/>
                  </a:lnTo>
                  <a:lnTo>
                    <a:pt x="166320" y="173377"/>
                  </a:lnTo>
                  <a:lnTo>
                    <a:pt x="161679" y="200252"/>
                  </a:lnTo>
                  <a:lnTo>
                    <a:pt x="141653" y="228045"/>
                  </a:lnTo>
                  <a:lnTo>
                    <a:pt x="111368" y="256451"/>
                  </a:lnTo>
                  <a:lnTo>
                    <a:pt x="74245" y="28526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386">
            <a:extLst>
              <a:ext uri="{FF2B5EF4-FFF2-40B4-BE49-F238E27FC236}">
                <a16:creationId xmlns:a16="http://schemas.microsoft.com/office/drawing/2014/main" xmlns="" id="{D1423B75-5B87-46C5-BC7B-E4A8A40023F4}"/>
              </a:ext>
            </a:extLst>
          </p:cNvPr>
          <p:cNvGrpSpPr/>
          <p:nvPr/>
        </p:nvGrpSpPr>
        <p:grpSpPr>
          <a:xfrm>
            <a:off x="8331200" y="2032000"/>
            <a:ext cx="304801" cy="182484"/>
            <a:chOff x="8331200" y="2032000"/>
            <a:chExt cx="304801" cy="182484"/>
          </a:xfrm>
        </p:grpSpPr>
        <p:sp>
          <p:nvSpPr>
            <p:cNvPr id="349" name="SMARTInkShape-1898">
              <a:extLst>
                <a:ext uri="{FF2B5EF4-FFF2-40B4-BE49-F238E27FC236}">
                  <a16:creationId xmlns:a16="http://schemas.microsoft.com/office/drawing/2014/main" xmlns="" id="{AC550E38-8DDF-4329-8C69-CAEE299B0CB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31200" y="203200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39693" y="25975"/>
                  </a:lnTo>
                  <a:lnTo>
                    <a:pt x="86785" y="15849"/>
                  </a:lnTo>
                  <a:lnTo>
                    <a:pt x="122532" y="7985"/>
                  </a:lnTo>
                  <a:lnTo>
                    <a:pt x="168244" y="236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899">
              <a:extLst>
                <a:ext uri="{FF2B5EF4-FFF2-40B4-BE49-F238E27FC236}">
                  <a16:creationId xmlns:a16="http://schemas.microsoft.com/office/drawing/2014/main" xmlns="" id="{D3BFF7F4-1CA4-4803-84B0-CBD6C396BDF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385530" y="2152650"/>
              <a:ext cx="250471" cy="61834"/>
            </a:xfrm>
            <a:custGeom>
              <a:avLst/>
              <a:gdLst/>
              <a:ahLst/>
              <a:cxnLst/>
              <a:rect l="0" t="0" r="0" b="0"/>
              <a:pathLst>
                <a:path w="250471" h="61834">
                  <a:moveTo>
                    <a:pt x="21870" y="38100"/>
                  </a:moveTo>
                  <a:lnTo>
                    <a:pt x="21870" y="38100"/>
                  </a:lnTo>
                  <a:lnTo>
                    <a:pt x="4414" y="51897"/>
                  </a:lnTo>
                  <a:lnTo>
                    <a:pt x="0" y="57873"/>
                  </a:lnTo>
                  <a:lnTo>
                    <a:pt x="939" y="59748"/>
                  </a:lnTo>
                  <a:lnTo>
                    <a:pt x="7629" y="61833"/>
                  </a:lnTo>
                  <a:lnTo>
                    <a:pt x="46893" y="52893"/>
                  </a:lnTo>
                  <a:lnTo>
                    <a:pt x="89200" y="40677"/>
                  </a:lnTo>
                  <a:lnTo>
                    <a:pt x="113323" y="33468"/>
                  </a:lnTo>
                  <a:lnTo>
                    <a:pt x="139283" y="26545"/>
                  </a:lnTo>
                  <a:lnTo>
                    <a:pt x="166467" y="19813"/>
                  </a:lnTo>
                  <a:lnTo>
                    <a:pt x="213136" y="8806"/>
                  </a:lnTo>
                  <a:lnTo>
                    <a:pt x="250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387">
            <a:extLst>
              <a:ext uri="{FF2B5EF4-FFF2-40B4-BE49-F238E27FC236}">
                <a16:creationId xmlns:a16="http://schemas.microsoft.com/office/drawing/2014/main" xmlns="" id="{E36EFB71-2456-47DC-87FA-A6965DDA8420}"/>
              </a:ext>
            </a:extLst>
          </p:cNvPr>
          <p:cNvGrpSpPr/>
          <p:nvPr/>
        </p:nvGrpSpPr>
        <p:grpSpPr>
          <a:xfrm>
            <a:off x="9010238" y="1649070"/>
            <a:ext cx="362363" cy="501507"/>
            <a:chOff x="9010238" y="1649070"/>
            <a:chExt cx="362363" cy="501507"/>
          </a:xfrm>
        </p:grpSpPr>
        <p:sp>
          <p:nvSpPr>
            <p:cNvPr id="352" name="SMARTInkShape-1900">
              <a:extLst>
                <a:ext uri="{FF2B5EF4-FFF2-40B4-BE49-F238E27FC236}">
                  <a16:creationId xmlns:a16="http://schemas.microsoft.com/office/drawing/2014/main" xmlns="" id="{8311474E-F050-4828-9E9C-3A9E8F8707A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010238" y="1649070"/>
              <a:ext cx="192320" cy="501507"/>
            </a:xfrm>
            <a:custGeom>
              <a:avLst/>
              <a:gdLst/>
              <a:ahLst/>
              <a:cxnLst/>
              <a:rect l="0" t="0" r="0" b="0"/>
              <a:pathLst>
                <a:path w="192320" h="501507">
                  <a:moveTo>
                    <a:pt x="38512" y="287680"/>
                  </a:moveTo>
                  <a:lnTo>
                    <a:pt x="38512" y="287680"/>
                  </a:lnTo>
                  <a:lnTo>
                    <a:pt x="27668" y="273177"/>
                  </a:lnTo>
                  <a:lnTo>
                    <a:pt x="3191" y="255109"/>
                  </a:lnTo>
                  <a:lnTo>
                    <a:pt x="853" y="253971"/>
                  </a:lnTo>
                  <a:lnTo>
                    <a:pt x="0" y="253918"/>
                  </a:lnTo>
                  <a:lnTo>
                    <a:pt x="12597" y="301278"/>
                  </a:lnTo>
                  <a:lnTo>
                    <a:pt x="20798" y="345488"/>
                  </a:lnTo>
                  <a:lnTo>
                    <a:pt x="27347" y="377813"/>
                  </a:lnTo>
                  <a:lnTo>
                    <a:pt x="33550" y="410995"/>
                  </a:lnTo>
                  <a:lnTo>
                    <a:pt x="37042" y="458587"/>
                  </a:lnTo>
                  <a:lnTo>
                    <a:pt x="36340" y="495738"/>
                  </a:lnTo>
                  <a:lnTo>
                    <a:pt x="34947" y="500468"/>
                  </a:lnTo>
                  <a:lnTo>
                    <a:pt x="34019" y="501506"/>
                  </a:lnTo>
                  <a:lnTo>
                    <a:pt x="33400" y="500080"/>
                  </a:lnTo>
                  <a:lnTo>
                    <a:pt x="29036" y="469100"/>
                  </a:lnTo>
                  <a:lnTo>
                    <a:pt x="27245" y="432047"/>
                  </a:lnTo>
                  <a:lnTo>
                    <a:pt x="26768" y="409324"/>
                  </a:lnTo>
                  <a:lnTo>
                    <a:pt x="27155" y="380771"/>
                  </a:lnTo>
                  <a:lnTo>
                    <a:pt x="28119" y="348329"/>
                  </a:lnTo>
                  <a:lnTo>
                    <a:pt x="29466" y="313296"/>
                  </a:lnTo>
                  <a:lnTo>
                    <a:pt x="31776" y="275124"/>
                  </a:lnTo>
                  <a:lnTo>
                    <a:pt x="34727" y="234859"/>
                  </a:lnTo>
                  <a:lnTo>
                    <a:pt x="38105" y="193200"/>
                  </a:lnTo>
                  <a:lnTo>
                    <a:pt x="43885" y="156254"/>
                  </a:lnTo>
                  <a:lnTo>
                    <a:pt x="51267" y="122452"/>
                  </a:lnTo>
                  <a:lnTo>
                    <a:pt x="59715" y="90745"/>
                  </a:lnTo>
                  <a:lnTo>
                    <a:pt x="78510" y="44225"/>
                  </a:lnTo>
                  <a:lnTo>
                    <a:pt x="97916" y="13672"/>
                  </a:lnTo>
                  <a:lnTo>
                    <a:pt x="115949" y="93"/>
                  </a:lnTo>
                  <a:lnTo>
                    <a:pt x="126825" y="0"/>
                  </a:lnTo>
                  <a:lnTo>
                    <a:pt x="152081" y="9303"/>
                  </a:lnTo>
                  <a:lnTo>
                    <a:pt x="172243" y="30842"/>
                  </a:lnTo>
                  <a:lnTo>
                    <a:pt x="186142" y="60641"/>
                  </a:lnTo>
                  <a:lnTo>
                    <a:pt x="192319" y="97403"/>
                  </a:lnTo>
                  <a:lnTo>
                    <a:pt x="185659" y="135379"/>
                  </a:lnTo>
                  <a:lnTo>
                    <a:pt x="169526" y="171307"/>
                  </a:lnTo>
                  <a:lnTo>
                    <a:pt x="133383" y="214629"/>
                  </a:lnTo>
                  <a:lnTo>
                    <a:pt x="88531" y="253704"/>
                  </a:lnTo>
                  <a:lnTo>
                    <a:pt x="57562" y="268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901">
              <a:extLst>
                <a:ext uri="{FF2B5EF4-FFF2-40B4-BE49-F238E27FC236}">
                  <a16:creationId xmlns:a16="http://schemas.microsoft.com/office/drawing/2014/main" xmlns="" id="{C23117C8-8AF1-45CD-84D6-AEC0A819F69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195683" y="1879600"/>
              <a:ext cx="176918" cy="213953"/>
            </a:xfrm>
            <a:custGeom>
              <a:avLst/>
              <a:gdLst/>
              <a:ahLst/>
              <a:cxnLst/>
              <a:rect l="0" t="0" r="0" b="0"/>
              <a:pathLst>
                <a:path w="176918" h="213953">
                  <a:moveTo>
                    <a:pt x="5467" y="57150"/>
                  </a:moveTo>
                  <a:lnTo>
                    <a:pt x="5467" y="57150"/>
                  </a:lnTo>
                  <a:lnTo>
                    <a:pt x="0" y="51683"/>
                  </a:lnTo>
                  <a:lnTo>
                    <a:pt x="6120" y="54433"/>
                  </a:lnTo>
                  <a:lnTo>
                    <a:pt x="26984" y="69829"/>
                  </a:lnTo>
                  <a:lnTo>
                    <a:pt x="48766" y="99007"/>
                  </a:lnTo>
                  <a:lnTo>
                    <a:pt x="65255" y="137834"/>
                  </a:lnTo>
                  <a:lnTo>
                    <a:pt x="68964" y="177247"/>
                  </a:lnTo>
                  <a:lnTo>
                    <a:pt x="65594" y="205623"/>
                  </a:lnTo>
                  <a:lnTo>
                    <a:pt x="63896" y="210460"/>
                  </a:lnTo>
                  <a:lnTo>
                    <a:pt x="62059" y="212979"/>
                  </a:lnTo>
                  <a:lnTo>
                    <a:pt x="60128" y="213952"/>
                  </a:lnTo>
                  <a:lnTo>
                    <a:pt x="58136" y="211779"/>
                  </a:lnTo>
                  <a:lnTo>
                    <a:pt x="54040" y="201839"/>
                  </a:lnTo>
                  <a:lnTo>
                    <a:pt x="54509" y="166892"/>
                  </a:lnTo>
                  <a:lnTo>
                    <a:pt x="64893" y="131089"/>
                  </a:lnTo>
                  <a:lnTo>
                    <a:pt x="82679" y="92128"/>
                  </a:lnTo>
                  <a:lnTo>
                    <a:pt x="120458" y="44544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388">
            <a:extLst>
              <a:ext uri="{FF2B5EF4-FFF2-40B4-BE49-F238E27FC236}">
                <a16:creationId xmlns:a16="http://schemas.microsoft.com/office/drawing/2014/main" xmlns="" id="{2DCC41B2-3B78-4E15-9FD5-301FB739BAE0}"/>
              </a:ext>
            </a:extLst>
          </p:cNvPr>
          <p:cNvGrpSpPr/>
          <p:nvPr/>
        </p:nvGrpSpPr>
        <p:grpSpPr>
          <a:xfrm>
            <a:off x="9600781" y="1638300"/>
            <a:ext cx="1372020" cy="431801"/>
            <a:chOff x="9600781" y="1638300"/>
            <a:chExt cx="1372020" cy="431801"/>
          </a:xfrm>
        </p:grpSpPr>
        <p:sp>
          <p:nvSpPr>
            <p:cNvPr id="355" name="SMARTInkShape-1902">
              <a:extLst>
                <a:ext uri="{FF2B5EF4-FFF2-40B4-BE49-F238E27FC236}">
                  <a16:creationId xmlns:a16="http://schemas.microsoft.com/office/drawing/2014/main" xmlns="" id="{6509E6CE-A0E6-44D5-92F0-E80964DCC88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600781" y="1711129"/>
              <a:ext cx="89320" cy="333572"/>
            </a:xfrm>
            <a:custGeom>
              <a:avLst/>
              <a:gdLst/>
              <a:ahLst/>
              <a:cxnLst/>
              <a:rect l="0" t="0" r="0" b="0"/>
              <a:pathLst>
                <a:path w="89320" h="333572">
                  <a:moveTo>
                    <a:pt x="89319" y="3371"/>
                  </a:moveTo>
                  <a:lnTo>
                    <a:pt x="89319" y="3371"/>
                  </a:lnTo>
                  <a:lnTo>
                    <a:pt x="82577" y="0"/>
                  </a:lnTo>
                  <a:lnTo>
                    <a:pt x="75504" y="226"/>
                  </a:lnTo>
                  <a:lnTo>
                    <a:pt x="71642" y="1275"/>
                  </a:lnTo>
                  <a:lnTo>
                    <a:pt x="52723" y="22976"/>
                  </a:lnTo>
                  <a:lnTo>
                    <a:pt x="39187" y="53947"/>
                  </a:lnTo>
                  <a:lnTo>
                    <a:pt x="26117" y="94288"/>
                  </a:lnTo>
                  <a:lnTo>
                    <a:pt x="13251" y="140440"/>
                  </a:lnTo>
                  <a:lnTo>
                    <a:pt x="4240" y="185411"/>
                  </a:lnTo>
                  <a:lnTo>
                    <a:pt x="0" y="226800"/>
                  </a:lnTo>
                  <a:lnTo>
                    <a:pt x="2820" y="261658"/>
                  </a:lnTo>
                  <a:lnTo>
                    <a:pt x="15711" y="298936"/>
                  </a:lnTo>
                  <a:lnTo>
                    <a:pt x="32616" y="314885"/>
                  </a:lnTo>
                  <a:lnTo>
                    <a:pt x="63919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903">
              <a:extLst>
                <a:ext uri="{FF2B5EF4-FFF2-40B4-BE49-F238E27FC236}">
                  <a16:creationId xmlns:a16="http://schemas.microsoft.com/office/drawing/2014/main" xmlns="" id="{1B38E5F4-DC5E-4547-8885-C9CBB9DD605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04400" y="1771650"/>
              <a:ext cx="146051" cy="273051"/>
            </a:xfrm>
            <a:custGeom>
              <a:avLst/>
              <a:gdLst/>
              <a:ahLst/>
              <a:cxnLst/>
              <a:rect l="0" t="0" r="0" b="0"/>
              <a:pathLst>
                <a:path w="146051" h="2730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7186" y="27451"/>
                  </a:lnTo>
                  <a:lnTo>
                    <a:pt x="26745" y="61050"/>
                  </a:lnTo>
                  <a:lnTo>
                    <a:pt x="55275" y="106127"/>
                  </a:lnTo>
                  <a:lnTo>
                    <a:pt x="78188" y="138654"/>
                  </a:lnTo>
                  <a:lnTo>
                    <a:pt x="111518" y="185329"/>
                  </a:lnTo>
                  <a:lnTo>
                    <a:pt x="133624" y="227068"/>
                  </a:lnTo>
                  <a:lnTo>
                    <a:pt x="1460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904">
              <a:extLst>
                <a:ext uri="{FF2B5EF4-FFF2-40B4-BE49-F238E27FC236}">
                  <a16:creationId xmlns:a16="http://schemas.microsoft.com/office/drawing/2014/main" xmlns="" id="{2063995E-280E-43E3-86F3-20C98E38B7A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810750" y="1761598"/>
              <a:ext cx="203201" cy="283103"/>
            </a:xfrm>
            <a:custGeom>
              <a:avLst/>
              <a:gdLst/>
              <a:ahLst/>
              <a:cxnLst/>
              <a:rect l="0" t="0" r="0" b="0"/>
              <a:pathLst>
                <a:path w="203201" h="283103">
                  <a:moveTo>
                    <a:pt x="203200" y="16402"/>
                  </a:moveTo>
                  <a:lnTo>
                    <a:pt x="203200" y="16402"/>
                  </a:lnTo>
                  <a:lnTo>
                    <a:pt x="197732" y="0"/>
                  </a:lnTo>
                  <a:lnTo>
                    <a:pt x="173743" y="34738"/>
                  </a:lnTo>
                  <a:lnTo>
                    <a:pt x="149186" y="68296"/>
                  </a:lnTo>
                  <a:lnTo>
                    <a:pt x="119456" y="111432"/>
                  </a:lnTo>
                  <a:lnTo>
                    <a:pt x="89311" y="153182"/>
                  </a:lnTo>
                  <a:lnTo>
                    <a:pt x="60860" y="191493"/>
                  </a:lnTo>
                  <a:lnTo>
                    <a:pt x="27126" y="238712"/>
                  </a:lnTo>
                  <a:lnTo>
                    <a:pt x="0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905">
              <a:extLst>
                <a:ext uri="{FF2B5EF4-FFF2-40B4-BE49-F238E27FC236}">
                  <a16:creationId xmlns:a16="http://schemas.microsoft.com/office/drawing/2014/main" xmlns="" id="{C9F4D1FF-8B71-44FF-8276-7F50A7F4028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171451" y="1733550"/>
              <a:ext cx="210800" cy="184151"/>
            </a:xfrm>
            <a:custGeom>
              <a:avLst/>
              <a:gdLst/>
              <a:ahLst/>
              <a:cxnLst/>
              <a:rect l="0" t="0" r="0" b="0"/>
              <a:pathLst>
                <a:path w="210800" h="184151">
                  <a:moveTo>
                    <a:pt x="179049" y="0"/>
                  </a:moveTo>
                  <a:lnTo>
                    <a:pt x="179049" y="0"/>
                  </a:lnTo>
                  <a:lnTo>
                    <a:pt x="143894" y="29512"/>
                  </a:lnTo>
                  <a:lnTo>
                    <a:pt x="98076" y="60250"/>
                  </a:lnTo>
                  <a:lnTo>
                    <a:pt x="64745" y="83222"/>
                  </a:lnTo>
                  <a:lnTo>
                    <a:pt x="24296" y="114577"/>
                  </a:lnTo>
                  <a:lnTo>
                    <a:pt x="5847" y="130651"/>
                  </a:lnTo>
                  <a:lnTo>
                    <a:pt x="1492" y="137901"/>
                  </a:lnTo>
                  <a:lnTo>
                    <a:pt x="0" y="144850"/>
                  </a:lnTo>
                  <a:lnTo>
                    <a:pt x="416" y="151600"/>
                  </a:lnTo>
                  <a:lnTo>
                    <a:pt x="4928" y="156806"/>
                  </a:lnTo>
                  <a:lnTo>
                    <a:pt x="21228" y="164471"/>
                  </a:lnTo>
                  <a:lnTo>
                    <a:pt x="64318" y="172753"/>
                  </a:lnTo>
                  <a:lnTo>
                    <a:pt x="101011" y="175557"/>
                  </a:lnTo>
                  <a:lnTo>
                    <a:pt x="138015" y="176803"/>
                  </a:lnTo>
                  <a:lnTo>
                    <a:pt x="179826" y="178210"/>
                  </a:lnTo>
                  <a:lnTo>
                    <a:pt x="21079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906">
              <a:extLst>
                <a:ext uri="{FF2B5EF4-FFF2-40B4-BE49-F238E27FC236}">
                  <a16:creationId xmlns:a16="http://schemas.microsoft.com/office/drawing/2014/main" xmlns="" id="{7B337217-0EE4-4AD1-97EE-750C933AF15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184433" y="1955800"/>
              <a:ext cx="261318" cy="34239"/>
            </a:xfrm>
            <a:custGeom>
              <a:avLst/>
              <a:gdLst/>
              <a:ahLst/>
              <a:cxnLst/>
              <a:rect l="0" t="0" r="0" b="0"/>
              <a:pathLst>
                <a:path w="261318" h="34239">
                  <a:moveTo>
                    <a:pt x="7317" y="25400"/>
                  </a:moveTo>
                  <a:lnTo>
                    <a:pt x="7317" y="25400"/>
                  </a:lnTo>
                  <a:lnTo>
                    <a:pt x="574" y="25400"/>
                  </a:lnTo>
                  <a:lnTo>
                    <a:pt x="0" y="26106"/>
                  </a:lnTo>
                  <a:lnTo>
                    <a:pt x="1027" y="27281"/>
                  </a:lnTo>
                  <a:lnTo>
                    <a:pt x="3124" y="28771"/>
                  </a:lnTo>
                  <a:lnTo>
                    <a:pt x="26300" y="34238"/>
                  </a:lnTo>
                  <a:lnTo>
                    <a:pt x="57616" y="32621"/>
                  </a:lnTo>
                  <a:lnTo>
                    <a:pt x="98111" y="27198"/>
                  </a:lnTo>
                  <a:lnTo>
                    <a:pt x="144330" y="20084"/>
                  </a:lnTo>
                  <a:lnTo>
                    <a:pt x="191215" y="12219"/>
                  </a:lnTo>
                  <a:lnTo>
                    <a:pt x="230160" y="5430"/>
                  </a:lnTo>
                  <a:lnTo>
                    <a:pt x="261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907">
              <a:extLst>
                <a:ext uri="{FF2B5EF4-FFF2-40B4-BE49-F238E27FC236}">
                  <a16:creationId xmlns:a16="http://schemas.microsoft.com/office/drawing/2014/main" xmlns="" id="{8A4891B3-F60E-407F-8E0D-33329146640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566444" y="1711129"/>
              <a:ext cx="241257" cy="213084"/>
            </a:xfrm>
            <a:custGeom>
              <a:avLst/>
              <a:gdLst/>
              <a:ahLst/>
              <a:cxnLst/>
              <a:rect l="0" t="0" r="0" b="0"/>
              <a:pathLst>
                <a:path w="241257" h="213084">
                  <a:moveTo>
                    <a:pt x="241256" y="3371"/>
                  </a:moveTo>
                  <a:lnTo>
                    <a:pt x="241256" y="3371"/>
                  </a:lnTo>
                  <a:lnTo>
                    <a:pt x="237885" y="0"/>
                  </a:lnTo>
                  <a:lnTo>
                    <a:pt x="234776" y="1123"/>
                  </a:lnTo>
                  <a:lnTo>
                    <a:pt x="225676" y="8017"/>
                  </a:lnTo>
                  <a:lnTo>
                    <a:pt x="196106" y="45603"/>
                  </a:lnTo>
                  <a:lnTo>
                    <a:pt x="162967" y="86361"/>
                  </a:lnTo>
                  <a:lnTo>
                    <a:pt x="125631" y="133167"/>
                  </a:lnTo>
                  <a:lnTo>
                    <a:pt x="85014" y="176512"/>
                  </a:lnTo>
                  <a:lnTo>
                    <a:pt x="50716" y="205347"/>
                  </a:lnTo>
                  <a:lnTo>
                    <a:pt x="31453" y="213083"/>
                  </a:lnTo>
                  <a:lnTo>
                    <a:pt x="23775" y="213029"/>
                  </a:lnTo>
                  <a:lnTo>
                    <a:pt x="17247" y="210876"/>
                  </a:lnTo>
                  <a:lnTo>
                    <a:pt x="11483" y="207324"/>
                  </a:lnTo>
                  <a:lnTo>
                    <a:pt x="3197" y="193971"/>
                  </a:lnTo>
                  <a:lnTo>
                    <a:pt x="0" y="185471"/>
                  </a:lnTo>
                  <a:lnTo>
                    <a:pt x="211" y="164738"/>
                  </a:lnTo>
                  <a:lnTo>
                    <a:pt x="5008" y="144234"/>
                  </a:lnTo>
                  <a:lnTo>
                    <a:pt x="11844" y="130417"/>
                  </a:lnTo>
                  <a:lnTo>
                    <a:pt x="18464" y="126874"/>
                  </a:lnTo>
                  <a:lnTo>
                    <a:pt x="37111" y="124819"/>
                  </a:lnTo>
                  <a:lnTo>
                    <a:pt x="78149" y="134370"/>
                  </a:lnTo>
                  <a:lnTo>
                    <a:pt x="111614" y="146730"/>
                  </a:lnTo>
                  <a:lnTo>
                    <a:pt x="145537" y="160925"/>
                  </a:lnTo>
                  <a:lnTo>
                    <a:pt x="186319" y="180111"/>
                  </a:lnTo>
                  <a:lnTo>
                    <a:pt x="228556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908">
              <a:extLst>
                <a:ext uri="{FF2B5EF4-FFF2-40B4-BE49-F238E27FC236}">
                  <a16:creationId xmlns:a16="http://schemas.microsoft.com/office/drawing/2014/main" xmlns="" id="{A30B9F4A-C075-445E-861D-C91A45EDE51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788650" y="1638300"/>
              <a:ext cx="184151" cy="431801"/>
            </a:xfrm>
            <a:custGeom>
              <a:avLst/>
              <a:gdLst/>
              <a:ahLst/>
              <a:cxnLst/>
              <a:rect l="0" t="0" r="0" b="0"/>
              <a:pathLst>
                <a:path w="184151" h="431801">
                  <a:moveTo>
                    <a:pt x="184150" y="0"/>
                  </a:moveTo>
                  <a:lnTo>
                    <a:pt x="184150" y="0"/>
                  </a:lnTo>
                  <a:lnTo>
                    <a:pt x="184150" y="39999"/>
                  </a:lnTo>
                  <a:lnTo>
                    <a:pt x="182269" y="71870"/>
                  </a:lnTo>
                  <a:lnTo>
                    <a:pt x="178374" y="110964"/>
                  </a:lnTo>
                  <a:lnTo>
                    <a:pt x="171940" y="156562"/>
                  </a:lnTo>
                  <a:lnTo>
                    <a:pt x="168954" y="181986"/>
                  </a:lnTo>
                  <a:lnTo>
                    <a:pt x="166258" y="208813"/>
                  </a:lnTo>
                  <a:lnTo>
                    <a:pt x="163756" y="236575"/>
                  </a:lnTo>
                  <a:lnTo>
                    <a:pt x="157854" y="263550"/>
                  </a:lnTo>
                  <a:lnTo>
                    <a:pt x="149685" y="290000"/>
                  </a:lnTo>
                  <a:lnTo>
                    <a:pt x="140007" y="316100"/>
                  </a:lnTo>
                  <a:lnTo>
                    <a:pt x="114202" y="360152"/>
                  </a:lnTo>
                  <a:lnTo>
                    <a:pt x="99418" y="379801"/>
                  </a:lnTo>
                  <a:lnTo>
                    <a:pt x="62295" y="405397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389">
            <a:extLst>
              <a:ext uri="{FF2B5EF4-FFF2-40B4-BE49-F238E27FC236}">
                <a16:creationId xmlns:a16="http://schemas.microsoft.com/office/drawing/2014/main" xmlns="" id="{2B9DCC3D-5BAC-4413-9083-F0A5A8ABF657}"/>
              </a:ext>
            </a:extLst>
          </p:cNvPr>
          <p:cNvGrpSpPr/>
          <p:nvPr/>
        </p:nvGrpSpPr>
        <p:grpSpPr>
          <a:xfrm>
            <a:off x="2871807" y="6336291"/>
            <a:ext cx="2196336" cy="396222"/>
            <a:chOff x="2871807" y="6336291"/>
            <a:chExt cx="2196336" cy="396222"/>
          </a:xfrm>
        </p:grpSpPr>
        <p:sp>
          <p:nvSpPr>
            <p:cNvPr id="363" name="SMARTInkShape-1909">
              <a:extLst>
                <a:ext uri="{FF2B5EF4-FFF2-40B4-BE49-F238E27FC236}">
                  <a16:creationId xmlns:a16="http://schemas.microsoft.com/office/drawing/2014/main" xmlns="" id="{283AA52B-FC52-46FE-8191-716360C6204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37760" y="6451862"/>
              <a:ext cx="181791" cy="177539"/>
            </a:xfrm>
            <a:custGeom>
              <a:avLst/>
              <a:gdLst/>
              <a:ahLst/>
              <a:cxnLst/>
              <a:rect l="0" t="0" r="0" b="0"/>
              <a:pathLst>
                <a:path w="181791" h="177539">
                  <a:moveTo>
                    <a:pt x="156390" y="6088"/>
                  </a:moveTo>
                  <a:lnTo>
                    <a:pt x="156390" y="6088"/>
                  </a:lnTo>
                  <a:lnTo>
                    <a:pt x="162478" y="0"/>
                  </a:lnTo>
                  <a:lnTo>
                    <a:pt x="162662" y="3187"/>
                  </a:lnTo>
                  <a:lnTo>
                    <a:pt x="158943" y="6680"/>
                  </a:lnTo>
                  <a:lnTo>
                    <a:pt x="119384" y="31252"/>
                  </a:lnTo>
                  <a:lnTo>
                    <a:pt x="76673" y="51174"/>
                  </a:lnTo>
                  <a:lnTo>
                    <a:pt x="29244" y="79069"/>
                  </a:lnTo>
                  <a:lnTo>
                    <a:pt x="5607" y="95214"/>
                  </a:lnTo>
                  <a:lnTo>
                    <a:pt x="1181" y="100498"/>
                  </a:lnTo>
                  <a:lnTo>
                    <a:pt x="0" y="102894"/>
                  </a:lnTo>
                  <a:lnTo>
                    <a:pt x="625" y="105903"/>
                  </a:lnTo>
                  <a:lnTo>
                    <a:pt x="5081" y="113009"/>
                  </a:lnTo>
                  <a:lnTo>
                    <a:pt x="17410" y="118990"/>
                  </a:lnTo>
                  <a:lnTo>
                    <a:pt x="57441" y="131949"/>
                  </a:lnTo>
                  <a:lnTo>
                    <a:pt x="93676" y="143961"/>
                  </a:lnTo>
                  <a:lnTo>
                    <a:pt x="136659" y="159955"/>
                  </a:lnTo>
                  <a:lnTo>
                    <a:pt x="181790" y="177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910">
              <a:extLst>
                <a:ext uri="{FF2B5EF4-FFF2-40B4-BE49-F238E27FC236}">
                  <a16:creationId xmlns:a16="http://schemas.microsoft.com/office/drawing/2014/main" xmlns="" id="{9EA58A98-438A-4868-8B0E-226606CB9CA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514674" y="6484572"/>
              <a:ext cx="206427" cy="141228"/>
            </a:xfrm>
            <a:custGeom>
              <a:avLst/>
              <a:gdLst/>
              <a:ahLst/>
              <a:cxnLst/>
              <a:rect l="0" t="0" r="0" b="0"/>
              <a:pathLst>
                <a:path w="206427" h="141228">
                  <a:moveTo>
                    <a:pt x="104826" y="17828"/>
                  </a:moveTo>
                  <a:lnTo>
                    <a:pt x="104826" y="17828"/>
                  </a:lnTo>
                  <a:lnTo>
                    <a:pt x="101455" y="17828"/>
                  </a:lnTo>
                  <a:lnTo>
                    <a:pt x="97918" y="15946"/>
                  </a:lnTo>
                  <a:lnTo>
                    <a:pt x="78159" y="2901"/>
                  </a:lnTo>
                  <a:lnTo>
                    <a:pt x="69691" y="611"/>
                  </a:lnTo>
                  <a:lnTo>
                    <a:pt x="64469" y="0"/>
                  </a:lnTo>
                  <a:lnTo>
                    <a:pt x="53023" y="4965"/>
                  </a:lnTo>
                  <a:lnTo>
                    <a:pt x="18485" y="32753"/>
                  </a:lnTo>
                  <a:lnTo>
                    <a:pt x="7420" y="50331"/>
                  </a:lnTo>
                  <a:lnTo>
                    <a:pt x="0" y="80061"/>
                  </a:lnTo>
                  <a:lnTo>
                    <a:pt x="1173" y="111214"/>
                  </a:lnTo>
                  <a:lnTo>
                    <a:pt x="7957" y="126595"/>
                  </a:lnTo>
                  <a:lnTo>
                    <a:pt x="12730" y="132673"/>
                  </a:lnTo>
                  <a:lnTo>
                    <a:pt x="23678" y="139426"/>
                  </a:lnTo>
                  <a:lnTo>
                    <a:pt x="29560" y="141227"/>
                  </a:lnTo>
                  <a:lnTo>
                    <a:pt x="35599" y="139605"/>
                  </a:lnTo>
                  <a:lnTo>
                    <a:pt x="47953" y="130277"/>
                  </a:lnTo>
                  <a:lnTo>
                    <a:pt x="77495" y="87495"/>
                  </a:lnTo>
                  <a:lnTo>
                    <a:pt x="100681" y="47373"/>
                  </a:lnTo>
                  <a:lnTo>
                    <a:pt x="107217" y="34486"/>
                  </a:lnTo>
                  <a:lnTo>
                    <a:pt x="112474" y="28760"/>
                  </a:lnTo>
                  <a:lnTo>
                    <a:pt x="114158" y="27937"/>
                  </a:lnTo>
                  <a:lnTo>
                    <a:pt x="115280" y="28096"/>
                  </a:lnTo>
                  <a:lnTo>
                    <a:pt x="136169" y="57944"/>
                  </a:lnTo>
                  <a:lnTo>
                    <a:pt x="163464" y="97822"/>
                  </a:lnTo>
                  <a:lnTo>
                    <a:pt x="206426" y="132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911">
              <a:extLst>
                <a:ext uri="{FF2B5EF4-FFF2-40B4-BE49-F238E27FC236}">
                  <a16:creationId xmlns:a16="http://schemas.microsoft.com/office/drawing/2014/main" xmlns="" id="{806274B4-2D62-4205-8B4A-EA13686D5F0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268909" y="6383311"/>
              <a:ext cx="134692" cy="309590"/>
            </a:xfrm>
            <a:custGeom>
              <a:avLst/>
              <a:gdLst/>
              <a:ahLst/>
              <a:cxnLst/>
              <a:rect l="0" t="0" r="0" b="0"/>
              <a:pathLst>
                <a:path w="134692" h="309590">
                  <a:moveTo>
                    <a:pt x="90241" y="30189"/>
                  </a:moveTo>
                  <a:lnTo>
                    <a:pt x="90241" y="30189"/>
                  </a:lnTo>
                  <a:lnTo>
                    <a:pt x="90241" y="3707"/>
                  </a:lnTo>
                  <a:lnTo>
                    <a:pt x="89535" y="1950"/>
                  </a:lnTo>
                  <a:lnTo>
                    <a:pt x="88359" y="780"/>
                  </a:lnTo>
                  <a:lnTo>
                    <a:pt x="86870" y="0"/>
                  </a:lnTo>
                  <a:lnTo>
                    <a:pt x="81452" y="1014"/>
                  </a:lnTo>
                  <a:lnTo>
                    <a:pt x="78031" y="2273"/>
                  </a:lnTo>
                  <a:lnTo>
                    <a:pt x="59734" y="20898"/>
                  </a:lnTo>
                  <a:lnTo>
                    <a:pt x="36438" y="55501"/>
                  </a:lnTo>
                  <a:lnTo>
                    <a:pt x="21879" y="88476"/>
                  </a:lnTo>
                  <a:lnTo>
                    <a:pt x="9763" y="127355"/>
                  </a:lnTo>
                  <a:lnTo>
                    <a:pt x="2027" y="170505"/>
                  </a:lnTo>
                  <a:lnTo>
                    <a:pt x="0" y="211791"/>
                  </a:lnTo>
                  <a:lnTo>
                    <a:pt x="446" y="231690"/>
                  </a:lnTo>
                  <a:lnTo>
                    <a:pt x="12232" y="263208"/>
                  </a:lnTo>
                  <a:lnTo>
                    <a:pt x="21302" y="276551"/>
                  </a:lnTo>
                  <a:lnTo>
                    <a:pt x="48313" y="295140"/>
                  </a:lnTo>
                  <a:lnTo>
                    <a:pt x="79367" y="305989"/>
                  </a:lnTo>
                  <a:lnTo>
                    <a:pt x="134691" y="3095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912">
              <a:extLst>
                <a:ext uri="{FF2B5EF4-FFF2-40B4-BE49-F238E27FC236}">
                  <a16:creationId xmlns:a16="http://schemas.microsoft.com/office/drawing/2014/main" xmlns="" id="{6CFA6091-9AFA-4460-8CDA-1294221E0B8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041650" y="6522795"/>
              <a:ext cx="158751" cy="149469"/>
            </a:xfrm>
            <a:custGeom>
              <a:avLst/>
              <a:gdLst/>
              <a:ahLst/>
              <a:cxnLst/>
              <a:rect l="0" t="0" r="0" b="0"/>
              <a:pathLst>
                <a:path w="158751" h="149469">
                  <a:moveTo>
                    <a:pt x="0" y="36755"/>
                  </a:moveTo>
                  <a:lnTo>
                    <a:pt x="0" y="36755"/>
                  </a:lnTo>
                  <a:lnTo>
                    <a:pt x="706" y="26615"/>
                  </a:lnTo>
                  <a:lnTo>
                    <a:pt x="5762" y="7811"/>
                  </a:lnTo>
                  <a:lnTo>
                    <a:pt x="6089" y="3194"/>
                  </a:lnTo>
                  <a:lnTo>
                    <a:pt x="7587" y="1681"/>
                  </a:lnTo>
                  <a:lnTo>
                    <a:pt x="13014" y="0"/>
                  </a:lnTo>
                  <a:lnTo>
                    <a:pt x="22012" y="3016"/>
                  </a:lnTo>
                  <a:lnTo>
                    <a:pt x="40859" y="16411"/>
                  </a:lnTo>
                  <a:lnTo>
                    <a:pt x="69141" y="49591"/>
                  </a:lnTo>
                  <a:lnTo>
                    <a:pt x="81948" y="83127"/>
                  </a:lnTo>
                  <a:lnTo>
                    <a:pt x="83469" y="116503"/>
                  </a:lnTo>
                  <a:lnTo>
                    <a:pt x="75432" y="134287"/>
                  </a:lnTo>
                  <a:lnTo>
                    <a:pt x="69338" y="141993"/>
                  </a:lnTo>
                  <a:lnTo>
                    <a:pt x="63159" y="146424"/>
                  </a:lnTo>
                  <a:lnTo>
                    <a:pt x="50648" y="149468"/>
                  </a:lnTo>
                  <a:lnTo>
                    <a:pt x="45055" y="147175"/>
                  </a:lnTo>
                  <a:lnTo>
                    <a:pt x="35076" y="137101"/>
                  </a:lnTo>
                  <a:lnTo>
                    <a:pt x="33262" y="129757"/>
                  </a:lnTo>
                  <a:lnTo>
                    <a:pt x="35009" y="112191"/>
                  </a:lnTo>
                  <a:lnTo>
                    <a:pt x="47297" y="85839"/>
                  </a:lnTo>
                  <a:lnTo>
                    <a:pt x="89985" y="47287"/>
                  </a:lnTo>
                  <a:lnTo>
                    <a:pt x="134270" y="17407"/>
                  </a:lnTo>
                  <a:lnTo>
                    <a:pt x="158750" y="5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913">
              <a:extLst>
                <a:ext uri="{FF2B5EF4-FFF2-40B4-BE49-F238E27FC236}">
                  <a16:creationId xmlns:a16="http://schemas.microsoft.com/office/drawing/2014/main" xmlns="" id="{9C5D5134-F3DC-4BE6-8C98-2C13C7B70F6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871807" y="6336291"/>
              <a:ext cx="177355" cy="396222"/>
            </a:xfrm>
            <a:custGeom>
              <a:avLst/>
              <a:gdLst/>
              <a:ahLst/>
              <a:cxnLst/>
              <a:rect l="0" t="0" r="0" b="0"/>
              <a:pathLst>
                <a:path w="177355" h="396222">
                  <a:moveTo>
                    <a:pt x="30143" y="77209"/>
                  </a:moveTo>
                  <a:lnTo>
                    <a:pt x="30143" y="77209"/>
                  </a:lnTo>
                  <a:lnTo>
                    <a:pt x="21305" y="77208"/>
                  </a:lnTo>
                  <a:lnTo>
                    <a:pt x="20017" y="79326"/>
                  </a:lnTo>
                  <a:lnTo>
                    <a:pt x="17669" y="111113"/>
                  </a:lnTo>
                  <a:lnTo>
                    <a:pt x="19369" y="152083"/>
                  </a:lnTo>
                  <a:lnTo>
                    <a:pt x="24364" y="196761"/>
                  </a:lnTo>
                  <a:lnTo>
                    <a:pt x="28280" y="231238"/>
                  </a:lnTo>
                  <a:lnTo>
                    <a:pt x="32372" y="265376"/>
                  </a:lnTo>
                  <a:lnTo>
                    <a:pt x="36543" y="299362"/>
                  </a:lnTo>
                  <a:lnTo>
                    <a:pt x="40976" y="344586"/>
                  </a:lnTo>
                  <a:lnTo>
                    <a:pt x="41892" y="390173"/>
                  </a:lnTo>
                  <a:lnTo>
                    <a:pt x="40798" y="393801"/>
                  </a:lnTo>
                  <a:lnTo>
                    <a:pt x="39363" y="396221"/>
                  </a:lnTo>
                  <a:lnTo>
                    <a:pt x="36995" y="395011"/>
                  </a:lnTo>
                  <a:lnTo>
                    <a:pt x="30601" y="386141"/>
                  </a:lnTo>
                  <a:lnTo>
                    <a:pt x="19068" y="351796"/>
                  </a:lnTo>
                  <a:lnTo>
                    <a:pt x="12756" y="318017"/>
                  </a:lnTo>
                  <a:lnTo>
                    <a:pt x="7599" y="280896"/>
                  </a:lnTo>
                  <a:lnTo>
                    <a:pt x="2955" y="245583"/>
                  </a:lnTo>
                  <a:lnTo>
                    <a:pt x="421" y="211074"/>
                  </a:lnTo>
                  <a:lnTo>
                    <a:pt x="0" y="175509"/>
                  </a:lnTo>
                  <a:lnTo>
                    <a:pt x="2164" y="136185"/>
                  </a:lnTo>
                  <a:lnTo>
                    <a:pt x="7360" y="100834"/>
                  </a:lnTo>
                  <a:lnTo>
                    <a:pt x="18219" y="56927"/>
                  </a:lnTo>
                  <a:lnTo>
                    <a:pt x="32254" y="25338"/>
                  </a:lnTo>
                  <a:lnTo>
                    <a:pt x="43782" y="11116"/>
                  </a:lnTo>
                  <a:lnTo>
                    <a:pt x="55960" y="2443"/>
                  </a:lnTo>
                  <a:lnTo>
                    <a:pt x="70310" y="0"/>
                  </a:lnTo>
                  <a:lnTo>
                    <a:pt x="96137" y="4474"/>
                  </a:lnTo>
                  <a:lnTo>
                    <a:pt x="136469" y="21998"/>
                  </a:lnTo>
                  <a:lnTo>
                    <a:pt x="161130" y="43054"/>
                  </a:lnTo>
                  <a:lnTo>
                    <a:pt x="175101" y="67167"/>
                  </a:lnTo>
                  <a:lnTo>
                    <a:pt x="177354" y="83799"/>
                  </a:lnTo>
                  <a:lnTo>
                    <a:pt x="176967" y="92186"/>
                  </a:lnTo>
                  <a:lnTo>
                    <a:pt x="170892" y="105267"/>
                  </a:lnTo>
                  <a:lnTo>
                    <a:pt x="166309" y="110731"/>
                  </a:lnTo>
                  <a:lnTo>
                    <a:pt x="139633" y="125163"/>
                  </a:lnTo>
                  <a:lnTo>
                    <a:pt x="101547" y="135005"/>
                  </a:lnTo>
                  <a:lnTo>
                    <a:pt x="57392" y="144651"/>
                  </a:lnTo>
                  <a:lnTo>
                    <a:pt x="46252" y="149046"/>
                  </a:lnTo>
                  <a:lnTo>
                    <a:pt x="45115" y="151912"/>
                  </a:lnTo>
                  <a:lnTo>
                    <a:pt x="46475" y="155233"/>
                  </a:lnTo>
                  <a:lnTo>
                    <a:pt x="55543" y="166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914">
              <a:extLst>
                <a:ext uri="{FF2B5EF4-FFF2-40B4-BE49-F238E27FC236}">
                  <a16:creationId xmlns:a16="http://schemas.microsoft.com/office/drawing/2014/main" xmlns="" id="{0CE7E162-60E0-4E6D-88F7-0EC95143146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185541" y="6397141"/>
              <a:ext cx="176910" cy="251310"/>
            </a:xfrm>
            <a:custGeom>
              <a:avLst/>
              <a:gdLst/>
              <a:ahLst/>
              <a:cxnLst/>
              <a:rect l="0" t="0" r="0" b="0"/>
              <a:pathLst>
                <a:path w="176910" h="251310">
                  <a:moveTo>
                    <a:pt x="176909" y="3659"/>
                  </a:moveTo>
                  <a:lnTo>
                    <a:pt x="176909" y="3659"/>
                  </a:lnTo>
                  <a:lnTo>
                    <a:pt x="176909" y="288"/>
                  </a:lnTo>
                  <a:lnTo>
                    <a:pt x="176203" y="0"/>
                  </a:lnTo>
                  <a:lnTo>
                    <a:pt x="173538" y="1563"/>
                  </a:lnTo>
                  <a:lnTo>
                    <a:pt x="138932" y="48991"/>
                  </a:lnTo>
                  <a:lnTo>
                    <a:pt x="112818" y="96584"/>
                  </a:lnTo>
                  <a:lnTo>
                    <a:pt x="88217" y="132447"/>
                  </a:lnTo>
                  <a:lnTo>
                    <a:pt x="62701" y="167672"/>
                  </a:lnTo>
                  <a:lnTo>
                    <a:pt x="28299" y="213593"/>
                  </a:lnTo>
                  <a:lnTo>
                    <a:pt x="0" y="250001"/>
                  </a:lnTo>
                  <a:lnTo>
                    <a:pt x="409" y="251142"/>
                  </a:lnTo>
                  <a:lnTo>
                    <a:pt x="5459" y="251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915">
              <a:extLst>
                <a:ext uri="{FF2B5EF4-FFF2-40B4-BE49-F238E27FC236}">
                  <a16:creationId xmlns:a16="http://schemas.microsoft.com/office/drawing/2014/main" xmlns="" id="{8B93410A-6A0D-4793-8392-1ADD95DF5B1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40200" y="6410430"/>
              <a:ext cx="209551" cy="244371"/>
            </a:xfrm>
            <a:custGeom>
              <a:avLst/>
              <a:gdLst/>
              <a:ahLst/>
              <a:cxnLst/>
              <a:rect l="0" t="0" r="0" b="0"/>
              <a:pathLst>
                <a:path w="209551" h="2443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3"/>
                  </a:lnTo>
                  <a:lnTo>
                    <a:pt x="3371" y="581"/>
                  </a:lnTo>
                  <a:lnTo>
                    <a:pt x="6480" y="0"/>
                  </a:lnTo>
                  <a:lnTo>
                    <a:pt x="15580" y="1235"/>
                  </a:lnTo>
                  <a:lnTo>
                    <a:pt x="35974" y="16010"/>
                  </a:lnTo>
                  <a:lnTo>
                    <a:pt x="73219" y="62201"/>
                  </a:lnTo>
                  <a:lnTo>
                    <a:pt x="105499" y="108628"/>
                  </a:lnTo>
                  <a:lnTo>
                    <a:pt x="131790" y="141472"/>
                  </a:lnTo>
                  <a:lnTo>
                    <a:pt x="167617" y="184953"/>
                  </a:lnTo>
                  <a:lnTo>
                    <a:pt x="202564" y="230962"/>
                  </a:lnTo>
                  <a:lnTo>
                    <a:pt x="209550" y="2443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916">
              <a:extLst>
                <a:ext uri="{FF2B5EF4-FFF2-40B4-BE49-F238E27FC236}">
                  <a16:creationId xmlns:a16="http://schemas.microsoft.com/office/drawing/2014/main" xmlns="" id="{D1D84AB7-EA40-46BD-93BE-9A087C0111F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31681" y="6395333"/>
              <a:ext cx="205420" cy="176918"/>
            </a:xfrm>
            <a:custGeom>
              <a:avLst/>
              <a:gdLst/>
              <a:ahLst/>
              <a:cxnLst/>
              <a:rect l="0" t="0" r="0" b="0"/>
              <a:pathLst>
                <a:path w="205420" h="176918">
                  <a:moveTo>
                    <a:pt x="205419" y="5467"/>
                  </a:moveTo>
                  <a:lnTo>
                    <a:pt x="205419" y="5467"/>
                  </a:lnTo>
                  <a:lnTo>
                    <a:pt x="205419" y="2096"/>
                  </a:lnTo>
                  <a:lnTo>
                    <a:pt x="204713" y="1103"/>
                  </a:lnTo>
                  <a:lnTo>
                    <a:pt x="203537" y="441"/>
                  </a:lnTo>
                  <a:lnTo>
                    <a:pt x="202048" y="0"/>
                  </a:lnTo>
                  <a:lnTo>
                    <a:pt x="193210" y="2749"/>
                  </a:lnTo>
                  <a:lnTo>
                    <a:pt x="155877" y="29594"/>
                  </a:lnTo>
                  <a:lnTo>
                    <a:pt x="117597" y="57771"/>
                  </a:lnTo>
                  <a:lnTo>
                    <a:pt x="74270" y="86581"/>
                  </a:lnTo>
                  <a:lnTo>
                    <a:pt x="31817" y="118229"/>
                  </a:lnTo>
                  <a:lnTo>
                    <a:pt x="2066" y="147551"/>
                  </a:lnTo>
                  <a:lnTo>
                    <a:pt x="0" y="150990"/>
                  </a:lnTo>
                  <a:lnTo>
                    <a:pt x="34" y="153987"/>
                  </a:lnTo>
                  <a:lnTo>
                    <a:pt x="1468" y="156693"/>
                  </a:lnTo>
                  <a:lnTo>
                    <a:pt x="3835" y="159201"/>
                  </a:lnTo>
                  <a:lnTo>
                    <a:pt x="27392" y="169472"/>
                  </a:lnTo>
                  <a:lnTo>
                    <a:pt x="73984" y="175447"/>
                  </a:lnTo>
                  <a:lnTo>
                    <a:pt x="113480" y="176481"/>
                  </a:lnTo>
                  <a:lnTo>
                    <a:pt x="154619" y="176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917">
              <a:extLst>
                <a:ext uri="{FF2B5EF4-FFF2-40B4-BE49-F238E27FC236}">
                  <a16:creationId xmlns:a16="http://schemas.microsoft.com/office/drawing/2014/main" xmlns="" id="{0B3B9283-B8E9-459C-9930-686934AA055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559300" y="661670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0"/>
                  </a:moveTo>
                  <a:lnTo>
                    <a:pt x="0" y="0"/>
                  </a:lnTo>
                  <a:lnTo>
                    <a:pt x="42095" y="0"/>
                  </a:lnTo>
                  <a:lnTo>
                    <a:pt x="84126" y="0"/>
                  </a:lnTo>
                  <a:lnTo>
                    <a:pt x="117823" y="1881"/>
                  </a:lnTo>
                  <a:lnTo>
                    <a:pt x="163086" y="5026"/>
                  </a:lnTo>
                  <a:lnTo>
                    <a:pt x="1968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918">
              <a:extLst>
                <a:ext uri="{FF2B5EF4-FFF2-40B4-BE49-F238E27FC236}">
                  <a16:creationId xmlns:a16="http://schemas.microsoft.com/office/drawing/2014/main" xmlns="" id="{A5933F4E-6231-4E83-B6DD-92F082912B5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851400" y="6345317"/>
              <a:ext cx="92525" cy="291846"/>
            </a:xfrm>
            <a:custGeom>
              <a:avLst/>
              <a:gdLst/>
              <a:ahLst/>
              <a:cxnLst/>
              <a:rect l="0" t="0" r="0" b="0"/>
              <a:pathLst>
                <a:path w="92525" h="291846">
                  <a:moveTo>
                    <a:pt x="0" y="23733"/>
                  </a:moveTo>
                  <a:lnTo>
                    <a:pt x="0" y="23733"/>
                  </a:lnTo>
                  <a:lnTo>
                    <a:pt x="6907" y="6774"/>
                  </a:lnTo>
                  <a:lnTo>
                    <a:pt x="11555" y="0"/>
                  </a:lnTo>
                  <a:lnTo>
                    <a:pt x="11937" y="151"/>
                  </a:lnTo>
                  <a:lnTo>
                    <a:pt x="13885" y="5143"/>
                  </a:lnTo>
                  <a:lnTo>
                    <a:pt x="19341" y="14060"/>
                  </a:lnTo>
                  <a:lnTo>
                    <a:pt x="20825" y="30722"/>
                  </a:lnTo>
                  <a:lnTo>
                    <a:pt x="17695" y="67666"/>
                  </a:lnTo>
                  <a:lnTo>
                    <a:pt x="14214" y="99704"/>
                  </a:lnTo>
                  <a:lnTo>
                    <a:pt x="10316" y="137461"/>
                  </a:lnTo>
                  <a:lnTo>
                    <a:pt x="8113" y="177759"/>
                  </a:lnTo>
                  <a:lnTo>
                    <a:pt x="7134" y="216367"/>
                  </a:lnTo>
                  <a:lnTo>
                    <a:pt x="5877" y="259785"/>
                  </a:lnTo>
                  <a:lnTo>
                    <a:pt x="913" y="291492"/>
                  </a:lnTo>
                  <a:lnTo>
                    <a:pt x="609" y="291845"/>
                  </a:lnTo>
                  <a:lnTo>
                    <a:pt x="271" y="288473"/>
                  </a:lnTo>
                  <a:lnTo>
                    <a:pt x="8825" y="241334"/>
                  </a:lnTo>
                  <a:lnTo>
                    <a:pt x="19783" y="209564"/>
                  </a:lnTo>
                  <a:lnTo>
                    <a:pt x="27843" y="197341"/>
                  </a:lnTo>
                  <a:lnTo>
                    <a:pt x="36128" y="189556"/>
                  </a:lnTo>
                  <a:lnTo>
                    <a:pt x="40313" y="187904"/>
                  </a:lnTo>
                  <a:lnTo>
                    <a:pt x="48726" y="187949"/>
                  </a:lnTo>
                  <a:lnTo>
                    <a:pt x="68138" y="195313"/>
                  </a:lnTo>
                  <a:lnTo>
                    <a:pt x="85022" y="209802"/>
                  </a:lnTo>
                  <a:lnTo>
                    <a:pt x="90705" y="221436"/>
                  </a:lnTo>
                  <a:lnTo>
                    <a:pt x="92524" y="233662"/>
                  </a:lnTo>
                  <a:lnTo>
                    <a:pt x="90981" y="246150"/>
                  </a:lnTo>
                  <a:lnTo>
                    <a:pt x="84180" y="258757"/>
                  </a:lnTo>
                  <a:lnTo>
                    <a:pt x="79404" y="265082"/>
                  </a:lnTo>
                  <a:lnTo>
                    <a:pt x="55825" y="280727"/>
                  </a:lnTo>
                  <a:lnTo>
                    <a:pt x="29868" y="287557"/>
                  </a:lnTo>
                  <a:lnTo>
                    <a:pt x="16567" y="287274"/>
                  </a:lnTo>
                  <a:lnTo>
                    <a:pt x="11045" y="286210"/>
                  </a:lnTo>
                  <a:lnTo>
                    <a:pt x="7363" y="284090"/>
                  </a:lnTo>
                  <a:lnTo>
                    <a:pt x="4909" y="281265"/>
                  </a:lnTo>
                  <a:lnTo>
                    <a:pt x="0" y="271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919">
              <a:extLst>
                <a:ext uri="{FF2B5EF4-FFF2-40B4-BE49-F238E27FC236}">
                  <a16:creationId xmlns:a16="http://schemas.microsoft.com/office/drawing/2014/main" xmlns="" id="{9613B25C-EE19-4E00-85B2-C1E8DA362D2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53000" y="6341977"/>
              <a:ext cx="115143" cy="331874"/>
            </a:xfrm>
            <a:custGeom>
              <a:avLst/>
              <a:gdLst/>
              <a:ahLst/>
              <a:cxnLst/>
              <a:rect l="0" t="0" r="0" b="0"/>
              <a:pathLst>
                <a:path w="115143" h="331874">
                  <a:moveTo>
                    <a:pt x="31750" y="8023"/>
                  </a:moveTo>
                  <a:lnTo>
                    <a:pt x="31750" y="8023"/>
                  </a:lnTo>
                  <a:lnTo>
                    <a:pt x="38492" y="1281"/>
                  </a:lnTo>
                  <a:lnTo>
                    <a:pt x="42594" y="0"/>
                  </a:lnTo>
                  <a:lnTo>
                    <a:pt x="52798" y="460"/>
                  </a:lnTo>
                  <a:lnTo>
                    <a:pt x="77184" y="21540"/>
                  </a:lnTo>
                  <a:lnTo>
                    <a:pt x="100010" y="61338"/>
                  </a:lnTo>
                  <a:lnTo>
                    <a:pt x="109831" y="100158"/>
                  </a:lnTo>
                  <a:lnTo>
                    <a:pt x="115136" y="144928"/>
                  </a:lnTo>
                  <a:lnTo>
                    <a:pt x="115142" y="190696"/>
                  </a:lnTo>
                  <a:lnTo>
                    <a:pt x="105267" y="233144"/>
                  </a:lnTo>
                  <a:lnTo>
                    <a:pt x="88413" y="270354"/>
                  </a:lnTo>
                  <a:lnTo>
                    <a:pt x="66811" y="298652"/>
                  </a:lnTo>
                  <a:lnTo>
                    <a:pt x="41218" y="315461"/>
                  </a:lnTo>
                  <a:lnTo>
                    <a:pt x="0" y="331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390">
            <a:extLst>
              <a:ext uri="{FF2B5EF4-FFF2-40B4-BE49-F238E27FC236}">
                <a16:creationId xmlns:a16="http://schemas.microsoft.com/office/drawing/2014/main" xmlns="" id="{BB95A255-C8F8-4E84-9D42-2C2C29CCABA5}"/>
              </a:ext>
            </a:extLst>
          </p:cNvPr>
          <p:cNvGrpSpPr/>
          <p:nvPr/>
        </p:nvGrpSpPr>
        <p:grpSpPr>
          <a:xfrm>
            <a:off x="5291315" y="6332356"/>
            <a:ext cx="393718" cy="286842"/>
            <a:chOff x="5291315" y="6332356"/>
            <a:chExt cx="393718" cy="286842"/>
          </a:xfrm>
        </p:grpSpPr>
        <p:sp>
          <p:nvSpPr>
            <p:cNvPr id="375" name="SMARTInkShape-1920">
              <a:extLst>
                <a:ext uri="{FF2B5EF4-FFF2-40B4-BE49-F238E27FC236}">
                  <a16:creationId xmlns:a16="http://schemas.microsoft.com/office/drawing/2014/main" xmlns="" id="{D2A54EFB-09E7-45DD-A90B-B4534C473F8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91315" y="6508749"/>
              <a:ext cx="150636" cy="2"/>
            </a:xfrm>
            <a:custGeom>
              <a:avLst/>
              <a:gdLst/>
              <a:ahLst/>
              <a:cxnLst/>
              <a:rect l="0" t="0" r="0" b="0"/>
              <a:pathLst>
                <a:path w="150636" h="2">
                  <a:moveTo>
                    <a:pt x="10935" y="1"/>
                  </a:moveTo>
                  <a:lnTo>
                    <a:pt x="10935" y="1"/>
                  </a:lnTo>
                  <a:lnTo>
                    <a:pt x="0" y="0"/>
                  </a:lnTo>
                  <a:lnTo>
                    <a:pt x="36633" y="0"/>
                  </a:lnTo>
                  <a:lnTo>
                    <a:pt x="83931" y="0"/>
                  </a:lnTo>
                  <a:lnTo>
                    <a:pt x="128362" y="0"/>
                  </a:lnTo>
                  <a:lnTo>
                    <a:pt x="150635" y="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921">
              <a:extLst>
                <a:ext uri="{FF2B5EF4-FFF2-40B4-BE49-F238E27FC236}">
                  <a16:creationId xmlns:a16="http://schemas.microsoft.com/office/drawing/2014/main" xmlns="" id="{5D84B075-ACAC-4A5F-91EE-8F44295A7E2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14950" y="65659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9999" y="6350"/>
                  </a:lnTo>
                  <a:lnTo>
                    <a:pt x="86875" y="297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922">
              <a:extLst>
                <a:ext uri="{FF2B5EF4-FFF2-40B4-BE49-F238E27FC236}">
                  <a16:creationId xmlns:a16="http://schemas.microsoft.com/office/drawing/2014/main" xmlns="" id="{19C7E468-2C11-41B2-AD92-CB5E07B8C66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75300" y="6332356"/>
              <a:ext cx="109733" cy="163695"/>
            </a:xfrm>
            <a:custGeom>
              <a:avLst/>
              <a:gdLst/>
              <a:ahLst/>
              <a:cxnLst/>
              <a:rect l="0" t="0" r="0" b="0"/>
              <a:pathLst>
                <a:path w="109733" h="1636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411" y="8210"/>
                  </a:lnTo>
                  <a:lnTo>
                    <a:pt x="6742" y="3339"/>
                  </a:lnTo>
                  <a:lnTo>
                    <a:pt x="27789" y="0"/>
                  </a:lnTo>
                  <a:lnTo>
                    <a:pt x="65096" y="282"/>
                  </a:lnTo>
                  <a:lnTo>
                    <a:pt x="86786" y="8815"/>
                  </a:lnTo>
                  <a:lnTo>
                    <a:pt x="97603" y="16306"/>
                  </a:lnTo>
                  <a:lnTo>
                    <a:pt x="105233" y="28104"/>
                  </a:lnTo>
                  <a:lnTo>
                    <a:pt x="108255" y="35200"/>
                  </a:lnTo>
                  <a:lnTo>
                    <a:pt x="109732" y="50611"/>
                  </a:lnTo>
                  <a:lnTo>
                    <a:pt x="104715" y="77037"/>
                  </a:lnTo>
                  <a:lnTo>
                    <a:pt x="86357" y="117867"/>
                  </a:lnTo>
                  <a:lnTo>
                    <a:pt x="57150" y="1636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923">
              <a:extLst>
                <a:ext uri="{FF2B5EF4-FFF2-40B4-BE49-F238E27FC236}">
                  <a16:creationId xmlns:a16="http://schemas.microsoft.com/office/drawing/2014/main" xmlns="" id="{2A575EA9-15E0-429C-9849-16A1BDDBCE7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639162" y="6585212"/>
              <a:ext cx="32196" cy="33986"/>
            </a:xfrm>
            <a:custGeom>
              <a:avLst/>
              <a:gdLst/>
              <a:ahLst/>
              <a:cxnLst/>
              <a:rect l="0" t="0" r="0" b="0"/>
              <a:pathLst>
                <a:path w="32196" h="33986">
                  <a:moveTo>
                    <a:pt x="18688" y="6088"/>
                  </a:moveTo>
                  <a:lnTo>
                    <a:pt x="18688" y="6088"/>
                  </a:lnTo>
                  <a:lnTo>
                    <a:pt x="18688" y="2717"/>
                  </a:lnTo>
                  <a:lnTo>
                    <a:pt x="17982" y="1724"/>
                  </a:lnTo>
                  <a:lnTo>
                    <a:pt x="16807" y="1062"/>
                  </a:lnTo>
                  <a:lnTo>
                    <a:pt x="9849" y="0"/>
                  </a:lnTo>
                  <a:lnTo>
                    <a:pt x="5823" y="1736"/>
                  </a:lnTo>
                  <a:lnTo>
                    <a:pt x="3761" y="3186"/>
                  </a:lnTo>
                  <a:lnTo>
                    <a:pt x="1470" y="10443"/>
                  </a:lnTo>
                  <a:lnTo>
                    <a:pt x="0" y="25606"/>
                  </a:lnTo>
                  <a:lnTo>
                    <a:pt x="1290" y="28273"/>
                  </a:lnTo>
                  <a:lnTo>
                    <a:pt x="6487" y="33117"/>
                  </a:lnTo>
                  <a:lnTo>
                    <a:pt x="9848" y="33985"/>
                  </a:lnTo>
                  <a:lnTo>
                    <a:pt x="17346" y="33068"/>
                  </a:lnTo>
                  <a:lnTo>
                    <a:pt x="29501" y="25215"/>
                  </a:lnTo>
                  <a:lnTo>
                    <a:pt x="31541" y="22366"/>
                  </a:lnTo>
                  <a:lnTo>
                    <a:pt x="32195" y="19763"/>
                  </a:lnTo>
                  <a:lnTo>
                    <a:pt x="31926" y="17321"/>
                  </a:lnTo>
                  <a:lnTo>
                    <a:pt x="31041" y="15694"/>
                  </a:lnTo>
                  <a:lnTo>
                    <a:pt x="29745" y="14608"/>
                  </a:lnTo>
                  <a:lnTo>
                    <a:pt x="25038" y="12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391">
            <a:extLst>
              <a:ext uri="{FF2B5EF4-FFF2-40B4-BE49-F238E27FC236}">
                <a16:creationId xmlns:a16="http://schemas.microsoft.com/office/drawing/2014/main" xmlns="" id="{0549A060-07C8-4674-B93A-06197D93CB02}"/>
              </a:ext>
            </a:extLst>
          </p:cNvPr>
          <p:cNvGrpSpPr/>
          <p:nvPr/>
        </p:nvGrpSpPr>
        <p:grpSpPr>
          <a:xfrm>
            <a:off x="90416" y="2622550"/>
            <a:ext cx="1859035" cy="1122658"/>
            <a:chOff x="90416" y="2622550"/>
            <a:chExt cx="1859035" cy="1122658"/>
          </a:xfrm>
        </p:grpSpPr>
        <p:sp>
          <p:nvSpPr>
            <p:cNvPr id="380" name="SMARTInkShape-1924">
              <a:extLst>
                <a:ext uri="{FF2B5EF4-FFF2-40B4-BE49-F238E27FC236}">
                  <a16:creationId xmlns:a16="http://schemas.microsoft.com/office/drawing/2014/main" xmlns="" id="{84946D4B-AEB2-4321-8F44-8C8566FC3D4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0416" y="2876550"/>
              <a:ext cx="1859035" cy="309815"/>
            </a:xfrm>
            <a:custGeom>
              <a:avLst/>
              <a:gdLst/>
              <a:ahLst/>
              <a:cxnLst/>
              <a:rect l="0" t="0" r="0" b="0"/>
              <a:pathLst>
                <a:path w="1859035" h="309815">
                  <a:moveTo>
                    <a:pt x="176284" y="279400"/>
                  </a:moveTo>
                  <a:lnTo>
                    <a:pt x="176284" y="279400"/>
                  </a:lnTo>
                  <a:lnTo>
                    <a:pt x="137560" y="279400"/>
                  </a:lnTo>
                  <a:lnTo>
                    <a:pt x="97426" y="280811"/>
                  </a:lnTo>
                  <a:lnTo>
                    <a:pt x="57409" y="291333"/>
                  </a:lnTo>
                  <a:lnTo>
                    <a:pt x="12051" y="301404"/>
                  </a:lnTo>
                  <a:lnTo>
                    <a:pt x="0" y="304502"/>
                  </a:lnTo>
                  <a:lnTo>
                    <a:pt x="200" y="304601"/>
                  </a:lnTo>
                  <a:lnTo>
                    <a:pt x="39657" y="309814"/>
                  </a:lnTo>
                  <a:lnTo>
                    <a:pt x="73227" y="307734"/>
                  </a:lnTo>
                  <a:lnTo>
                    <a:pt x="96996" y="303229"/>
                  </a:lnTo>
                  <a:lnTo>
                    <a:pt x="123426" y="297402"/>
                  </a:lnTo>
                  <a:lnTo>
                    <a:pt x="155156" y="290696"/>
                  </a:lnTo>
                  <a:lnTo>
                    <a:pt x="190421" y="283403"/>
                  </a:lnTo>
                  <a:lnTo>
                    <a:pt x="228042" y="275719"/>
                  </a:lnTo>
                  <a:lnTo>
                    <a:pt x="269350" y="266362"/>
                  </a:lnTo>
                  <a:lnTo>
                    <a:pt x="313117" y="255892"/>
                  </a:lnTo>
                  <a:lnTo>
                    <a:pt x="358523" y="244678"/>
                  </a:lnTo>
                  <a:lnTo>
                    <a:pt x="409254" y="232968"/>
                  </a:lnTo>
                  <a:lnTo>
                    <a:pt x="463536" y="220929"/>
                  </a:lnTo>
                  <a:lnTo>
                    <a:pt x="520186" y="208669"/>
                  </a:lnTo>
                  <a:lnTo>
                    <a:pt x="579118" y="196263"/>
                  </a:lnTo>
                  <a:lnTo>
                    <a:pt x="639574" y="183759"/>
                  </a:lnTo>
                  <a:lnTo>
                    <a:pt x="701044" y="171189"/>
                  </a:lnTo>
                  <a:lnTo>
                    <a:pt x="762485" y="159282"/>
                  </a:lnTo>
                  <a:lnTo>
                    <a:pt x="823907" y="147815"/>
                  </a:lnTo>
                  <a:lnTo>
                    <a:pt x="885316" y="136644"/>
                  </a:lnTo>
                  <a:lnTo>
                    <a:pt x="945305" y="126373"/>
                  </a:lnTo>
                  <a:lnTo>
                    <a:pt x="1004348" y="116705"/>
                  </a:lnTo>
                  <a:lnTo>
                    <a:pt x="1062760" y="107436"/>
                  </a:lnTo>
                  <a:lnTo>
                    <a:pt x="1117929" y="99140"/>
                  </a:lnTo>
                  <a:lnTo>
                    <a:pt x="1170936" y="91494"/>
                  </a:lnTo>
                  <a:lnTo>
                    <a:pt x="1222502" y="84279"/>
                  </a:lnTo>
                  <a:lnTo>
                    <a:pt x="1270285" y="78059"/>
                  </a:lnTo>
                  <a:lnTo>
                    <a:pt x="1315546" y="72500"/>
                  </a:lnTo>
                  <a:lnTo>
                    <a:pt x="1359125" y="67383"/>
                  </a:lnTo>
                  <a:lnTo>
                    <a:pt x="1400878" y="62561"/>
                  </a:lnTo>
                  <a:lnTo>
                    <a:pt x="1441413" y="57935"/>
                  </a:lnTo>
                  <a:lnTo>
                    <a:pt x="1481137" y="53440"/>
                  </a:lnTo>
                  <a:lnTo>
                    <a:pt x="1518908" y="49032"/>
                  </a:lnTo>
                  <a:lnTo>
                    <a:pt x="1555378" y="44683"/>
                  </a:lnTo>
                  <a:lnTo>
                    <a:pt x="1590980" y="40372"/>
                  </a:lnTo>
                  <a:lnTo>
                    <a:pt x="1623887" y="36792"/>
                  </a:lnTo>
                  <a:lnTo>
                    <a:pt x="1654997" y="33700"/>
                  </a:lnTo>
                  <a:lnTo>
                    <a:pt x="1684909" y="30934"/>
                  </a:lnTo>
                  <a:lnTo>
                    <a:pt x="1711907" y="28384"/>
                  </a:lnTo>
                  <a:lnTo>
                    <a:pt x="1736960" y="25978"/>
                  </a:lnTo>
                  <a:lnTo>
                    <a:pt x="1779379" y="21423"/>
                  </a:lnTo>
                  <a:lnTo>
                    <a:pt x="1825844" y="14632"/>
                  </a:lnTo>
                  <a:lnTo>
                    <a:pt x="1852364" y="12249"/>
                  </a:lnTo>
                  <a:lnTo>
                    <a:pt x="1854587" y="10988"/>
                  </a:lnTo>
                  <a:lnTo>
                    <a:pt x="1856069" y="9442"/>
                  </a:lnTo>
                  <a:lnTo>
                    <a:pt x="1857716" y="5843"/>
                  </a:lnTo>
                  <a:lnTo>
                    <a:pt x="18590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925">
              <a:extLst>
                <a:ext uri="{FF2B5EF4-FFF2-40B4-BE49-F238E27FC236}">
                  <a16:creationId xmlns:a16="http://schemas.microsoft.com/office/drawing/2014/main" xmlns="" id="{FF31249C-9F00-45E2-A631-FFD2401D087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82700" y="2622550"/>
              <a:ext cx="127001" cy="668755"/>
            </a:xfrm>
            <a:custGeom>
              <a:avLst/>
              <a:gdLst/>
              <a:ahLst/>
              <a:cxnLst/>
              <a:rect l="0" t="0" r="0" b="0"/>
              <a:pathLst>
                <a:path w="127001" h="668755">
                  <a:moveTo>
                    <a:pt x="0" y="0"/>
                  </a:moveTo>
                  <a:lnTo>
                    <a:pt x="0" y="0"/>
                  </a:lnTo>
                  <a:lnTo>
                    <a:pt x="3763" y="25104"/>
                  </a:lnTo>
                  <a:lnTo>
                    <a:pt x="10845" y="55607"/>
                  </a:lnTo>
                  <a:lnTo>
                    <a:pt x="21048" y="99738"/>
                  </a:lnTo>
                  <a:lnTo>
                    <a:pt x="26732" y="127170"/>
                  </a:lnTo>
                  <a:lnTo>
                    <a:pt x="32638" y="157452"/>
                  </a:lnTo>
                  <a:lnTo>
                    <a:pt x="38692" y="189635"/>
                  </a:lnTo>
                  <a:lnTo>
                    <a:pt x="44845" y="222379"/>
                  </a:lnTo>
                  <a:lnTo>
                    <a:pt x="51063" y="255497"/>
                  </a:lnTo>
                  <a:lnTo>
                    <a:pt x="57325" y="288864"/>
                  </a:lnTo>
                  <a:lnTo>
                    <a:pt x="64322" y="322398"/>
                  </a:lnTo>
                  <a:lnTo>
                    <a:pt x="71809" y="356043"/>
                  </a:lnTo>
                  <a:lnTo>
                    <a:pt x="79623" y="389762"/>
                  </a:lnTo>
                  <a:lnTo>
                    <a:pt x="86949" y="422119"/>
                  </a:lnTo>
                  <a:lnTo>
                    <a:pt x="93949" y="453568"/>
                  </a:lnTo>
                  <a:lnTo>
                    <a:pt x="100733" y="484412"/>
                  </a:lnTo>
                  <a:lnTo>
                    <a:pt x="105961" y="512736"/>
                  </a:lnTo>
                  <a:lnTo>
                    <a:pt x="110152" y="539379"/>
                  </a:lnTo>
                  <a:lnTo>
                    <a:pt x="116690" y="586152"/>
                  </a:lnTo>
                  <a:lnTo>
                    <a:pt x="121947" y="621051"/>
                  </a:lnTo>
                  <a:lnTo>
                    <a:pt x="121089" y="667555"/>
                  </a:lnTo>
                  <a:lnTo>
                    <a:pt x="121648" y="668698"/>
                  </a:lnTo>
                  <a:lnTo>
                    <a:pt x="122726" y="668754"/>
                  </a:lnTo>
                  <a:lnTo>
                    <a:pt x="127000" y="666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926">
              <a:extLst>
                <a:ext uri="{FF2B5EF4-FFF2-40B4-BE49-F238E27FC236}">
                  <a16:creationId xmlns:a16="http://schemas.microsoft.com/office/drawing/2014/main" xmlns="" id="{2E59C644-49D5-40B0-B7BD-928D30DF967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436244" y="3413230"/>
              <a:ext cx="179750" cy="331978"/>
            </a:xfrm>
            <a:custGeom>
              <a:avLst/>
              <a:gdLst/>
              <a:ahLst/>
              <a:cxnLst/>
              <a:rect l="0" t="0" r="0" b="0"/>
              <a:pathLst>
                <a:path w="179750" h="331978">
                  <a:moveTo>
                    <a:pt x="11556" y="9420"/>
                  </a:moveTo>
                  <a:lnTo>
                    <a:pt x="11556" y="9420"/>
                  </a:lnTo>
                  <a:lnTo>
                    <a:pt x="2718" y="582"/>
                  </a:lnTo>
                  <a:lnTo>
                    <a:pt x="1430" y="0"/>
                  </a:lnTo>
                  <a:lnTo>
                    <a:pt x="572" y="318"/>
                  </a:lnTo>
                  <a:lnTo>
                    <a:pt x="0" y="1235"/>
                  </a:lnTo>
                  <a:lnTo>
                    <a:pt x="12822" y="43010"/>
                  </a:lnTo>
                  <a:lnTo>
                    <a:pt x="20585" y="73738"/>
                  </a:lnTo>
                  <a:lnTo>
                    <a:pt x="28739" y="110913"/>
                  </a:lnTo>
                  <a:lnTo>
                    <a:pt x="35186" y="150954"/>
                  </a:lnTo>
                  <a:lnTo>
                    <a:pt x="40402" y="192269"/>
                  </a:lnTo>
                  <a:lnTo>
                    <a:pt x="45073" y="234149"/>
                  </a:lnTo>
                  <a:lnTo>
                    <a:pt x="47619" y="268755"/>
                  </a:lnTo>
                  <a:lnTo>
                    <a:pt x="49253" y="315352"/>
                  </a:lnTo>
                  <a:lnTo>
                    <a:pt x="47596" y="327188"/>
                  </a:lnTo>
                  <a:lnTo>
                    <a:pt x="46166" y="331332"/>
                  </a:lnTo>
                  <a:lnTo>
                    <a:pt x="44507" y="331977"/>
                  </a:lnTo>
                  <a:lnTo>
                    <a:pt x="42696" y="330291"/>
                  </a:lnTo>
                  <a:lnTo>
                    <a:pt x="40783" y="327051"/>
                  </a:lnTo>
                  <a:lnTo>
                    <a:pt x="38417" y="287069"/>
                  </a:lnTo>
                  <a:lnTo>
                    <a:pt x="42955" y="250201"/>
                  </a:lnTo>
                  <a:lnTo>
                    <a:pt x="53629" y="215288"/>
                  </a:lnTo>
                  <a:lnTo>
                    <a:pt x="69177" y="195458"/>
                  </a:lnTo>
                  <a:lnTo>
                    <a:pt x="78558" y="187824"/>
                  </a:lnTo>
                  <a:lnTo>
                    <a:pt x="101886" y="182930"/>
                  </a:lnTo>
                  <a:lnTo>
                    <a:pt x="127769" y="188222"/>
                  </a:lnTo>
                  <a:lnTo>
                    <a:pt x="153312" y="205469"/>
                  </a:lnTo>
                  <a:lnTo>
                    <a:pt x="172012" y="231824"/>
                  </a:lnTo>
                  <a:lnTo>
                    <a:pt x="179749" y="258605"/>
                  </a:lnTo>
                  <a:lnTo>
                    <a:pt x="175914" y="275861"/>
                  </a:lnTo>
                  <a:lnTo>
                    <a:pt x="166448" y="291527"/>
                  </a:lnTo>
                  <a:lnTo>
                    <a:pt x="152834" y="303194"/>
                  </a:lnTo>
                  <a:lnTo>
                    <a:pt x="119190" y="317695"/>
                  </a:lnTo>
                  <a:lnTo>
                    <a:pt x="77941" y="324186"/>
                  </a:lnTo>
                  <a:lnTo>
                    <a:pt x="30606" y="3269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927">
              <a:extLst>
                <a:ext uri="{FF2B5EF4-FFF2-40B4-BE49-F238E27FC236}">
                  <a16:creationId xmlns:a16="http://schemas.microsoft.com/office/drawing/2014/main" xmlns="" id="{C6D421A7-A8EC-4CE4-BD1D-126D94FFB3B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49378" y="2719200"/>
              <a:ext cx="526973" cy="86380"/>
            </a:xfrm>
            <a:custGeom>
              <a:avLst/>
              <a:gdLst/>
              <a:ahLst/>
              <a:cxnLst/>
              <a:rect l="0" t="0" r="0" b="0"/>
              <a:pathLst>
                <a:path w="526973" h="86380">
                  <a:moveTo>
                    <a:pt x="6272" y="81150"/>
                  </a:moveTo>
                  <a:lnTo>
                    <a:pt x="6272" y="81150"/>
                  </a:lnTo>
                  <a:lnTo>
                    <a:pt x="2901" y="81150"/>
                  </a:lnTo>
                  <a:lnTo>
                    <a:pt x="1908" y="80444"/>
                  </a:lnTo>
                  <a:lnTo>
                    <a:pt x="1246" y="79268"/>
                  </a:lnTo>
                  <a:lnTo>
                    <a:pt x="183" y="75683"/>
                  </a:lnTo>
                  <a:lnTo>
                    <a:pt x="0" y="78432"/>
                  </a:lnTo>
                  <a:lnTo>
                    <a:pt x="3719" y="81823"/>
                  </a:lnTo>
                  <a:lnTo>
                    <a:pt x="6687" y="83716"/>
                  </a:lnTo>
                  <a:lnTo>
                    <a:pt x="31089" y="86379"/>
                  </a:lnTo>
                  <a:lnTo>
                    <a:pt x="75244" y="83797"/>
                  </a:lnTo>
                  <a:lnTo>
                    <a:pt x="115948" y="78564"/>
                  </a:lnTo>
                  <a:lnTo>
                    <a:pt x="138656" y="75192"/>
                  </a:lnTo>
                  <a:lnTo>
                    <a:pt x="164378" y="70123"/>
                  </a:lnTo>
                  <a:lnTo>
                    <a:pt x="192109" y="63921"/>
                  </a:lnTo>
                  <a:lnTo>
                    <a:pt x="221180" y="56964"/>
                  </a:lnTo>
                  <a:lnTo>
                    <a:pt x="249733" y="50209"/>
                  </a:lnTo>
                  <a:lnTo>
                    <a:pt x="277940" y="43590"/>
                  </a:lnTo>
                  <a:lnTo>
                    <a:pt x="305918" y="37060"/>
                  </a:lnTo>
                  <a:lnTo>
                    <a:pt x="332330" y="31295"/>
                  </a:lnTo>
                  <a:lnTo>
                    <a:pt x="357700" y="26041"/>
                  </a:lnTo>
                  <a:lnTo>
                    <a:pt x="403762" y="17146"/>
                  </a:lnTo>
                  <a:lnTo>
                    <a:pt x="440697" y="10841"/>
                  </a:lnTo>
                  <a:lnTo>
                    <a:pt x="487363" y="0"/>
                  </a:lnTo>
                  <a:lnTo>
                    <a:pt x="526972" y="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928">
              <a:extLst>
                <a:ext uri="{FF2B5EF4-FFF2-40B4-BE49-F238E27FC236}">
                  <a16:creationId xmlns:a16="http://schemas.microsoft.com/office/drawing/2014/main" xmlns="" id="{26C09255-7F96-4BB4-974F-245E9EC6174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1223" y="2655183"/>
              <a:ext cx="260328" cy="215018"/>
            </a:xfrm>
            <a:custGeom>
              <a:avLst/>
              <a:gdLst/>
              <a:ahLst/>
              <a:cxnLst/>
              <a:rect l="0" t="0" r="0" b="0"/>
              <a:pathLst>
                <a:path w="260328" h="215018">
                  <a:moveTo>
                    <a:pt x="133327" y="5467"/>
                  </a:moveTo>
                  <a:lnTo>
                    <a:pt x="133327" y="5467"/>
                  </a:lnTo>
                  <a:lnTo>
                    <a:pt x="138794" y="0"/>
                  </a:lnTo>
                  <a:lnTo>
                    <a:pt x="139088" y="411"/>
                  </a:lnTo>
                  <a:lnTo>
                    <a:pt x="139415" y="2750"/>
                  </a:lnTo>
                  <a:lnTo>
                    <a:pt x="136228" y="14775"/>
                  </a:lnTo>
                  <a:lnTo>
                    <a:pt x="98228" y="56919"/>
                  </a:lnTo>
                  <a:lnTo>
                    <a:pt x="60281" y="91255"/>
                  </a:lnTo>
                  <a:lnTo>
                    <a:pt x="15043" y="125707"/>
                  </a:lnTo>
                  <a:lnTo>
                    <a:pt x="1070" y="145045"/>
                  </a:lnTo>
                  <a:lnTo>
                    <a:pt x="0" y="152142"/>
                  </a:lnTo>
                  <a:lnTo>
                    <a:pt x="2574" y="167552"/>
                  </a:lnTo>
                  <a:lnTo>
                    <a:pt x="8764" y="173496"/>
                  </a:lnTo>
                  <a:lnTo>
                    <a:pt x="28812" y="181982"/>
                  </a:lnTo>
                  <a:lnTo>
                    <a:pt x="74608" y="190725"/>
                  </a:lnTo>
                  <a:lnTo>
                    <a:pt x="111933" y="193637"/>
                  </a:lnTo>
                  <a:lnTo>
                    <a:pt x="150630" y="195637"/>
                  </a:lnTo>
                  <a:lnTo>
                    <a:pt x="186643" y="198878"/>
                  </a:lnTo>
                  <a:lnTo>
                    <a:pt x="231909" y="208040"/>
                  </a:lnTo>
                  <a:lnTo>
                    <a:pt x="260327" y="215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392">
            <a:extLst>
              <a:ext uri="{FF2B5EF4-FFF2-40B4-BE49-F238E27FC236}">
                <a16:creationId xmlns:a16="http://schemas.microsoft.com/office/drawing/2014/main" xmlns="" id="{8D3CEE4E-0BA4-4CEE-9EB5-FFFEBCFE074A}"/>
              </a:ext>
            </a:extLst>
          </p:cNvPr>
          <p:cNvGrpSpPr/>
          <p:nvPr/>
        </p:nvGrpSpPr>
        <p:grpSpPr>
          <a:xfrm>
            <a:off x="124730" y="2933855"/>
            <a:ext cx="643621" cy="767508"/>
            <a:chOff x="124730" y="2933855"/>
            <a:chExt cx="643621" cy="767508"/>
          </a:xfrm>
        </p:grpSpPr>
        <p:sp>
          <p:nvSpPr>
            <p:cNvPr id="386" name="SMARTInkShape-1929">
              <a:extLst>
                <a:ext uri="{FF2B5EF4-FFF2-40B4-BE49-F238E27FC236}">
                  <a16:creationId xmlns:a16="http://schemas.microsoft.com/office/drawing/2014/main" xmlns="" id="{118F22E1-48DC-4796-8FE5-858C4A85B44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4350" y="3016250"/>
              <a:ext cx="76201" cy="330201"/>
            </a:xfrm>
            <a:custGeom>
              <a:avLst/>
              <a:gdLst/>
              <a:ahLst/>
              <a:cxnLst/>
              <a:rect l="0" t="0" r="0" b="0"/>
              <a:pathLst>
                <a:path w="76201" h="330201">
                  <a:moveTo>
                    <a:pt x="0" y="0"/>
                  </a:moveTo>
                  <a:lnTo>
                    <a:pt x="0" y="0"/>
                  </a:lnTo>
                  <a:lnTo>
                    <a:pt x="6907" y="42376"/>
                  </a:lnTo>
                  <a:lnTo>
                    <a:pt x="14747" y="81230"/>
                  </a:lnTo>
                  <a:lnTo>
                    <a:pt x="22076" y="114419"/>
                  </a:lnTo>
                  <a:lnTo>
                    <a:pt x="30038" y="155040"/>
                  </a:lnTo>
                  <a:lnTo>
                    <a:pt x="38280" y="197083"/>
                  </a:lnTo>
                  <a:lnTo>
                    <a:pt x="46647" y="236464"/>
                  </a:lnTo>
                  <a:lnTo>
                    <a:pt x="58585" y="280319"/>
                  </a:lnTo>
                  <a:lnTo>
                    <a:pt x="76200" y="33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930">
              <a:extLst>
                <a:ext uri="{FF2B5EF4-FFF2-40B4-BE49-F238E27FC236}">
                  <a16:creationId xmlns:a16="http://schemas.microsoft.com/office/drawing/2014/main" xmlns="" id="{B1A36446-5B60-4F4B-A261-B6DDB69D66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9293" y="3580786"/>
              <a:ext cx="199058" cy="120577"/>
            </a:xfrm>
            <a:custGeom>
              <a:avLst/>
              <a:gdLst/>
              <a:ahLst/>
              <a:cxnLst/>
              <a:rect l="0" t="0" r="0" b="0"/>
              <a:pathLst>
                <a:path w="199058" h="120577">
                  <a:moveTo>
                    <a:pt x="97457" y="26014"/>
                  </a:moveTo>
                  <a:lnTo>
                    <a:pt x="97457" y="26014"/>
                  </a:lnTo>
                  <a:lnTo>
                    <a:pt x="53318" y="293"/>
                  </a:lnTo>
                  <a:lnTo>
                    <a:pt x="43503" y="0"/>
                  </a:lnTo>
                  <a:lnTo>
                    <a:pt x="23301" y="7174"/>
                  </a:lnTo>
                  <a:lnTo>
                    <a:pt x="17681" y="12748"/>
                  </a:lnTo>
                  <a:lnTo>
                    <a:pt x="9555" y="28350"/>
                  </a:lnTo>
                  <a:lnTo>
                    <a:pt x="0" y="71474"/>
                  </a:lnTo>
                  <a:lnTo>
                    <a:pt x="756" y="93255"/>
                  </a:lnTo>
                  <a:lnTo>
                    <a:pt x="4062" y="101886"/>
                  </a:lnTo>
                  <a:lnTo>
                    <a:pt x="15261" y="115238"/>
                  </a:lnTo>
                  <a:lnTo>
                    <a:pt x="21493" y="118658"/>
                  </a:lnTo>
                  <a:lnTo>
                    <a:pt x="34062" y="120576"/>
                  </a:lnTo>
                  <a:lnTo>
                    <a:pt x="48585" y="115314"/>
                  </a:lnTo>
                  <a:lnTo>
                    <a:pt x="56409" y="110947"/>
                  </a:lnTo>
                  <a:lnTo>
                    <a:pt x="77534" y="84576"/>
                  </a:lnTo>
                  <a:lnTo>
                    <a:pt x="92790" y="49289"/>
                  </a:lnTo>
                  <a:lnTo>
                    <a:pt x="96780" y="33537"/>
                  </a:lnTo>
                  <a:lnTo>
                    <a:pt x="98417" y="31030"/>
                  </a:lnTo>
                  <a:lnTo>
                    <a:pt x="100213" y="29358"/>
                  </a:lnTo>
                  <a:lnTo>
                    <a:pt x="102117" y="30360"/>
                  </a:lnTo>
                  <a:lnTo>
                    <a:pt x="130850" y="74252"/>
                  </a:lnTo>
                  <a:lnTo>
                    <a:pt x="155486" y="91734"/>
                  </a:lnTo>
                  <a:lnTo>
                    <a:pt x="199057" y="1085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931">
              <a:extLst>
                <a:ext uri="{FF2B5EF4-FFF2-40B4-BE49-F238E27FC236}">
                  <a16:creationId xmlns:a16="http://schemas.microsoft.com/office/drawing/2014/main" xmlns="" id="{5B6C775D-AAEA-436C-8609-F7E23D18CFE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4233" y="3022600"/>
              <a:ext cx="373768" cy="38101"/>
            </a:xfrm>
            <a:custGeom>
              <a:avLst/>
              <a:gdLst/>
              <a:ahLst/>
              <a:cxnLst/>
              <a:rect l="0" t="0" r="0" b="0"/>
              <a:pathLst>
                <a:path w="37376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1103" y="34442"/>
                  </a:lnTo>
                  <a:lnTo>
                    <a:pt x="441" y="34956"/>
                  </a:lnTo>
                  <a:lnTo>
                    <a:pt x="0" y="36004"/>
                  </a:lnTo>
                  <a:lnTo>
                    <a:pt x="411" y="35997"/>
                  </a:lnTo>
                  <a:lnTo>
                    <a:pt x="2750" y="34108"/>
                  </a:lnTo>
                  <a:lnTo>
                    <a:pt x="5066" y="34027"/>
                  </a:lnTo>
                  <a:lnTo>
                    <a:pt x="29647" y="37424"/>
                  </a:lnTo>
                  <a:lnTo>
                    <a:pt x="66410" y="34529"/>
                  </a:lnTo>
                  <a:lnTo>
                    <a:pt x="98875" y="32985"/>
                  </a:lnTo>
                  <a:lnTo>
                    <a:pt x="135176" y="30888"/>
                  </a:lnTo>
                  <a:lnTo>
                    <a:pt x="174829" y="25252"/>
                  </a:lnTo>
                  <a:lnTo>
                    <a:pt x="210326" y="21806"/>
                  </a:lnTo>
                  <a:lnTo>
                    <a:pt x="256196" y="16104"/>
                  </a:lnTo>
                  <a:lnTo>
                    <a:pt x="294716" y="7358"/>
                  </a:lnTo>
                  <a:lnTo>
                    <a:pt x="341598" y="431"/>
                  </a:lnTo>
                  <a:lnTo>
                    <a:pt x="346361" y="128"/>
                  </a:lnTo>
                  <a:lnTo>
                    <a:pt x="354515" y="3409"/>
                  </a:lnTo>
                  <a:lnTo>
                    <a:pt x="361918" y="3161"/>
                  </a:lnTo>
                  <a:lnTo>
                    <a:pt x="3737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932">
              <a:extLst>
                <a:ext uri="{FF2B5EF4-FFF2-40B4-BE49-F238E27FC236}">
                  <a16:creationId xmlns:a16="http://schemas.microsoft.com/office/drawing/2014/main" xmlns="" id="{5B1905DF-15B7-4F79-AC2A-B482A846592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4730" y="2933855"/>
              <a:ext cx="167371" cy="164946"/>
            </a:xfrm>
            <a:custGeom>
              <a:avLst/>
              <a:gdLst/>
              <a:ahLst/>
              <a:cxnLst/>
              <a:rect l="0" t="0" r="0" b="0"/>
              <a:pathLst>
                <a:path w="167371" h="164946">
                  <a:moveTo>
                    <a:pt x="78470" y="12545"/>
                  </a:moveTo>
                  <a:lnTo>
                    <a:pt x="78470" y="12545"/>
                  </a:lnTo>
                  <a:lnTo>
                    <a:pt x="81841" y="5803"/>
                  </a:lnTo>
                  <a:lnTo>
                    <a:pt x="83540" y="3817"/>
                  </a:lnTo>
                  <a:lnTo>
                    <a:pt x="90831" y="0"/>
                  </a:lnTo>
                  <a:lnTo>
                    <a:pt x="87699" y="6633"/>
                  </a:lnTo>
                  <a:lnTo>
                    <a:pt x="47426" y="50467"/>
                  </a:lnTo>
                  <a:lnTo>
                    <a:pt x="9689" y="96492"/>
                  </a:lnTo>
                  <a:lnTo>
                    <a:pt x="2039" y="111944"/>
                  </a:lnTo>
                  <a:lnTo>
                    <a:pt x="0" y="119027"/>
                  </a:lnTo>
                  <a:lnTo>
                    <a:pt x="51" y="125161"/>
                  </a:lnTo>
                  <a:lnTo>
                    <a:pt x="3871" y="135739"/>
                  </a:lnTo>
                  <a:lnTo>
                    <a:pt x="15917" y="145144"/>
                  </a:lnTo>
                  <a:lnTo>
                    <a:pt x="44413" y="156491"/>
                  </a:lnTo>
                  <a:lnTo>
                    <a:pt x="68273" y="160482"/>
                  </a:lnTo>
                  <a:lnTo>
                    <a:pt x="109472" y="160173"/>
                  </a:lnTo>
                  <a:lnTo>
                    <a:pt x="167370" y="164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1" name="SMARTInkShape-1933">
            <a:extLst>
              <a:ext uri="{FF2B5EF4-FFF2-40B4-BE49-F238E27FC236}">
                <a16:creationId xmlns:a16="http://schemas.microsoft.com/office/drawing/2014/main" xmlns="" id="{19B546DA-DED9-48C4-85FB-9B4F7071DDE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2450" y="2963136"/>
            <a:ext cx="787401" cy="132830"/>
          </a:xfrm>
          <a:custGeom>
            <a:avLst/>
            <a:gdLst/>
            <a:ahLst/>
            <a:cxnLst/>
            <a:rect l="0" t="0" r="0" b="0"/>
            <a:pathLst>
              <a:path w="787401" h="132830">
                <a:moveTo>
                  <a:pt x="0" y="97564"/>
                </a:moveTo>
                <a:lnTo>
                  <a:pt x="0" y="97564"/>
                </a:lnTo>
                <a:lnTo>
                  <a:pt x="0" y="107023"/>
                </a:lnTo>
                <a:lnTo>
                  <a:pt x="2117" y="108104"/>
                </a:lnTo>
                <a:lnTo>
                  <a:pt x="29886" y="109980"/>
                </a:lnTo>
                <a:lnTo>
                  <a:pt x="70474" y="106809"/>
                </a:lnTo>
                <a:lnTo>
                  <a:pt x="110344" y="101437"/>
                </a:lnTo>
                <a:lnTo>
                  <a:pt x="132829" y="98030"/>
                </a:lnTo>
                <a:lnTo>
                  <a:pt x="159814" y="94347"/>
                </a:lnTo>
                <a:lnTo>
                  <a:pt x="189798" y="90480"/>
                </a:lnTo>
                <a:lnTo>
                  <a:pt x="221782" y="86491"/>
                </a:lnTo>
                <a:lnTo>
                  <a:pt x="254394" y="82421"/>
                </a:lnTo>
                <a:lnTo>
                  <a:pt x="287423" y="78297"/>
                </a:lnTo>
                <a:lnTo>
                  <a:pt x="320732" y="74136"/>
                </a:lnTo>
                <a:lnTo>
                  <a:pt x="352110" y="70656"/>
                </a:lnTo>
                <a:lnTo>
                  <a:pt x="382201" y="67631"/>
                </a:lnTo>
                <a:lnTo>
                  <a:pt x="411434" y="64908"/>
                </a:lnTo>
                <a:lnTo>
                  <a:pt x="437273" y="63094"/>
                </a:lnTo>
                <a:lnTo>
                  <a:pt x="482916" y="61077"/>
                </a:lnTo>
                <a:lnTo>
                  <a:pt x="527457" y="59942"/>
                </a:lnTo>
                <a:lnTo>
                  <a:pt x="545045" y="59606"/>
                </a:lnTo>
                <a:lnTo>
                  <a:pt x="546808" y="60264"/>
                </a:lnTo>
                <a:lnTo>
                  <a:pt x="547277" y="61408"/>
                </a:lnTo>
                <a:lnTo>
                  <a:pt x="546885" y="62877"/>
                </a:lnTo>
                <a:lnTo>
                  <a:pt x="536219" y="68315"/>
                </a:lnTo>
                <a:lnTo>
                  <a:pt x="489957" y="71657"/>
                </a:lnTo>
                <a:lnTo>
                  <a:pt x="447385" y="70132"/>
                </a:lnTo>
                <a:lnTo>
                  <a:pt x="413327" y="67733"/>
                </a:lnTo>
                <a:lnTo>
                  <a:pt x="372319" y="66667"/>
                </a:lnTo>
                <a:lnTo>
                  <a:pt x="348402" y="67088"/>
                </a:lnTo>
                <a:lnTo>
                  <a:pt x="322579" y="68075"/>
                </a:lnTo>
                <a:lnTo>
                  <a:pt x="295486" y="69438"/>
                </a:lnTo>
                <a:lnTo>
                  <a:pt x="268252" y="71757"/>
                </a:lnTo>
                <a:lnTo>
                  <a:pt x="240923" y="74715"/>
                </a:lnTo>
                <a:lnTo>
                  <a:pt x="213532" y="78098"/>
                </a:lnTo>
                <a:lnTo>
                  <a:pt x="186805" y="82470"/>
                </a:lnTo>
                <a:lnTo>
                  <a:pt x="160520" y="87501"/>
                </a:lnTo>
                <a:lnTo>
                  <a:pt x="134530" y="92972"/>
                </a:lnTo>
                <a:lnTo>
                  <a:pt x="88719" y="104696"/>
                </a:lnTo>
                <a:lnTo>
                  <a:pt x="51425" y="116256"/>
                </a:lnTo>
                <a:lnTo>
                  <a:pt x="17762" y="131412"/>
                </a:lnTo>
                <a:lnTo>
                  <a:pt x="16075" y="132829"/>
                </a:lnTo>
                <a:lnTo>
                  <a:pt x="53087" y="129329"/>
                </a:lnTo>
                <a:lnTo>
                  <a:pt x="95090" y="123206"/>
                </a:lnTo>
                <a:lnTo>
                  <a:pt x="122660" y="118186"/>
                </a:lnTo>
                <a:lnTo>
                  <a:pt x="153740" y="112018"/>
                </a:lnTo>
                <a:lnTo>
                  <a:pt x="187160" y="105083"/>
                </a:lnTo>
                <a:lnTo>
                  <a:pt x="226373" y="96932"/>
                </a:lnTo>
                <a:lnTo>
                  <a:pt x="269449" y="87971"/>
                </a:lnTo>
                <a:lnTo>
                  <a:pt x="315099" y="78468"/>
                </a:lnTo>
                <a:lnTo>
                  <a:pt x="360350" y="70017"/>
                </a:lnTo>
                <a:lnTo>
                  <a:pt x="405333" y="62266"/>
                </a:lnTo>
                <a:lnTo>
                  <a:pt x="450139" y="54982"/>
                </a:lnTo>
                <a:lnTo>
                  <a:pt x="490592" y="48009"/>
                </a:lnTo>
                <a:lnTo>
                  <a:pt x="528145" y="41244"/>
                </a:lnTo>
                <a:lnTo>
                  <a:pt x="563763" y="34617"/>
                </a:lnTo>
                <a:lnTo>
                  <a:pt x="593153" y="29494"/>
                </a:lnTo>
                <a:lnTo>
                  <a:pt x="618391" y="25373"/>
                </a:lnTo>
                <a:lnTo>
                  <a:pt x="657252" y="19618"/>
                </a:lnTo>
                <a:lnTo>
                  <a:pt x="692789" y="15620"/>
                </a:lnTo>
                <a:lnTo>
                  <a:pt x="693987" y="16124"/>
                </a:lnTo>
                <a:lnTo>
                  <a:pt x="694080" y="17165"/>
                </a:lnTo>
                <a:lnTo>
                  <a:pt x="693437" y="18565"/>
                </a:lnTo>
                <a:lnTo>
                  <a:pt x="650168" y="24489"/>
                </a:lnTo>
                <a:lnTo>
                  <a:pt x="619399" y="26281"/>
                </a:lnTo>
                <a:lnTo>
                  <a:pt x="581499" y="27077"/>
                </a:lnTo>
                <a:lnTo>
                  <a:pt x="538785" y="27431"/>
                </a:lnTo>
                <a:lnTo>
                  <a:pt x="495812" y="27588"/>
                </a:lnTo>
                <a:lnTo>
                  <a:pt x="450372" y="29069"/>
                </a:lnTo>
                <a:lnTo>
                  <a:pt x="424426" y="31440"/>
                </a:lnTo>
                <a:lnTo>
                  <a:pt x="397250" y="34431"/>
                </a:lnTo>
                <a:lnTo>
                  <a:pt x="368550" y="38542"/>
                </a:lnTo>
                <a:lnTo>
                  <a:pt x="338834" y="43399"/>
                </a:lnTo>
                <a:lnTo>
                  <a:pt x="308439" y="48754"/>
                </a:lnTo>
                <a:lnTo>
                  <a:pt x="277593" y="55146"/>
                </a:lnTo>
                <a:lnTo>
                  <a:pt x="246445" y="62230"/>
                </a:lnTo>
                <a:lnTo>
                  <a:pt x="215097" y="69774"/>
                </a:lnTo>
                <a:lnTo>
                  <a:pt x="185731" y="77626"/>
                </a:lnTo>
                <a:lnTo>
                  <a:pt x="157687" y="85684"/>
                </a:lnTo>
                <a:lnTo>
                  <a:pt x="130525" y="93877"/>
                </a:lnTo>
                <a:lnTo>
                  <a:pt x="92819" y="106744"/>
                </a:lnTo>
                <a:lnTo>
                  <a:pt x="63250" y="120039"/>
                </a:lnTo>
                <a:lnTo>
                  <a:pt x="59100" y="123131"/>
                </a:lnTo>
                <a:lnTo>
                  <a:pt x="61978" y="124486"/>
                </a:lnTo>
                <a:lnTo>
                  <a:pt x="97935" y="122318"/>
                </a:lnTo>
                <a:lnTo>
                  <a:pt x="120323" y="119711"/>
                </a:lnTo>
                <a:lnTo>
                  <a:pt x="145832" y="116562"/>
                </a:lnTo>
                <a:lnTo>
                  <a:pt x="176949" y="110935"/>
                </a:lnTo>
                <a:lnTo>
                  <a:pt x="211805" y="103656"/>
                </a:lnTo>
                <a:lnTo>
                  <a:pt x="249153" y="95275"/>
                </a:lnTo>
                <a:lnTo>
                  <a:pt x="292397" y="86160"/>
                </a:lnTo>
                <a:lnTo>
                  <a:pt x="339570" y="76556"/>
                </a:lnTo>
                <a:lnTo>
                  <a:pt x="389363" y="66625"/>
                </a:lnTo>
                <a:lnTo>
                  <a:pt x="438787" y="57183"/>
                </a:lnTo>
                <a:lnTo>
                  <a:pt x="487963" y="48065"/>
                </a:lnTo>
                <a:lnTo>
                  <a:pt x="536975" y="39165"/>
                </a:lnTo>
                <a:lnTo>
                  <a:pt x="579528" y="31820"/>
                </a:lnTo>
                <a:lnTo>
                  <a:pt x="617774" y="25513"/>
                </a:lnTo>
                <a:lnTo>
                  <a:pt x="653149" y="19896"/>
                </a:lnTo>
                <a:lnTo>
                  <a:pt x="681672" y="15447"/>
                </a:lnTo>
                <a:lnTo>
                  <a:pt x="726534" y="8621"/>
                </a:lnTo>
                <a:lnTo>
                  <a:pt x="767869" y="0"/>
                </a:lnTo>
                <a:lnTo>
                  <a:pt x="770146" y="771"/>
                </a:lnTo>
                <a:lnTo>
                  <a:pt x="769548" y="1991"/>
                </a:lnTo>
                <a:lnTo>
                  <a:pt x="747785" y="11017"/>
                </a:lnTo>
                <a:lnTo>
                  <a:pt x="729284" y="14488"/>
                </a:lnTo>
                <a:lnTo>
                  <a:pt x="692213" y="16849"/>
                </a:lnTo>
                <a:lnTo>
                  <a:pt x="649130" y="20026"/>
                </a:lnTo>
                <a:lnTo>
                  <a:pt x="608119" y="21475"/>
                </a:lnTo>
                <a:lnTo>
                  <a:pt x="561669" y="24471"/>
                </a:lnTo>
                <a:lnTo>
                  <a:pt x="536018" y="27668"/>
                </a:lnTo>
                <a:lnTo>
                  <a:pt x="509040" y="31917"/>
                </a:lnTo>
                <a:lnTo>
                  <a:pt x="481177" y="36866"/>
                </a:lnTo>
                <a:lnTo>
                  <a:pt x="450607" y="41576"/>
                </a:lnTo>
                <a:lnTo>
                  <a:pt x="418232" y="46128"/>
                </a:lnTo>
                <a:lnTo>
                  <a:pt x="384655" y="50573"/>
                </a:lnTo>
                <a:lnTo>
                  <a:pt x="350981" y="56359"/>
                </a:lnTo>
                <a:lnTo>
                  <a:pt x="317243" y="63038"/>
                </a:lnTo>
                <a:lnTo>
                  <a:pt x="283462" y="70313"/>
                </a:lnTo>
                <a:lnTo>
                  <a:pt x="250358" y="77280"/>
                </a:lnTo>
                <a:lnTo>
                  <a:pt x="217705" y="84042"/>
                </a:lnTo>
                <a:lnTo>
                  <a:pt x="185354" y="90666"/>
                </a:lnTo>
                <a:lnTo>
                  <a:pt x="156730" y="95787"/>
                </a:lnTo>
                <a:lnTo>
                  <a:pt x="130592" y="99907"/>
                </a:lnTo>
                <a:lnTo>
                  <a:pt x="85558" y="107072"/>
                </a:lnTo>
                <a:lnTo>
                  <a:pt x="39226" y="117628"/>
                </a:lnTo>
                <a:lnTo>
                  <a:pt x="16718" y="120678"/>
                </a:lnTo>
                <a:lnTo>
                  <a:pt x="13262" y="120029"/>
                </a:lnTo>
                <a:lnTo>
                  <a:pt x="10958" y="118891"/>
                </a:lnTo>
                <a:lnTo>
                  <a:pt x="10128" y="117426"/>
                </a:lnTo>
                <a:lnTo>
                  <a:pt x="10280" y="115744"/>
                </a:lnTo>
                <a:lnTo>
                  <a:pt x="11086" y="113917"/>
                </a:lnTo>
                <a:lnTo>
                  <a:pt x="25706" y="104604"/>
                </a:lnTo>
                <a:lnTo>
                  <a:pt x="61396" y="92908"/>
                </a:lnTo>
                <a:lnTo>
                  <a:pt x="99254" y="86558"/>
                </a:lnTo>
                <a:lnTo>
                  <a:pt x="121202" y="83877"/>
                </a:lnTo>
                <a:lnTo>
                  <a:pt x="147124" y="80678"/>
                </a:lnTo>
                <a:lnTo>
                  <a:pt x="175694" y="77135"/>
                </a:lnTo>
                <a:lnTo>
                  <a:pt x="206029" y="73361"/>
                </a:lnTo>
                <a:lnTo>
                  <a:pt x="241069" y="69434"/>
                </a:lnTo>
                <a:lnTo>
                  <a:pt x="279246" y="65405"/>
                </a:lnTo>
                <a:lnTo>
                  <a:pt x="319514" y="61308"/>
                </a:lnTo>
                <a:lnTo>
                  <a:pt x="361882" y="57166"/>
                </a:lnTo>
                <a:lnTo>
                  <a:pt x="405649" y="52993"/>
                </a:lnTo>
                <a:lnTo>
                  <a:pt x="450349" y="48800"/>
                </a:lnTo>
                <a:lnTo>
                  <a:pt x="493555" y="43888"/>
                </a:lnTo>
                <a:lnTo>
                  <a:pt x="535764" y="38497"/>
                </a:lnTo>
                <a:lnTo>
                  <a:pt x="577310" y="32786"/>
                </a:lnTo>
                <a:lnTo>
                  <a:pt x="614884" y="27567"/>
                </a:lnTo>
                <a:lnTo>
                  <a:pt x="649812" y="22677"/>
                </a:lnTo>
                <a:lnTo>
                  <a:pt x="682974" y="18006"/>
                </a:lnTo>
                <a:lnTo>
                  <a:pt x="729229" y="10935"/>
                </a:lnTo>
                <a:lnTo>
                  <a:pt x="774185" y="4017"/>
                </a:lnTo>
                <a:lnTo>
                  <a:pt x="787400" y="23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41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394">
            <a:extLst>
              <a:ext uri="{FF2B5EF4-FFF2-40B4-BE49-F238E27FC236}">
                <a16:creationId xmlns:a16="http://schemas.microsoft.com/office/drawing/2014/main" xmlns="" id="{1B44AB38-B49A-4726-BB56-B48274CD6ADD}"/>
              </a:ext>
            </a:extLst>
          </p:cNvPr>
          <p:cNvGrpSpPr/>
          <p:nvPr/>
        </p:nvGrpSpPr>
        <p:grpSpPr>
          <a:xfrm>
            <a:off x="788283" y="652544"/>
            <a:ext cx="735718" cy="477757"/>
            <a:chOff x="788283" y="652544"/>
            <a:chExt cx="735718" cy="477757"/>
          </a:xfrm>
        </p:grpSpPr>
        <p:sp>
          <p:nvSpPr>
            <p:cNvPr id="2" name="SMARTInkShape-1934">
              <a:extLst>
                <a:ext uri="{FF2B5EF4-FFF2-40B4-BE49-F238E27FC236}">
                  <a16:creationId xmlns:a16="http://schemas.microsoft.com/office/drawing/2014/main" xmlns="" id="{4E276444-DFA3-483D-83CF-909C0F6004D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504950" y="914400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12700" y="0"/>
                  </a:moveTo>
                  <a:lnTo>
                    <a:pt x="12700" y="0"/>
                  </a:lnTo>
                  <a:lnTo>
                    <a:pt x="7233" y="5467"/>
                  </a:lnTo>
                  <a:lnTo>
                    <a:pt x="6233" y="50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35">
              <a:extLst>
                <a:ext uri="{FF2B5EF4-FFF2-40B4-BE49-F238E27FC236}">
                  <a16:creationId xmlns:a16="http://schemas.microsoft.com/office/drawing/2014/main" xmlns="" id="{C44C8E11-A8E0-4333-BD4C-1713A519EABB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517650" y="774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761" y="7186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36">
              <a:extLst>
                <a:ext uri="{FF2B5EF4-FFF2-40B4-BE49-F238E27FC236}">
                  <a16:creationId xmlns:a16="http://schemas.microsoft.com/office/drawing/2014/main" xmlns="" id="{D8CDE8AA-E22B-47AA-90EC-7A8BE18372C2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946150" y="1028700"/>
              <a:ext cx="381001" cy="101601"/>
            </a:xfrm>
            <a:custGeom>
              <a:avLst/>
              <a:gdLst/>
              <a:ahLst/>
              <a:cxnLst/>
              <a:rect l="0" t="0" r="0" b="0"/>
              <a:pathLst>
                <a:path w="381001" h="101601">
                  <a:moveTo>
                    <a:pt x="0" y="101600"/>
                  </a:moveTo>
                  <a:lnTo>
                    <a:pt x="0" y="101600"/>
                  </a:lnTo>
                  <a:lnTo>
                    <a:pt x="3371" y="98229"/>
                  </a:lnTo>
                  <a:lnTo>
                    <a:pt x="35806" y="92762"/>
                  </a:lnTo>
                  <a:lnTo>
                    <a:pt x="81295" y="83090"/>
                  </a:lnTo>
                  <a:lnTo>
                    <a:pt x="109230" y="76560"/>
                  </a:lnTo>
                  <a:lnTo>
                    <a:pt x="140553" y="68679"/>
                  </a:lnTo>
                  <a:lnTo>
                    <a:pt x="174136" y="59897"/>
                  </a:lnTo>
                  <a:lnTo>
                    <a:pt x="209224" y="50515"/>
                  </a:lnTo>
                  <a:lnTo>
                    <a:pt x="243905" y="40732"/>
                  </a:lnTo>
                  <a:lnTo>
                    <a:pt x="278314" y="30682"/>
                  </a:lnTo>
                  <a:lnTo>
                    <a:pt x="312543" y="20455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37">
              <a:extLst>
                <a:ext uri="{FF2B5EF4-FFF2-40B4-BE49-F238E27FC236}">
                  <a16:creationId xmlns:a16="http://schemas.microsoft.com/office/drawing/2014/main" xmlns="" id="{35459364-8FC7-4793-A54F-FA96DF9312E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12408" y="1001838"/>
              <a:ext cx="514743" cy="95830"/>
            </a:xfrm>
            <a:custGeom>
              <a:avLst/>
              <a:gdLst/>
              <a:ahLst/>
              <a:cxnLst/>
              <a:rect l="0" t="0" r="0" b="0"/>
              <a:pathLst>
                <a:path w="514743" h="95830">
                  <a:moveTo>
                    <a:pt x="6742" y="90362"/>
                  </a:moveTo>
                  <a:lnTo>
                    <a:pt x="6742" y="90362"/>
                  </a:lnTo>
                  <a:lnTo>
                    <a:pt x="0" y="93733"/>
                  </a:lnTo>
                  <a:lnTo>
                    <a:pt x="836" y="94726"/>
                  </a:lnTo>
                  <a:lnTo>
                    <a:pt x="9291" y="95829"/>
                  </a:lnTo>
                  <a:lnTo>
                    <a:pt x="50144" y="86337"/>
                  </a:lnTo>
                  <a:lnTo>
                    <a:pt x="73777" y="80623"/>
                  </a:lnTo>
                  <a:lnTo>
                    <a:pt x="102232" y="73992"/>
                  </a:lnTo>
                  <a:lnTo>
                    <a:pt x="133902" y="66749"/>
                  </a:lnTo>
                  <a:lnTo>
                    <a:pt x="171243" y="58392"/>
                  </a:lnTo>
                  <a:lnTo>
                    <a:pt x="212365" y="49293"/>
                  </a:lnTo>
                  <a:lnTo>
                    <a:pt x="256007" y="39699"/>
                  </a:lnTo>
                  <a:lnTo>
                    <a:pt x="299919" y="30481"/>
                  </a:lnTo>
                  <a:lnTo>
                    <a:pt x="344010" y="21514"/>
                  </a:lnTo>
                  <a:lnTo>
                    <a:pt x="388221" y="12713"/>
                  </a:lnTo>
                  <a:lnTo>
                    <a:pt x="422633" y="6846"/>
                  </a:lnTo>
                  <a:lnTo>
                    <a:pt x="450514" y="2935"/>
                  </a:lnTo>
                  <a:lnTo>
                    <a:pt x="489018" y="0"/>
                  </a:lnTo>
                  <a:lnTo>
                    <a:pt x="498298" y="1193"/>
                  </a:lnTo>
                  <a:lnTo>
                    <a:pt x="514742" y="7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38">
              <a:extLst>
                <a:ext uri="{FF2B5EF4-FFF2-40B4-BE49-F238E27FC236}">
                  <a16:creationId xmlns:a16="http://schemas.microsoft.com/office/drawing/2014/main" xmlns="" id="{3C0687AA-DE9A-470F-A76E-2B0E100C9732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409203" y="655815"/>
              <a:ext cx="13198" cy="258586"/>
            </a:xfrm>
            <a:custGeom>
              <a:avLst/>
              <a:gdLst/>
              <a:ahLst/>
              <a:cxnLst/>
              <a:rect l="0" t="0" r="0" b="0"/>
              <a:pathLst>
                <a:path w="13198" h="258586">
                  <a:moveTo>
                    <a:pt x="13197" y="10935"/>
                  </a:moveTo>
                  <a:lnTo>
                    <a:pt x="13197" y="10935"/>
                  </a:lnTo>
                  <a:lnTo>
                    <a:pt x="810" y="2207"/>
                  </a:lnTo>
                  <a:lnTo>
                    <a:pt x="0" y="883"/>
                  </a:lnTo>
                  <a:lnTo>
                    <a:pt x="166" y="0"/>
                  </a:lnTo>
                  <a:lnTo>
                    <a:pt x="453" y="45557"/>
                  </a:lnTo>
                  <a:lnTo>
                    <a:pt x="478" y="78533"/>
                  </a:lnTo>
                  <a:lnTo>
                    <a:pt x="488" y="114357"/>
                  </a:lnTo>
                  <a:lnTo>
                    <a:pt x="493" y="151445"/>
                  </a:lnTo>
                  <a:lnTo>
                    <a:pt x="1201" y="188389"/>
                  </a:lnTo>
                  <a:lnTo>
                    <a:pt x="4860" y="235278"/>
                  </a:lnTo>
                  <a:lnTo>
                    <a:pt x="6847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39">
              <a:extLst>
                <a:ext uri="{FF2B5EF4-FFF2-40B4-BE49-F238E27FC236}">
                  <a16:creationId xmlns:a16="http://schemas.microsoft.com/office/drawing/2014/main" xmlns="" id="{434F756A-C663-499C-9BCE-731C5C24B5D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83214" y="811035"/>
              <a:ext cx="229637" cy="146555"/>
            </a:xfrm>
            <a:custGeom>
              <a:avLst/>
              <a:gdLst/>
              <a:ahLst/>
              <a:cxnLst/>
              <a:rect l="0" t="0" r="0" b="0"/>
              <a:pathLst>
                <a:path w="229637" h="146555">
                  <a:moveTo>
                    <a:pt x="20086" y="52565"/>
                  </a:moveTo>
                  <a:lnTo>
                    <a:pt x="20086" y="52565"/>
                  </a:lnTo>
                  <a:lnTo>
                    <a:pt x="6271" y="43776"/>
                  </a:lnTo>
                  <a:lnTo>
                    <a:pt x="2409" y="40356"/>
                  </a:lnTo>
                  <a:lnTo>
                    <a:pt x="540" y="37370"/>
                  </a:lnTo>
                  <a:lnTo>
                    <a:pt x="0" y="34674"/>
                  </a:lnTo>
                  <a:lnTo>
                    <a:pt x="345" y="32171"/>
                  </a:lnTo>
                  <a:lnTo>
                    <a:pt x="8255" y="25627"/>
                  </a:lnTo>
                  <a:lnTo>
                    <a:pt x="14315" y="21906"/>
                  </a:lnTo>
                  <a:lnTo>
                    <a:pt x="32338" y="19654"/>
                  </a:lnTo>
                  <a:lnTo>
                    <a:pt x="53754" y="22415"/>
                  </a:lnTo>
                  <a:lnTo>
                    <a:pt x="75031" y="30699"/>
                  </a:lnTo>
                  <a:lnTo>
                    <a:pt x="90602" y="47080"/>
                  </a:lnTo>
                  <a:lnTo>
                    <a:pt x="96730" y="57375"/>
                  </a:lnTo>
                  <a:lnTo>
                    <a:pt x="99776" y="78221"/>
                  </a:lnTo>
                  <a:lnTo>
                    <a:pt x="95720" y="98540"/>
                  </a:lnTo>
                  <a:lnTo>
                    <a:pt x="73346" y="139854"/>
                  </a:lnTo>
                  <a:lnTo>
                    <a:pt x="68998" y="143919"/>
                  </a:lnTo>
                  <a:lnTo>
                    <a:pt x="64689" y="145923"/>
                  </a:lnTo>
                  <a:lnTo>
                    <a:pt x="60404" y="146554"/>
                  </a:lnTo>
                  <a:lnTo>
                    <a:pt x="58254" y="144152"/>
                  </a:lnTo>
                  <a:lnTo>
                    <a:pt x="57746" y="133957"/>
                  </a:lnTo>
                  <a:lnTo>
                    <a:pt x="71540" y="105609"/>
                  </a:lnTo>
                  <a:lnTo>
                    <a:pt x="106554" y="58809"/>
                  </a:lnTo>
                  <a:lnTo>
                    <a:pt x="139916" y="18625"/>
                  </a:lnTo>
                  <a:lnTo>
                    <a:pt x="150765" y="0"/>
                  </a:lnTo>
                  <a:lnTo>
                    <a:pt x="139161" y="10257"/>
                  </a:lnTo>
                  <a:lnTo>
                    <a:pt x="121219" y="34542"/>
                  </a:lnTo>
                  <a:lnTo>
                    <a:pt x="112611" y="67451"/>
                  </a:lnTo>
                  <a:lnTo>
                    <a:pt x="114930" y="77305"/>
                  </a:lnTo>
                  <a:lnTo>
                    <a:pt x="126915" y="93900"/>
                  </a:lnTo>
                  <a:lnTo>
                    <a:pt x="145882" y="104567"/>
                  </a:lnTo>
                  <a:lnTo>
                    <a:pt x="156867" y="108400"/>
                  </a:lnTo>
                  <a:lnTo>
                    <a:pt x="199295" y="107052"/>
                  </a:lnTo>
                  <a:lnTo>
                    <a:pt x="229636" y="10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940">
              <a:extLst>
                <a:ext uri="{FF2B5EF4-FFF2-40B4-BE49-F238E27FC236}">
                  <a16:creationId xmlns:a16="http://schemas.microsoft.com/office/drawing/2014/main" xmlns="" id="{1B382104-EEC9-4560-B0BA-283171E47B6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88283" y="652544"/>
              <a:ext cx="208668" cy="338867"/>
            </a:xfrm>
            <a:custGeom>
              <a:avLst/>
              <a:gdLst/>
              <a:ahLst/>
              <a:cxnLst/>
              <a:rect l="0" t="0" r="0" b="0"/>
              <a:pathLst>
                <a:path w="208668" h="338867">
                  <a:moveTo>
                    <a:pt x="5467" y="14206"/>
                  </a:moveTo>
                  <a:lnTo>
                    <a:pt x="5467" y="14206"/>
                  </a:lnTo>
                  <a:lnTo>
                    <a:pt x="2096" y="17577"/>
                  </a:lnTo>
                  <a:lnTo>
                    <a:pt x="441" y="22995"/>
                  </a:lnTo>
                  <a:lnTo>
                    <a:pt x="0" y="26415"/>
                  </a:lnTo>
                  <a:lnTo>
                    <a:pt x="2750" y="37971"/>
                  </a:lnTo>
                  <a:lnTo>
                    <a:pt x="6478" y="41338"/>
                  </a:lnTo>
                  <a:lnTo>
                    <a:pt x="18146" y="46961"/>
                  </a:lnTo>
                  <a:lnTo>
                    <a:pt x="47324" y="50722"/>
                  </a:lnTo>
                  <a:lnTo>
                    <a:pt x="89522" y="45095"/>
                  </a:lnTo>
                  <a:lnTo>
                    <a:pt x="134402" y="34490"/>
                  </a:lnTo>
                  <a:lnTo>
                    <a:pt x="172125" y="14607"/>
                  </a:lnTo>
                  <a:lnTo>
                    <a:pt x="181373" y="7799"/>
                  </a:lnTo>
                  <a:lnTo>
                    <a:pt x="182004" y="4996"/>
                  </a:lnTo>
                  <a:lnTo>
                    <a:pt x="180308" y="2421"/>
                  </a:lnTo>
                  <a:lnTo>
                    <a:pt x="177061" y="0"/>
                  </a:lnTo>
                  <a:lnTo>
                    <a:pt x="162164" y="2953"/>
                  </a:lnTo>
                  <a:lnTo>
                    <a:pt x="124333" y="22161"/>
                  </a:lnTo>
                  <a:lnTo>
                    <a:pt x="80433" y="54663"/>
                  </a:lnTo>
                  <a:lnTo>
                    <a:pt x="44107" y="96829"/>
                  </a:lnTo>
                  <a:lnTo>
                    <a:pt x="41105" y="105977"/>
                  </a:lnTo>
                  <a:lnTo>
                    <a:pt x="41532" y="123667"/>
                  </a:lnTo>
                  <a:lnTo>
                    <a:pt x="46444" y="130219"/>
                  </a:lnTo>
                  <a:lnTo>
                    <a:pt x="63190" y="139380"/>
                  </a:lnTo>
                  <a:lnTo>
                    <a:pt x="105612" y="151011"/>
                  </a:lnTo>
                  <a:lnTo>
                    <a:pt x="119591" y="155677"/>
                  </a:lnTo>
                  <a:lnTo>
                    <a:pt x="121766" y="160025"/>
                  </a:lnTo>
                  <a:lnTo>
                    <a:pt x="121100" y="165747"/>
                  </a:lnTo>
                  <a:lnTo>
                    <a:pt x="118539" y="172383"/>
                  </a:lnTo>
                  <a:lnTo>
                    <a:pt x="84011" y="209087"/>
                  </a:lnTo>
                  <a:lnTo>
                    <a:pt x="40189" y="256371"/>
                  </a:lnTo>
                  <a:lnTo>
                    <a:pt x="18342" y="290099"/>
                  </a:lnTo>
                  <a:lnTo>
                    <a:pt x="14050" y="299735"/>
                  </a:lnTo>
                  <a:lnTo>
                    <a:pt x="12600" y="308275"/>
                  </a:lnTo>
                  <a:lnTo>
                    <a:pt x="14752" y="323409"/>
                  </a:lnTo>
                  <a:lnTo>
                    <a:pt x="19418" y="328997"/>
                  </a:lnTo>
                  <a:lnTo>
                    <a:pt x="34010" y="337087"/>
                  </a:lnTo>
                  <a:lnTo>
                    <a:pt x="75543" y="338866"/>
                  </a:lnTo>
                  <a:lnTo>
                    <a:pt x="109989" y="334653"/>
                  </a:lnTo>
                  <a:lnTo>
                    <a:pt x="145055" y="327371"/>
                  </a:lnTo>
                  <a:lnTo>
                    <a:pt x="187624" y="313488"/>
                  </a:lnTo>
                  <a:lnTo>
                    <a:pt x="208667" y="306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395">
            <a:extLst>
              <a:ext uri="{FF2B5EF4-FFF2-40B4-BE49-F238E27FC236}">
                <a16:creationId xmlns:a16="http://schemas.microsoft.com/office/drawing/2014/main" xmlns="" id="{ECFD3E47-F480-4D68-8B45-1871F748C164}"/>
              </a:ext>
            </a:extLst>
          </p:cNvPr>
          <p:cNvGrpSpPr/>
          <p:nvPr/>
        </p:nvGrpSpPr>
        <p:grpSpPr>
          <a:xfrm>
            <a:off x="2168329" y="606323"/>
            <a:ext cx="632022" cy="384278"/>
            <a:chOff x="2168329" y="606323"/>
            <a:chExt cx="632022" cy="384278"/>
          </a:xfrm>
        </p:grpSpPr>
        <p:sp>
          <p:nvSpPr>
            <p:cNvPr id="10" name="SMARTInkShape-1941">
              <a:extLst>
                <a:ext uri="{FF2B5EF4-FFF2-40B4-BE49-F238E27FC236}">
                  <a16:creationId xmlns:a16="http://schemas.microsoft.com/office/drawing/2014/main" xmlns="" id="{1BCA13CD-D31D-44CA-BA7F-089E3553D49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553867" y="760736"/>
              <a:ext cx="246484" cy="74599"/>
            </a:xfrm>
            <a:custGeom>
              <a:avLst/>
              <a:gdLst/>
              <a:ahLst/>
              <a:cxnLst/>
              <a:rect l="0" t="0" r="0" b="0"/>
              <a:pathLst>
                <a:path w="246484" h="74599">
                  <a:moveTo>
                    <a:pt x="17883" y="64764"/>
                  </a:moveTo>
                  <a:lnTo>
                    <a:pt x="17883" y="64764"/>
                  </a:lnTo>
                  <a:lnTo>
                    <a:pt x="8423" y="74223"/>
                  </a:lnTo>
                  <a:lnTo>
                    <a:pt x="6638" y="74598"/>
                  </a:lnTo>
                  <a:lnTo>
                    <a:pt x="4742" y="74142"/>
                  </a:lnTo>
                  <a:lnTo>
                    <a:pt x="2772" y="73133"/>
                  </a:lnTo>
                  <a:lnTo>
                    <a:pt x="584" y="66367"/>
                  </a:lnTo>
                  <a:lnTo>
                    <a:pt x="0" y="61599"/>
                  </a:lnTo>
                  <a:lnTo>
                    <a:pt x="9292" y="38034"/>
                  </a:lnTo>
                  <a:lnTo>
                    <a:pt x="32192" y="12080"/>
                  </a:lnTo>
                  <a:lnTo>
                    <a:pt x="45645" y="2544"/>
                  </a:lnTo>
                  <a:lnTo>
                    <a:pt x="51207" y="0"/>
                  </a:lnTo>
                  <a:lnTo>
                    <a:pt x="57033" y="422"/>
                  </a:lnTo>
                  <a:lnTo>
                    <a:pt x="69149" y="6534"/>
                  </a:lnTo>
                  <a:lnTo>
                    <a:pt x="113866" y="50373"/>
                  </a:lnTo>
                  <a:lnTo>
                    <a:pt x="129216" y="57898"/>
                  </a:lnTo>
                  <a:lnTo>
                    <a:pt x="145446" y="59831"/>
                  </a:lnTo>
                  <a:lnTo>
                    <a:pt x="161361" y="57632"/>
                  </a:lnTo>
                  <a:lnTo>
                    <a:pt x="205466" y="36807"/>
                  </a:lnTo>
                  <a:lnTo>
                    <a:pt x="246483" y="13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42">
              <a:extLst>
                <a:ext uri="{FF2B5EF4-FFF2-40B4-BE49-F238E27FC236}">
                  <a16:creationId xmlns:a16="http://schemas.microsoft.com/office/drawing/2014/main" xmlns="" id="{4174BD48-6E95-4BEE-A7F4-97DADE49B4A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174411" y="606323"/>
              <a:ext cx="232240" cy="384278"/>
            </a:xfrm>
            <a:custGeom>
              <a:avLst/>
              <a:gdLst/>
              <a:ahLst/>
              <a:cxnLst/>
              <a:rect l="0" t="0" r="0" b="0"/>
              <a:pathLst>
                <a:path w="232240" h="384278">
                  <a:moveTo>
                    <a:pt x="232239" y="41377"/>
                  </a:moveTo>
                  <a:lnTo>
                    <a:pt x="232239" y="41377"/>
                  </a:lnTo>
                  <a:lnTo>
                    <a:pt x="231533" y="3841"/>
                  </a:lnTo>
                  <a:lnTo>
                    <a:pt x="230357" y="1536"/>
                  </a:lnTo>
                  <a:lnTo>
                    <a:pt x="228868" y="0"/>
                  </a:lnTo>
                  <a:lnTo>
                    <a:pt x="213516" y="35843"/>
                  </a:lnTo>
                  <a:lnTo>
                    <a:pt x="194990" y="72549"/>
                  </a:lnTo>
                  <a:lnTo>
                    <a:pt x="167001" y="118496"/>
                  </a:lnTo>
                  <a:lnTo>
                    <a:pt x="150647" y="143590"/>
                  </a:lnTo>
                  <a:lnTo>
                    <a:pt x="133394" y="168786"/>
                  </a:lnTo>
                  <a:lnTo>
                    <a:pt x="115542" y="194049"/>
                  </a:lnTo>
                  <a:lnTo>
                    <a:pt x="97291" y="219359"/>
                  </a:lnTo>
                  <a:lnTo>
                    <a:pt x="61960" y="264413"/>
                  </a:lnTo>
                  <a:lnTo>
                    <a:pt x="30970" y="303487"/>
                  </a:lnTo>
                  <a:lnTo>
                    <a:pt x="4447" y="347169"/>
                  </a:lnTo>
                  <a:lnTo>
                    <a:pt x="0" y="366373"/>
                  </a:lnTo>
                  <a:lnTo>
                    <a:pt x="1213" y="372341"/>
                  </a:lnTo>
                  <a:lnTo>
                    <a:pt x="4138" y="376320"/>
                  </a:lnTo>
                  <a:lnTo>
                    <a:pt x="16339" y="384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43">
              <a:extLst>
                <a:ext uri="{FF2B5EF4-FFF2-40B4-BE49-F238E27FC236}">
                  <a16:creationId xmlns:a16="http://schemas.microsoft.com/office/drawing/2014/main" xmlns="" id="{7778DA1B-BD01-4941-A064-FF5B9743E85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168329" y="635000"/>
              <a:ext cx="238322" cy="323851"/>
            </a:xfrm>
            <a:custGeom>
              <a:avLst/>
              <a:gdLst/>
              <a:ahLst/>
              <a:cxnLst/>
              <a:rect l="0" t="0" r="0" b="0"/>
              <a:pathLst>
                <a:path w="238322" h="3238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31113" y="38282"/>
                  </a:lnTo>
                  <a:lnTo>
                    <a:pt x="67957" y="78763"/>
                  </a:lnTo>
                  <a:lnTo>
                    <a:pt x="95811" y="114969"/>
                  </a:lnTo>
                  <a:lnTo>
                    <a:pt x="124654" y="152697"/>
                  </a:lnTo>
                  <a:lnTo>
                    <a:pt x="153230" y="191338"/>
                  </a:lnTo>
                  <a:lnTo>
                    <a:pt x="180042" y="232030"/>
                  </a:lnTo>
                  <a:lnTo>
                    <a:pt x="200425" y="266107"/>
                  </a:lnTo>
                  <a:lnTo>
                    <a:pt x="224015" y="312366"/>
                  </a:lnTo>
                  <a:lnTo>
                    <a:pt x="227372" y="317605"/>
                  </a:lnTo>
                  <a:lnTo>
                    <a:pt x="230316" y="320392"/>
                  </a:lnTo>
                  <a:lnTo>
                    <a:pt x="238321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96">
            <a:extLst>
              <a:ext uri="{FF2B5EF4-FFF2-40B4-BE49-F238E27FC236}">
                <a16:creationId xmlns:a16="http://schemas.microsoft.com/office/drawing/2014/main" xmlns="" id="{310CE66F-2865-4726-B587-011CD9C6B228}"/>
              </a:ext>
            </a:extLst>
          </p:cNvPr>
          <p:cNvGrpSpPr/>
          <p:nvPr/>
        </p:nvGrpSpPr>
        <p:grpSpPr>
          <a:xfrm>
            <a:off x="3021877" y="466242"/>
            <a:ext cx="2254974" cy="532940"/>
            <a:chOff x="3021877" y="466242"/>
            <a:chExt cx="2254974" cy="532940"/>
          </a:xfrm>
        </p:grpSpPr>
        <p:sp>
          <p:nvSpPr>
            <p:cNvPr id="14" name="SMARTInkShape-1944">
              <a:extLst>
                <a:ext uri="{FF2B5EF4-FFF2-40B4-BE49-F238E27FC236}">
                  <a16:creationId xmlns:a16="http://schemas.microsoft.com/office/drawing/2014/main" xmlns="" id="{9C883526-2C9C-4CB7-BAD1-D4177E93349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041900" y="466242"/>
              <a:ext cx="95484" cy="352909"/>
            </a:xfrm>
            <a:custGeom>
              <a:avLst/>
              <a:gdLst/>
              <a:ahLst/>
              <a:cxnLst/>
              <a:rect l="0" t="0" r="0" b="0"/>
              <a:pathLst>
                <a:path w="95484" h="3529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15580" y="9779"/>
                  </a:lnTo>
                  <a:lnTo>
                    <a:pt x="43738" y="42523"/>
                  </a:lnTo>
                  <a:lnTo>
                    <a:pt x="67444" y="86748"/>
                  </a:lnTo>
                  <a:lnTo>
                    <a:pt x="81481" y="124078"/>
                  </a:lnTo>
                  <a:lnTo>
                    <a:pt x="91012" y="164187"/>
                  </a:lnTo>
                  <a:lnTo>
                    <a:pt x="95483" y="204121"/>
                  </a:lnTo>
                  <a:lnTo>
                    <a:pt x="92767" y="240684"/>
                  </a:lnTo>
                  <a:lnTo>
                    <a:pt x="83092" y="273868"/>
                  </a:lnTo>
                  <a:lnTo>
                    <a:pt x="68680" y="302962"/>
                  </a:lnTo>
                  <a:lnTo>
                    <a:pt x="41437" y="333092"/>
                  </a:lnTo>
                  <a:lnTo>
                    <a:pt x="6350" y="35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45">
              <a:extLst>
                <a:ext uri="{FF2B5EF4-FFF2-40B4-BE49-F238E27FC236}">
                  <a16:creationId xmlns:a16="http://schemas.microsoft.com/office/drawing/2014/main" xmlns="" id="{AC1C56CB-A36E-4598-B208-9FEC1C5EFDD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276850" y="742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46">
              <a:extLst>
                <a:ext uri="{FF2B5EF4-FFF2-40B4-BE49-F238E27FC236}">
                  <a16:creationId xmlns:a16="http://schemas.microsoft.com/office/drawing/2014/main" xmlns="" id="{B583E935-328E-44B8-A310-1073C7A7374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637711" y="518732"/>
              <a:ext cx="124790" cy="275019"/>
            </a:xfrm>
            <a:custGeom>
              <a:avLst/>
              <a:gdLst/>
              <a:ahLst/>
              <a:cxnLst/>
              <a:rect l="0" t="0" r="0" b="0"/>
              <a:pathLst>
                <a:path w="124790" h="275019">
                  <a:moveTo>
                    <a:pt x="112089" y="21018"/>
                  </a:moveTo>
                  <a:lnTo>
                    <a:pt x="112089" y="21018"/>
                  </a:lnTo>
                  <a:lnTo>
                    <a:pt x="115460" y="10905"/>
                  </a:lnTo>
                  <a:lnTo>
                    <a:pt x="114336" y="7220"/>
                  </a:lnTo>
                  <a:lnTo>
                    <a:pt x="111470" y="4059"/>
                  </a:lnTo>
                  <a:lnTo>
                    <a:pt x="107443" y="1245"/>
                  </a:lnTo>
                  <a:lnTo>
                    <a:pt x="95443" y="0"/>
                  </a:lnTo>
                  <a:lnTo>
                    <a:pt x="88291" y="656"/>
                  </a:lnTo>
                  <a:lnTo>
                    <a:pt x="70938" y="10792"/>
                  </a:lnTo>
                  <a:lnTo>
                    <a:pt x="51466" y="29879"/>
                  </a:lnTo>
                  <a:lnTo>
                    <a:pt x="22082" y="77030"/>
                  </a:lnTo>
                  <a:lnTo>
                    <a:pt x="6469" y="115292"/>
                  </a:lnTo>
                  <a:lnTo>
                    <a:pt x="0" y="153934"/>
                  </a:lnTo>
                  <a:lnTo>
                    <a:pt x="1594" y="189453"/>
                  </a:lnTo>
                  <a:lnTo>
                    <a:pt x="11710" y="216998"/>
                  </a:lnTo>
                  <a:lnTo>
                    <a:pt x="31257" y="239119"/>
                  </a:lnTo>
                  <a:lnTo>
                    <a:pt x="57819" y="256241"/>
                  </a:lnTo>
                  <a:lnTo>
                    <a:pt x="102124" y="269141"/>
                  </a:lnTo>
                  <a:lnTo>
                    <a:pt x="124789" y="27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47">
              <a:extLst>
                <a:ext uri="{FF2B5EF4-FFF2-40B4-BE49-F238E27FC236}">
                  <a16:creationId xmlns:a16="http://schemas.microsoft.com/office/drawing/2014/main" xmlns="" id="{CF7653A6-3194-4D60-A8A4-E4557688D230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855071" y="592668"/>
              <a:ext cx="126040" cy="406514"/>
            </a:xfrm>
            <a:custGeom>
              <a:avLst/>
              <a:gdLst/>
              <a:ahLst/>
              <a:cxnLst/>
              <a:rect l="0" t="0" r="0" b="0"/>
              <a:pathLst>
                <a:path w="126040" h="406514">
                  <a:moveTo>
                    <a:pt x="21729" y="93132"/>
                  </a:moveTo>
                  <a:lnTo>
                    <a:pt x="21729" y="93132"/>
                  </a:lnTo>
                  <a:lnTo>
                    <a:pt x="18358" y="93132"/>
                  </a:lnTo>
                  <a:lnTo>
                    <a:pt x="17365" y="95249"/>
                  </a:lnTo>
                  <a:lnTo>
                    <a:pt x="15640" y="126389"/>
                  </a:lnTo>
                  <a:lnTo>
                    <a:pt x="24159" y="173001"/>
                  </a:lnTo>
                  <a:lnTo>
                    <a:pt x="26337" y="205535"/>
                  </a:lnTo>
                  <a:lnTo>
                    <a:pt x="25423" y="241161"/>
                  </a:lnTo>
                  <a:lnTo>
                    <a:pt x="21960" y="279573"/>
                  </a:lnTo>
                  <a:lnTo>
                    <a:pt x="15717" y="322515"/>
                  </a:lnTo>
                  <a:lnTo>
                    <a:pt x="10120" y="358063"/>
                  </a:lnTo>
                  <a:lnTo>
                    <a:pt x="0" y="405512"/>
                  </a:lnTo>
                  <a:lnTo>
                    <a:pt x="187" y="406513"/>
                  </a:lnTo>
                  <a:lnTo>
                    <a:pt x="1018" y="405770"/>
                  </a:lnTo>
                  <a:lnTo>
                    <a:pt x="3762" y="369220"/>
                  </a:lnTo>
                  <a:lnTo>
                    <a:pt x="9275" y="327786"/>
                  </a:lnTo>
                  <a:lnTo>
                    <a:pt x="13427" y="301073"/>
                  </a:lnTo>
                  <a:lnTo>
                    <a:pt x="18311" y="271271"/>
                  </a:lnTo>
                  <a:lnTo>
                    <a:pt x="23684" y="239408"/>
                  </a:lnTo>
                  <a:lnTo>
                    <a:pt x="29381" y="206171"/>
                  </a:lnTo>
                  <a:lnTo>
                    <a:pt x="35298" y="172019"/>
                  </a:lnTo>
                  <a:lnTo>
                    <a:pt x="41358" y="137257"/>
                  </a:lnTo>
                  <a:lnTo>
                    <a:pt x="47515" y="108438"/>
                  </a:lnTo>
                  <a:lnTo>
                    <a:pt x="60000" y="61364"/>
                  </a:lnTo>
                  <a:lnTo>
                    <a:pt x="72188" y="19984"/>
                  </a:lnTo>
                  <a:lnTo>
                    <a:pt x="79668" y="5824"/>
                  </a:lnTo>
                  <a:lnTo>
                    <a:pt x="83638" y="1060"/>
                  </a:lnTo>
                  <a:lnTo>
                    <a:pt x="88402" y="0"/>
                  </a:lnTo>
                  <a:lnTo>
                    <a:pt x="93694" y="1411"/>
                  </a:lnTo>
                  <a:lnTo>
                    <a:pt x="99339" y="4468"/>
                  </a:lnTo>
                  <a:lnTo>
                    <a:pt x="117397" y="28996"/>
                  </a:lnTo>
                  <a:lnTo>
                    <a:pt x="126039" y="69817"/>
                  </a:lnTo>
                  <a:lnTo>
                    <a:pt x="122417" y="101349"/>
                  </a:lnTo>
                  <a:lnTo>
                    <a:pt x="111635" y="132767"/>
                  </a:lnTo>
                  <a:lnTo>
                    <a:pt x="82469" y="172139"/>
                  </a:lnTo>
                  <a:lnTo>
                    <a:pt x="61660" y="190335"/>
                  </a:lnTo>
                  <a:lnTo>
                    <a:pt x="44415" y="197952"/>
                  </a:lnTo>
                  <a:lnTo>
                    <a:pt x="36853" y="198995"/>
                  </a:lnTo>
                  <a:lnTo>
                    <a:pt x="31106" y="195457"/>
                  </a:lnTo>
                  <a:lnTo>
                    <a:pt x="15379" y="16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948">
              <a:extLst>
                <a:ext uri="{FF2B5EF4-FFF2-40B4-BE49-F238E27FC236}">
                  <a16:creationId xmlns:a16="http://schemas.microsoft.com/office/drawing/2014/main" xmlns="" id="{8A771227-50CB-4F97-A218-B80A76FE6B2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464050" y="5715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49">
              <a:extLst>
                <a:ext uri="{FF2B5EF4-FFF2-40B4-BE49-F238E27FC236}">
                  <a16:creationId xmlns:a16="http://schemas.microsoft.com/office/drawing/2014/main" xmlns="" id="{C2FDD0BF-CD3A-42AE-BB63-DC688952656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419600" y="7175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0" y="42377"/>
                  </a:lnTo>
                  <a:lnTo>
                    <a:pt x="4364" y="89202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50">
              <a:extLst>
                <a:ext uri="{FF2B5EF4-FFF2-40B4-BE49-F238E27FC236}">
                  <a16:creationId xmlns:a16="http://schemas.microsoft.com/office/drawing/2014/main" xmlns="" id="{B31C6BF2-5BB4-4F02-8502-28ABC1CC9A0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916556" y="498188"/>
              <a:ext cx="409939" cy="376457"/>
            </a:xfrm>
            <a:custGeom>
              <a:avLst/>
              <a:gdLst/>
              <a:ahLst/>
              <a:cxnLst/>
              <a:rect l="0" t="0" r="0" b="0"/>
              <a:pathLst>
                <a:path w="409939" h="376457">
                  <a:moveTo>
                    <a:pt x="20444" y="244762"/>
                  </a:moveTo>
                  <a:lnTo>
                    <a:pt x="20444" y="244762"/>
                  </a:lnTo>
                  <a:lnTo>
                    <a:pt x="17073" y="241391"/>
                  </a:lnTo>
                  <a:lnTo>
                    <a:pt x="15418" y="237854"/>
                  </a:lnTo>
                  <a:lnTo>
                    <a:pt x="14977" y="235924"/>
                  </a:lnTo>
                  <a:lnTo>
                    <a:pt x="13977" y="235342"/>
                  </a:lnTo>
                  <a:lnTo>
                    <a:pt x="12605" y="235660"/>
                  </a:lnTo>
                  <a:lnTo>
                    <a:pt x="10984" y="236577"/>
                  </a:lnTo>
                  <a:lnTo>
                    <a:pt x="1962" y="247981"/>
                  </a:lnTo>
                  <a:lnTo>
                    <a:pt x="0" y="262656"/>
                  </a:lnTo>
                  <a:lnTo>
                    <a:pt x="4490" y="307563"/>
                  </a:lnTo>
                  <a:lnTo>
                    <a:pt x="12170" y="352443"/>
                  </a:lnTo>
                  <a:lnTo>
                    <a:pt x="16297" y="368820"/>
                  </a:lnTo>
                  <a:lnTo>
                    <a:pt x="19090" y="373329"/>
                  </a:lnTo>
                  <a:lnTo>
                    <a:pt x="22364" y="375629"/>
                  </a:lnTo>
                  <a:lnTo>
                    <a:pt x="25957" y="376456"/>
                  </a:lnTo>
                  <a:lnTo>
                    <a:pt x="37476" y="369850"/>
                  </a:lnTo>
                  <a:lnTo>
                    <a:pt x="67866" y="339242"/>
                  </a:lnTo>
                  <a:lnTo>
                    <a:pt x="90202" y="295567"/>
                  </a:lnTo>
                  <a:lnTo>
                    <a:pt x="98185" y="270007"/>
                  </a:lnTo>
                  <a:lnTo>
                    <a:pt x="98377" y="265825"/>
                  </a:lnTo>
                  <a:lnTo>
                    <a:pt x="97799" y="263037"/>
                  </a:lnTo>
                  <a:lnTo>
                    <a:pt x="96708" y="263296"/>
                  </a:lnTo>
                  <a:lnTo>
                    <a:pt x="93615" y="269227"/>
                  </a:lnTo>
                  <a:lnTo>
                    <a:pt x="90585" y="311226"/>
                  </a:lnTo>
                  <a:lnTo>
                    <a:pt x="93752" y="332659"/>
                  </a:lnTo>
                  <a:lnTo>
                    <a:pt x="101003" y="344035"/>
                  </a:lnTo>
                  <a:lnTo>
                    <a:pt x="105900" y="349044"/>
                  </a:lnTo>
                  <a:lnTo>
                    <a:pt x="116985" y="354609"/>
                  </a:lnTo>
                  <a:lnTo>
                    <a:pt x="122905" y="356094"/>
                  </a:lnTo>
                  <a:lnTo>
                    <a:pt x="137008" y="352098"/>
                  </a:lnTo>
                  <a:lnTo>
                    <a:pt x="152684" y="341856"/>
                  </a:lnTo>
                  <a:lnTo>
                    <a:pt x="187624" y="300891"/>
                  </a:lnTo>
                  <a:lnTo>
                    <a:pt x="207635" y="269003"/>
                  </a:lnTo>
                  <a:lnTo>
                    <a:pt x="228288" y="228960"/>
                  </a:lnTo>
                  <a:lnTo>
                    <a:pt x="245463" y="181530"/>
                  </a:lnTo>
                  <a:lnTo>
                    <a:pt x="253007" y="156040"/>
                  </a:lnTo>
                  <a:lnTo>
                    <a:pt x="263270" y="108904"/>
                  </a:lnTo>
                  <a:lnTo>
                    <a:pt x="268066" y="67964"/>
                  </a:lnTo>
                  <a:lnTo>
                    <a:pt x="263539" y="28610"/>
                  </a:lnTo>
                  <a:lnTo>
                    <a:pt x="259484" y="18167"/>
                  </a:lnTo>
                  <a:lnTo>
                    <a:pt x="256004" y="18204"/>
                  </a:lnTo>
                  <a:lnTo>
                    <a:pt x="246493" y="25771"/>
                  </a:lnTo>
                  <a:lnTo>
                    <a:pt x="229238" y="66125"/>
                  </a:lnTo>
                  <a:lnTo>
                    <a:pt x="218839" y="104925"/>
                  </a:lnTo>
                  <a:lnTo>
                    <a:pt x="210220" y="148040"/>
                  </a:lnTo>
                  <a:lnTo>
                    <a:pt x="204037" y="193073"/>
                  </a:lnTo>
                  <a:lnTo>
                    <a:pt x="202700" y="237076"/>
                  </a:lnTo>
                  <a:lnTo>
                    <a:pt x="204458" y="277329"/>
                  </a:lnTo>
                  <a:lnTo>
                    <a:pt x="210120" y="320969"/>
                  </a:lnTo>
                  <a:lnTo>
                    <a:pt x="216692" y="337663"/>
                  </a:lnTo>
                  <a:lnTo>
                    <a:pt x="221832" y="342680"/>
                  </a:lnTo>
                  <a:lnTo>
                    <a:pt x="235068" y="348253"/>
                  </a:lnTo>
                  <a:lnTo>
                    <a:pt x="254121" y="341323"/>
                  </a:lnTo>
                  <a:lnTo>
                    <a:pt x="300847" y="304758"/>
                  </a:lnTo>
                  <a:lnTo>
                    <a:pt x="325690" y="273779"/>
                  </a:lnTo>
                  <a:lnTo>
                    <a:pt x="349431" y="234375"/>
                  </a:lnTo>
                  <a:lnTo>
                    <a:pt x="359713" y="211026"/>
                  </a:lnTo>
                  <a:lnTo>
                    <a:pt x="369390" y="186288"/>
                  </a:lnTo>
                  <a:lnTo>
                    <a:pt x="378663" y="160624"/>
                  </a:lnTo>
                  <a:lnTo>
                    <a:pt x="387668" y="134342"/>
                  </a:lnTo>
                  <a:lnTo>
                    <a:pt x="396494" y="107649"/>
                  </a:lnTo>
                  <a:lnTo>
                    <a:pt x="406299" y="64819"/>
                  </a:lnTo>
                  <a:lnTo>
                    <a:pt x="409938" y="20466"/>
                  </a:lnTo>
                  <a:lnTo>
                    <a:pt x="408042" y="4669"/>
                  </a:lnTo>
                  <a:lnTo>
                    <a:pt x="406548" y="1445"/>
                  </a:lnTo>
                  <a:lnTo>
                    <a:pt x="404847" y="0"/>
                  </a:lnTo>
                  <a:lnTo>
                    <a:pt x="397312" y="7803"/>
                  </a:lnTo>
                  <a:lnTo>
                    <a:pt x="392339" y="14823"/>
                  </a:lnTo>
                  <a:lnTo>
                    <a:pt x="378599" y="58412"/>
                  </a:lnTo>
                  <a:lnTo>
                    <a:pt x="373652" y="97969"/>
                  </a:lnTo>
                  <a:lnTo>
                    <a:pt x="370747" y="140715"/>
                  </a:lnTo>
                  <a:lnTo>
                    <a:pt x="367105" y="183232"/>
                  </a:lnTo>
                  <a:lnTo>
                    <a:pt x="365015" y="221884"/>
                  </a:lnTo>
                  <a:lnTo>
                    <a:pt x="364087" y="255761"/>
                  </a:lnTo>
                  <a:lnTo>
                    <a:pt x="365680" y="293255"/>
                  </a:lnTo>
                  <a:lnTo>
                    <a:pt x="373554" y="310764"/>
                  </a:lnTo>
                  <a:lnTo>
                    <a:pt x="384110" y="321839"/>
                  </a:lnTo>
                  <a:lnTo>
                    <a:pt x="401444" y="333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951">
              <a:extLst>
                <a:ext uri="{FF2B5EF4-FFF2-40B4-BE49-F238E27FC236}">
                  <a16:creationId xmlns:a16="http://schemas.microsoft.com/office/drawing/2014/main" xmlns="" id="{322FEC44-E8DA-431D-A24E-E3337B31073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765761" y="728474"/>
              <a:ext cx="88817" cy="152822"/>
            </a:xfrm>
            <a:custGeom>
              <a:avLst/>
              <a:gdLst/>
              <a:ahLst/>
              <a:cxnLst/>
              <a:rect l="0" t="0" r="0" b="0"/>
              <a:pathLst>
                <a:path w="88817" h="152822">
                  <a:moveTo>
                    <a:pt x="75989" y="14476"/>
                  </a:moveTo>
                  <a:lnTo>
                    <a:pt x="75989" y="14476"/>
                  </a:lnTo>
                  <a:lnTo>
                    <a:pt x="72618" y="7734"/>
                  </a:lnTo>
                  <a:lnTo>
                    <a:pt x="65318" y="2542"/>
                  </a:lnTo>
                  <a:lnTo>
                    <a:pt x="60409" y="170"/>
                  </a:lnTo>
                  <a:lnTo>
                    <a:pt x="55019" y="0"/>
                  </a:lnTo>
                  <a:lnTo>
                    <a:pt x="43386" y="3574"/>
                  </a:lnTo>
                  <a:lnTo>
                    <a:pt x="21565" y="23632"/>
                  </a:lnTo>
                  <a:lnTo>
                    <a:pt x="3968" y="55289"/>
                  </a:lnTo>
                  <a:lnTo>
                    <a:pt x="0" y="79182"/>
                  </a:lnTo>
                  <a:lnTo>
                    <a:pt x="1999" y="102501"/>
                  </a:lnTo>
                  <a:lnTo>
                    <a:pt x="9943" y="122272"/>
                  </a:lnTo>
                  <a:lnTo>
                    <a:pt x="29687" y="145899"/>
                  </a:lnTo>
                  <a:lnTo>
                    <a:pt x="36655" y="150069"/>
                  </a:lnTo>
                  <a:lnTo>
                    <a:pt x="50040" y="152821"/>
                  </a:lnTo>
                  <a:lnTo>
                    <a:pt x="63045" y="147929"/>
                  </a:lnTo>
                  <a:lnTo>
                    <a:pt x="75175" y="137994"/>
                  </a:lnTo>
                  <a:lnTo>
                    <a:pt x="85270" y="124171"/>
                  </a:lnTo>
                  <a:lnTo>
                    <a:pt x="88816" y="104857"/>
                  </a:lnTo>
                  <a:lnTo>
                    <a:pt x="84963" y="70183"/>
                  </a:lnTo>
                  <a:lnTo>
                    <a:pt x="74885" y="40624"/>
                  </a:lnTo>
                  <a:lnTo>
                    <a:pt x="67737" y="30331"/>
                  </a:lnTo>
                  <a:lnTo>
                    <a:pt x="64844" y="28574"/>
                  </a:lnTo>
                  <a:lnTo>
                    <a:pt x="62208" y="28108"/>
                  </a:lnTo>
                  <a:lnTo>
                    <a:pt x="60452" y="29208"/>
                  </a:lnTo>
                  <a:lnTo>
                    <a:pt x="59281" y="31353"/>
                  </a:lnTo>
                  <a:lnTo>
                    <a:pt x="56939" y="39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952">
              <a:extLst>
                <a:ext uri="{FF2B5EF4-FFF2-40B4-BE49-F238E27FC236}">
                  <a16:creationId xmlns:a16="http://schemas.microsoft.com/office/drawing/2014/main" xmlns="" id="{0C5C2143-1F09-40C1-9001-C7F452D91F7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582283" y="722649"/>
              <a:ext cx="138818" cy="174141"/>
            </a:xfrm>
            <a:custGeom>
              <a:avLst/>
              <a:gdLst/>
              <a:ahLst/>
              <a:cxnLst/>
              <a:rect l="0" t="0" r="0" b="0"/>
              <a:pathLst>
                <a:path w="138818" h="174141">
                  <a:moveTo>
                    <a:pt x="5467" y="33001"/>
                  </a:moveTo>
                  <a:lnTo>
                    <a:pt x="5467" y="33001"/>
                  </a:lnTo>
                  <a:lnTo>
                    <a:pt x="0" y="27534"/>
                  </a:lnTo>
                  <a:lnTo>
                    <a:pt x="10000" y="69349"/>
                  </a:lnTo>
                  <a:lnTo>
                    <a:pt x="15433" y="108368"/>
                  </a:lnTo>
                  <a:lnTo>
                    <a:pt x="15946" y="144938"/>
                  </a:lnTo>
                  <a:lnTo>
                    <a:pt x="7126" y="174140"/>
                  </a:lnTo>
                  <a:lnTo>
                    <a:pt x="5867" y="172955"/>
                  </a:lnTo>
                  <a:lnTo>
                    <a:pt x="2588" y="164112"/>
                  </a:lnTo>
                  <a:lnTo>
                    <a:pt x="5577" y="118819"/>
                  </a:lnTo>
                  <a:lnTo>
                    <a:pt x="11631" y="85959"/>
                  </a:lnTo>
                  <a:lnTo>
                    <a:pt x="26343" y="41872"/>
                  </a:lnTo>
                  <a:lnTo>
                    <a:pt x="47479" y="12111"/>
                  </a:lnTo>
                  <a:lnTo>
                    <a:pt x="63415" y="2550"/>
                  </a:lnTo>
                  <a:lnTo>
                    <a:pt x="71615" y="0"/>
                  </a:lnTo>
                  <a:lnTo>
                    <a:pt x="79199" y="1123"/>
                  </a:lnTo>
                  <a:lnTo>
                    <a:pt x="93270" y="9896"/>
                  </a:lnTo>
                  <a:lnTo>
                    <a:pt x="109721" y="37444"/>
                  </a:lnTo>
                  <a:lnTo>
                    <a:pt x="120161" y="75788"/>
                  </a:lnTo>
                  <a:lnTo>
                    <a:pt x="124352" y="115058"/>
                  </a:lnTo>
                  <a:lnTo>
                    <a:pt x="129096" y="133206"/>
                  </a:lnTo>
                  <a:lnTo>
                    <a:pt x="138817" y="153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53">
              <a:extLst>
                <a:ext uri="{FF2B5EF4-FFF2-40B4-BE49-F238E27FC236}">
                  <a16:creationId xmlns:a16="http://schemas.microsoft.com/office/drawing/2014/main" xmlns="" id="{08BDF555-05E7-4209-91F4-A3A4EEFB637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404483" y="730250"/>
              <a:ext cx="107068" cy="157222"/>
            </a:xfrm>
            <a:custGeom>
              <a:avLst/>
              <a:gdLst/>
              <a:ahLst/>
              <a:cxnLst/>
              <a:rect l="0" t="0" r="0" b="0"/>
              <a:pathLst>
                <a:path w="107068" h="157222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12862" y="25400"/>
                  </a:lnTo>
                  <a:lnTo>
                    <a:pt x="24981" y="32926"/>
                  </a:lnTo>
                  <a:lnTo>
                    <a:pt x="50008" y="64124"/>
                  </a:lnTo>
                  <a:lnTo>
                    <a:pt x="62252" y="100687"/>
                  </a:lnTo>
                  <a:lnTo>
                    <a:pt x="60338" y="124713"/>
                  </a:lnTo>
                  <a:lnTo>
                    <a:pt x="53137" y="144328"/>
                  </a:lnTo>
                  <a:lnTo>
                    <a:pt x="45234" y="155398"/>
                  </a:lnTo>
                  <a:lnTo>
                    <a:pt x="41150" y="157221"/>
                  </a:lnTo>
                  <a:lnTo>
                    <a:pt x="37017" y="157025"/>
                  </a:lnTo>
                  <a:lnTo>
                    <a:pt x="32850" y="155483"/>
                  </a:lnTo>
                  <a:lnTo>
                    <a:pt x="30072" y="150928"/>
                  </a:lnTo>
                  <a:lnTo>
                    <a:pt x="26986" y="136459"/>
                  </a:lnTo>
                  <a:lnTo>
                    <a:pt x="35361" y="94995"/>
                  </a:lnTo>
                  <a:lnTo>
                    <a:pt x="61361" y="49235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54">
              <a:extLst>
                <a:ext uri="{FF2B5EF4-FFF2-40B4-BE49-F238E27FC236}">
                  <a16:creationId xmlns:a16="http://schemas.microsoft.com/office/drawing/2014/main" xmlns="" id="{06080845-6490-452D-9EEC-036722C6318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245733" y="752997"/>
              <a:ext cx="113418" cy="142678"/>
            </a:xfrm>
            <a:custGeom>
              <a:avLst/>
              <a:gdLst/>
              <a:ahLst/>
              <a:cxnLst/>
              <a:rect l="0" t="0" r="0" b="0"/>
              <a:pathLst>
                <a:path w="113418" h="142678">
                  <a:moveTo>
                    <a:pt x="5467" y="78853"/>
                  </a:moveTo>
                  <a:lnTo>
                    <a:pt x="5467" y="78853"/>
                  </a:lnTo>
                  <a:lnTo>
                    <a:pt x="2096" y="75482"/>
                  </a:lnTo>
                  <a:lnTo>
                    <a:pt x="441" y="71945"/>
                  </a:lnTo>
                  <a:lnTo>
                    <a:pt x="0" y="70015"/>
                  </a:lnTo>
                  <a:lnTo>
                    <a:pt x="1116" y="68022"/>
                  </a:lnTo>
                  <a:lnTo>
                    <a:pt x="6120" y="63926"/>
                  </a:lnTo>
                  <a:lnTo>
                    <a:pt x="53412" y="44585"/>
                  </a:lnTo>
                  <a:lnTo>
                    <a:pt x="75569" y="27307"/>
                  </a:lnTo>
                  <a:lnTo>
                    <a:pt x="87699" y="8782"/>
                  </a:lnTo>
                  <a:lnTo>
                    <a:pt x="89216" y="4622"/>
                  </a:lnTo>
                  <a:lnTo>
                    <a:pt x="89522" y="1849"/>
                  </a:lnTo>
                  <a:lnTo>
                    <a:pt x="89020" y="0"/>
                  </a:lnTo>
                  <a:lnTo>
                    <a:pt x="79056" y="3591"/>
                  </a:lnTo>
                  <a:lnTo>
                    <a:pt x="53611" y="21275"/>
                  </a:lnTo>
                  <a:lnTo>
                    <a:pt x="36742" y="39857"/>
                  </a:lnTo>
                  <a:lnTo>
                    <a:pt x="23984" y="73414"/>
                  </a:lnTo>
                  <a:lnTo>
                    <a:pt x="20752" y="95250"/>
                  </a:lnTo>
                  <a:lnTo>
                    <a:pt x="24960" y="114833"/>
                  </a:lnTo>
                  <a:lnTo>
                    <a:pt x="29046" y="124006"/>
                  </a:lnTo>
                  <a:lnTo>
                    <a:pt x="36003" y="130828"/>
                  </a:lnTo>
                  <a:lnTo>
                    <a:pt x="55022" y="140288"/>
                  </a:lnTo>
                  <a:lnTo>
                    <a:pt x="97492" y="142677"/>
                  </a:lnTo>
                  <a:lnTo>
                    <a:pt x="113417" y="142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55">
              <a:extLst>
                <a:ext uri="{FF2B5EF4-FFF2-40B4-BE49-F238E27FC236}">
                  <a16:creationId xmlns:a16="http://schemas.microsoft.com/office/drawing/2014/main" xmlns="" id="{6282ACA2-1479-4279-9048-1D0DE8AF38E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021877" y="578869"/>
              <a:ext cx="187513" cy="349631"/>
            </a:xfrm>
            <a:custGeom>
              <a:avLst/>
              <a:gdLst/>
              <a:ahLst/>
              <a:cxnLst/>
              <a:rect l="0" t="0" r="0" b="0"/>
              <a:pathLst>
                <a:path w="187513" h="349631">
                  <a:moveTo>
                    <a:pt x="32473" y="30731"/>
                  </a:moveTo>
                  <a:lnTo>
                    <a:pt x="32473" y="30731"/>
                  </a:lnTo>
                  <a:lnTo>
                    <a:pt x="41311" y="74101"/>
                  </a:lnTo>
                  <a:lnTo>
                    <a:pt x="47220" y="107627"/>
                  </a:lnTo>
                  <a:lnTo>
                    <a:pt x="52432" y="146046"/>
                  </a:lnTo>
                  <a:lnTo>
                    <a:pt x="52397" y="186640"/>
                  </a:lnTo>
                  <a:lnTo>
                    <a:pt x="50030" y="230081"/>
                  </a:lnTo>
                  <a:lnTo>
                    <a:pt x="45921" y="273142"/>
                  </a:lnTo>
                  <a:lnTo>
                    <a:pt x="39391" y="311095"/>
                  </a:lnTo>
                  <a:lnTo>
                    <a:pt x="27781" y="343970"/>
                  </a:lnTo>
                  <a:lnTo>
                    <a:pt x="23700" y="348212"/>
                  </a:lnTo>
                  <a:lnTo>
                    <a:pt x="19569" y="349630"/>
                  </a:lnTo>
                  <a:lnTo>
                    <a:pt x="15404" y="349163"/>
                  </a:lnTo>
                  <a:lnTo>
                    <a:pt x="7013" y="331712"/>
                  </a:lnTo>
                  <a:lnTo>
                    <a:pt x="696" y="298556"/>
                  </a:lnTo>
                  <a:lnTo>
                    <a:pt x="0" y="274898"/>
                  </a:lnTo>
                  <a:lnTo>
                    <a:pt x="240" y="248542"/>
                  </a:lnTo>
                  <a:lnTo>
                    <a:pt x="2518" y="219683"/>
                  </a:lnTo>
                  <a:lnTo>
                    <a:pt x="6153" y="189154"/>
                  </a:lnTo>
                  <a:lnTo>
                    <a:pt x="10693" y="157513"/>
                  </a:lnTo>
                  <a:lnTo>
                    <a:pt x="16542" y="128658"/>
                  </a:lnTo>
                  <a:lnTo>
                    <a:pt x="23263" y="101660"/>
                  </a:lnTo>
                  <a:lnTo>
                    <a:pt x="38257" y="55199"/>
                  </a:lnTo>
                  <a:lnTo>
                    <a:pt x="54329" y="22791"/>
                  </a:lnTo>
                  <a:lnTo>
                    <a:pt x="70879" y="6035"/>
                  </a:lnTo>
                  <a:lnTo>
                    <a:pt x="79244" y="1567"/>
                  </a:lnTo>
                  <a:lnTo>
                    <a:pt x="86937" y="0"/>
                  </a:lnTo>
                  <a:lnTo>
                    <a:pt x="101129" y="2021"/>
                  </a:lnTo>
                  <a:lnTo>
                    <a:pt x="107172" y="7358"/>
                  </a:lnTo>
                  <a:lnTo>
                    <a:pt x="117648" y="24576"/>
                  </a:lnTo>
                  <a:lnTo>
                    <a:pt x="124738" y="61441"/>
                  </a:lnTo>
                  <a:lnTo>
                    <a:pt x="123468" y="103644"/>
                  </a:lnTo>
                  <a:lnTo>
                    <a:pt x="121649" y="150539"/>
                  </a:lnTo>
                  <a:lnTo>
                    <a:pt x="121427" y="161406"/>
                  </a:lnTo>
                  <a:lnTo>
                    <a:pt x="125160" y="164774"/>
                  </a:lnTo>
                  <a:lnTo>
                    <a:pt x="160066" y="185680"/>
                  </a:lnTo>
                  <a:lnTo>
                    <a:pt x="178699" y="206307"/>
                  </a:lnTo>
                  <a:lnTo>
                    <a:pt x="185656" y="225887"/>
                  </a:lnTo>
                  <a:lnTo>
                    <a:pt x="187512" y="237035"/>
                  </a:lnTo>
                  <a:lnTo>
                    <a:pt x="183929" y="258829"/>
                  </a:lnTo>
                  <a:lnTo>
                    <a:pt x="173164" y="280274"/>
                  </a:lnTo>
                  <a:lnTo>
                    <a:pt x="142599" y="310770"/>
                  </a:lnTo>
                  <a:lnTo>
                    <a:pt x="116460" y="326643"/>
                  </a:lnTo>
                  <a:lnTo>
                    <a:pt x="73978" y="337366"/>
                  </a:lnTo>
                  <a:lnTo>
                    <a:pt x="52331" y="336111"/>
                  </a:lnTo>
                  <a:lnTo>
                    <a:pt x="37771" y="330850"/>
                  </a:lnTo>
                  <a:lnTo>
                    <a:pt x="33888" y="327471"/>
                  </a:lnTo>
                  <a:lnTo>
                    <a:pt x="31300" y="323808"/>
                  </a:lnTo>
                  <a:lnTo>
                    <a:pt x="33102" y="320660"/>
                  </a:lnTo>
                  <a:lnTo>
                    <a:pt x="57873" y="31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97">
            <a:extLst>
              <a:ext uri="{FF2B5EF4-FFF2-40B4-BE49-F238E27FC236}">
                <a16:creationId xmlns:a16="http://schemas.microsoft.com/office/drawing/2014/main" xmlns="" id="{DC494E13-4DDD-4FBD-8412-EF13F5648C2A}"/>
              </a:ext>
            </a:extLst>
          </p:cNvPr>
          <p:cNvGrpSpPr/>
          <p:nvPr/>
        </p:nvGrpSpPr>
        <p:grpSpPr>
          <a:xfrm>
            <a:off x="2425725" y="1517431"/>
            <a:ext cx="1041376" cy="490416"/>
            <a:chOff x="2425725" y="1517431"/>
            <a:chExt cx="1041376" cy="490416"/>
          </a:xfrm>
        </p:grpSpPr>
        <p:sp>
          <p:nvSpPr>
            <p:cNvPr id="27" name="SMARTInkShape-1956">
              <a:extLst>
                <a:ext uri="{FF2B5EF4-FFF2-40B4-BE49-F238E27FC236}">
                  <a16:creationId xmlns:a16="http://schemas.microsoft.com/office/drawing/2014/main" xmlns="" id="{64BE2DFA-E29C-4790-A5FC-EA125D3DEF7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451330" y="1816100"/>
              <a:ext cx="9421" cy="6351"/>
            </a:xfrm>
            <a:custGeom>
              <a:avLst/>
              <a:gdLst/>
              <a:ahLst/>
              <a:cxnLst/>
              <a:rect l="0" t="0" r="0" b="0"/>
              <a:pathLst>
                <a:path w="9421" h="6351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3" y="5026"/>
                  </a:lnTo>
                  <a:lnTo>
                    <a:pt x="582" y="5467"/>
                  </a:lnTo>
                  <a:lnTo>
                    <a:pt x="0" y="5761"/>
                  </a:lnTo>
                  <a:lnTo>
                    <a:pt x="318" y="5958"/>
                  </a:lnTo>
                  <a:lnTo>
                    <a:pt x="30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57">
              <a:extLst>
                <a:ext uri="{FF2B5EF4-FFF2-40B4-BE49-F238E27FC236}">
                  <a16:creationId xmlns:a16="http://schemas.microsoft.com/office/drawing/2014/main" xmlns="" id="{2FB62F1D-349C-4E1A-BD74-86679F7E5E5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460750" y="16891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58">
              <a:extLst>
                <a:ext uri="{FF2B5EF4-FFF2-40B4-BE49-F238E27FC236}">
                  <a16:creationId xmlns:a16="http://schemas.microsoft.com/office/drawing/2014/main" xmlns="" id="{9BA903FF-7FA3-4D7C-AEAB-59AA41F65A1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149600" y="1689963"/>
              <a:ext cx="206187" cy="317884"/>
            </a:xfrm>
            <a:custGeom>
              <a:avLst/>
              <a:gdLst/>
              <a:ahLst/>
              <a:cxnLst/>
              <a:rect l="0" t="0" r="0" b="0"/>
              <a:pathLst>
                <a:path w="206187" h="317884">
                  <a:moveTo>
                    <a:pt x="0" y="18187"/>
                  </a:moveTo>
                  <a:lnTo>
                    <a:pt x="0" y="18187"/>
                  </a:lnTo>
                  <a:lnTo>
                    <a:pt x="4364" y="61634"/>
                  </a:lnTo>
                  <a:lnTo>
                    <a:pt x="6272" y="103285"/>
                  </a:lnTo>
                  <a:lnTo>
                    <a:pt x="7004" y="102436"/>
                  </a:lnTo>
                  <a:lnTo>
                    <a:pt x="22246" y="63526"/>
                  </a:lnTo>
                  <a:lnTo>
                    <a:pt x="36431" y="22753"/>
                  </a:lnTo>
                  <a:lnTo>
                    <a:pt x="46237" y="431"/>
                  </a:lnTo>
                  <a:lnTo>
                    <a:pt x="47758" y="0"/>
                  </a:lnTo>
                  <a:lnTo>
                    <a:pt x="48772" y="1829"/>
                  </a:lnTo>
                  <a:lnTo>
                    <a:pt x="57529" y="43614"/>
                  </a:lnTo>
                  <a:lnTo>
                    <a:pt x="69062" y="80830"/>
                  </a:lnTo>
                  <a:lnTo>
                    <a:pt x="84198" y="104951"/>
                  </a:lnTo>
                  <a:lnTo>
                    <a:pt x="91410" y="109897"/>
                  </a:lnTo>
                  <a:lnTo>
                    <a:pt x="108830" y="115391"/>
                  </a:lnTo>
                  <a:lnTo>
                    <a:pt x="128332" y="114070"/>
                  </a:lnTo>
                  <a:lnTo>
                    <a:pt x="148053" y="108074"/>
                  </a:lnTo>
                  <a:lnTo>
                    <a:pt x="174317" y="92092"/>
                  </a:lnTo>
                  <a:lnTo>
                    <a:pt x="194407" y="69796"/>
                  </a:lnTo>
                  <a:lnTo>
                    <a:pt x="202350" y="53589"/>
                  </a:lnTo>
                  <a:lnTo>
                    <a:pt x="203338" y="46728"/>
                  </a:lnTo>
                  <a:lnTo>
                    <a:pt x="200675" y="35340"/>
                  </a:lnTo>
                  <a:lnTo>
                    <a:pt x="197283" y="31739"/>
                  </a:lnTo>
                  <a:lnTo>
                    <a:pt x="187870" y="27738"/>
                  </a:lnTo>
                  <a:lnTo>
                    <a:pt x="167300" y="28857"/>
                  </a:lnTo>
                  <a:lnTo>
                    <a:pt x="155259" y="35629"/>
                  </a:lnTo>
                  <a:lnTo>
                    <a:pt x="146615" y="44989"/>
                  </a:lnTo>
                  <a:lnTo>
                    <a:pt x="142773" y="53853"/>
                  </a:lnTo>
                  <a:lnTo>
                    <a:pt x="143160" y="57486"/>
                  </a:lnTo>
                  <a:lnTo>
                    <a:pt x="144828" y="60614"/>
                  </a:lnTo>
                  <a:lnTo>
                    <a:pt x="147352" y="63405"/>
                  </a:lnTo>
                  <a:lnTo>
                    <a:pt x="150446" y="64560"/>
                  </a:lnTo>
                  <a:lnTo>
                    <a:pt x="157646" y="63962"/>
                  </a:lnTo>
                  <a:lnTo>
                    <a:pt x="177425" y="59240"/>
                  </a:lnTo>
                  <a:lnTo>
                    <a:pt x="184219" y="60657"/>
                  </a:lnTo>
                  <a:lnTo>
                    <a:pt x="189590" y="67401"/>
                  </a:lnTo>
                  <a:lnTo>
                    <a:pt x="192010" y="72163"/>
                  </a:lnTo>
                  <a:lnTo>
                    <a:pt x="198094" y="118733"/>
                  </a:lnTo>
                  <a:lnTo>
                    <a:pt x="203569" y="163219"/>
                  </a:lnTo>
                  <a:lnTo>
                    <a:pt x="206186" y="197651"/>
                  </a:lnTo>
                  <a:lnTo>
                    <a:pt x="204998" y="231769"/>
                  </a:lnTo>
                  <a:lnTo>
                    <a:pt x="196990" y="275969"/>
                  </a:lnTo>
                  <a:lnTo>
                    <a:pt x="185681" y="305763"/>
                  </a:lnTo>
                  <a:lnTo>
                    <a:pt x="180232" y="311504"/>
                  </a:lnTo>
                  <a:lnTo>
                    <a:pt x="166651" y="317883"/>
                  </a:lnTo>
                  <a:lnTo>
                    <a:pt x="159784" y="317468"/>
                  </a:lnTo>
                  <a:lnTo>
                    <a:pt x="146509" y="311362"/>
                  </a:lnTo>
                  <a:lnTo>
                    <a:pt x="114300" y="25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59">
              <a:extLst>
                <a:ext uri="{FF2B5EF4-FFF2-40B4-BE49-F238E27FC236}">
                  <a16:creationId xmlns:a16="http://schemas.microsoft.com/office/drawing/2014/main" xmlns="" id="{283011C3-EBB6-4913-8326-F8EC23A4A82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105150" y="16319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5467" y="7392"/>
                  </a:lnTo>
                  <a:lnTo>
                    <a:pt x="7173" y="4928"/>
                  </a:lnTo>
                  <a:lnTo>
                    <a:pt x="9721" y="32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960">
              <a:extLst>
                <a:ext uri="{FF2B5EF4-FFF2-40B4-BE49-F238E27FC236}">
                  <a16:creationId xmlns:a16="http://schemas.microsoft.com/office/drawing/2014/main" xmlns="" id="{394670CB-A86F-487D-88A4-D59A3050D69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425725" y="1517431"/>
              <a:ext cx="241276" cy="349805"/>
            </a:xfrm>
            <a:custGeom>
              <a:avLst/>
              <a:gdLst/>
              <a:ahLst/>
              <a:cxnLst/>
              <a:rect l="0" t="0" r="0" b="0"/>
              <a:pathLst>
                <a:path w="241276" h="349805">
                  <a:moveTo>
                    <a:pt x="6325" y="108169"/>
                  </a:moveTo>
                  <a:lnTo>
                    <a:pt x="6325" y="108169"/>
                  </a:lnTo>
                  <a:lnTo>
                    <a:pt x="18686" y="83447"/>
                  </a:lnTo>
                  <a:lnTo>
                    <a:pt x="18252" y="95159"/>
                  </a:lnTo>
                  <a:lnTo>
                    <a:pt x="13986" y="134893"/>
                  </a:lnTo>
                  <a:lnTo>
                    <a:pt x="13258" y="165907"/>
                  </a:lnTo>
                  <a:lnTo>
                    <a:pt x="12934" y="203210"/>
                  </a:lnTo>
                  <a:lnTo>
                    <a:pt x="10909" y="239545"/>
                  </a:lnTo>
                  <a:lnTo>
                    <a:pt x="8362" y="273097"/>
                  </a:lnTo>
                  <a:lnTo>
                    <a:pt x="6223" y="314375"/>
                  </a:lnTo>
                  <a:lnTo>
                    <a:pt x="937" y="349804"/>
                  </a:lnTo>
                  <a:lnTo>
                    <a:pt x="616" y="349692"/>
                  </a:lnTo>
                  <a:lnTo>
                    <a:pt x="31" y="305648"/>
                  </a:lnTo>
                  <a:lnTo>
                    <a:pt x="0" y="274254"/>
                  </a:lnTo>
                  <a:lnTo>
                    <a:pt x="1868" y="235372"/>
                  </a:lnTo>
                  <a:lnTo>
                    <a:pt x="4344" y="191514"/>
                  </a:lnTo>
                  <a:lnTo>
                    <a:pt x="5004" y="167966"/>
                  </a:lnTo>
                  <a:lnTo>
                    <a:pt x="7149" y="122751"/>
                  </a:lnTo>
                  <a:lnTo>
                    <a:pt x="12806" y="86192"/>
                  </a:lnTo>
                  <a:lnTo>
                    <a:pt x="22866" y="39805"/>
                  </a:lnTo>
                  <a:lnTo>
                    <a:pt x="27317" y="28866"/>
                  </a:lnTo>
                  <a:lnTo>
                    <a:pt x="30198" y="26373"/>
                  </a:lnTo>
                  <a:lnTo>
                    <a:pt x="33529" y="25416"/>
                  </a:lnTo>
                  <a:lnTo>
                    <a:pt x="37161" y="25484"/>
                  </a:lnTo>
                  <a:lnTo>
                    <a:pt x="40993" y="28351"/>
                  </a:lnTo>
                  <a:lnTo>
                    <a:pt x="64835" y="67703"/>
                  </a:lnTo>
                  <a:lnTo>
                    <a:pt x="86299" y="96257"/>
                  </a:lnTo>
                  <a:lnTo>
                    <a:pt x="113904" y="115850"/>
                  </a:lnTo>
                  <a:lnTo>
                    <a:pt x="123905" y="117523"/>
                  </a:lnTo>
                  <a:lnTo>
                    <a:pt x="144425" y="113737"/>
                  </a:lnTo>
                  <a:lnTo>
                    <a:pt x="179182" y="89593"/>
                  </a:lnTo>
                  <a:lnTo>
                    <a:pt x="209550" y="48886"/>
                  </a:lnTo>
                  <a:lnTo>
                    <a:pt x="232839" y="7663"/>
                  </a:lnTo>
                  <a:lnTo>
                    <a:pt x="234468" y="0"/>
                  </a:lnTo>
                  <a:lnTo>
                    <a:pt x="234621" y="73"/>
                  </a:lnTo>
                  <a:lnTo>
                    <a:pt x="234790" y="5799"/>
                  </a:lnTo>
                  <a:lnTo>
                    <a:pt x="226170" y="47705"/>
                  </a:lnTo>
                  <a:lnTo>
                    <a:pt x="223394" y="94801"/>
                  </a:lnTo>
                  <a:lnTo>
                    <a:pt x="222744" y="132801"/>
                  </a:lnTo>
                  <a:lnTo>
                    <a:pt x="220575" y="175091"/>
                  </a:lnTo>
                  <a:lnTo>
                    <a:pt x="217964" y="217640"/>
                  </a:lnTo>
                  <a:lnTo>
                    <a:pt x="216803" y="255365"/>
                  </a:lnTo>
                  <a:lnTo>
                    <a:pt x="219521" y="301596"/>
                  </a:lnTo>
                  <a:lnTo>
                    <a:pt x="221424" y="328621"/>
                  </a:lnTo>
                  <a:lnTo>
                    <a:pt x="223807" y="333454"/>
                  </a:lnTo>
                  <a:lnTo>
                    <a:pt x="227513" y="336675"/>
                  </a:lnTo>
                  <a:lnTo>
                    <a:pt x="241275" y="343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961">
              <a:extLst>
                <a:ext uri="{FF2B5EF4-FFF2-40B4-BE49-F238E27FC236}">
                  <a16:creationId xmlns:a16="http://schemas.microsoft.com/office/drawing/2014/main" xmlns="" id="{E730468D-F50E-4704-A53D-92FFE91C796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724150" y="1694356"/>
              <a:ext cx="304801" cy="153297"/>
            </a:xfrm>
            <a:custGeom>
              <a:avLst/>
              <a:gdLst/>
              <a:ahLst/>
              <a:cxnLst/>
              <a:rect l="0" t="0" r="0" b="0"/>
              <a:pathLst>
                <a:path w="304801" h="153297">
                  <a:moveTo>
                    <a:pt x="0" y="51894"/>
                  </a:moveTo>
                  <a:lnTo>
                    <a:pt x="0" y="51894"/>
                  </a:lnTo>
                  <a:lnTo>
                    <a:pt x="3371" y="55265"/>
                  </a:lnTo>
                  <a:lnTo>
                    <a:pt x="15580" y="57361"/>
                  </a:lnTo>
                  <a:lnTo>
                    <a:pt x="35974" y="57982"/>
                  </a:lnTo>
                  <a:lnTo>
                    <a:pt x="49855" y="54365"/>
                  </a:lnTo>
                  <a:lnTo>
                    <a:pt x="56520" y="51424"/>
                  </a:lnTo>
                  <a:lnTo>
                    <a:pt x="67689" y="40632"/>
                  </a:lnTo>
                  <a:lnTo>
                    <a:pt x="75945" y="27133"/>
                  </a:lnTo>
                  <a:lnTo>
                    <a:pt x="79614" y="14078"/>
                  </a:lnTo>
                  <a:lnTo>
                    <a:pt x="79182" y="9044"/>
                  </a:lnTo>
                  <a:lnTo>
                    <a:pt x="77482" y="4983"/>
                  </a:lnTo>
                  <a:lnTo>
                    <a:pt x="74938" y="1570"/>
                  </a:lnTo>
                  <a:lnTo>
                    <a:pt x="70420" y="0"/>
                  </a:lnTo>
                  <a:lnTo>
                    <a:pt x="57873" y="138"/>
                  </a:lnTo>
                  <a:lnTo>
                    <a:pt x="44771" y="6313"/>
                  </a:lnTo>
                  <a:lnTo>
                    <a:pt x="38314" y="10923"/>
                  </a:lnTo>
                  <a:lnTo>
                    <a:pt x="19114" y="37638"/>
                  </a:lnTo>
                  <a:lnTo>
                    <a:pt x="13904" y="58493"/>
                  </a:lnTo>
                  <a:lnTo>
                    <a:pt x="15352" y="80227"/>
                  </a:lnTo>
                  <a:lnTo>
                    <a:pt x="28067" y="114146"/>
                  </a:lnTo>
                  <a:lnTo>
                    <a:pt x="39285" y="131067"/>
                  </a:lnTo>
                  <a:lnTo>
                    <a:pt x="64243" y="149122"/>
                  </a:lnTo>
                  <a:lnTo>
                    <a:pt x="83821" y="153197"/>
                  </a:lnTo>
                  <a:lnTo>
                    <a:pt x="93981" y="153296"/>
                  </a:lnTo>
                  <a:lnTo>
                    <a:pt x="114677" y="145880"/>
                  </a:lnTo>
                  <a:lnTo>
                    <a:pt x="156707" y="118123"/>
                  </a:lnTo>
                  <a:lnTo>
                    <a:pt x="178293" y="90411"/>
                  </a:lnTo>
                  <a:lnTo>
                    <a:pt x="186883" y="59857"/>
                  </a:lnTo>
                  <a:lnTo>
                    <a:pt x="189428" y="31832"/>
                  </a:lnTo>
                  <a:lnTo>
                    <a:pt x="186261" y="18048"/>
                  </a:lnTo>
                  <a:lnTo>
                    <a:pt x="183440" y="12397"/>
                  </a:lnTo>
                  <a:lnTo>
                    <a:pt x="178738" y="8629"/>
                  </a:lnTo>
                  <a:lnTo>
                    <a:pt x="165988" y="4443"/>
                  </a:lnTo>
                  <a:lnTo>
                    <a:pt x="159342" y="6149"/>
                  </a:lnTo>
                  <a:lnTo>
                    <a:pt x="146313" y="15570"/>
                  </a:lnTo>
                  <a:lnTo>
                    <a:pt x="127078" y="43483"/>
                  </a:lnTo>
                  <a:lnTo>
                    <a:pt x="121861" y="64619"/>
                  </a:lnTo>
                  <a:lnTo>
                    <a:pt x="122599" y="85066"/>
                  </a:lnTo>
                  <a:lnTo>
                    <a:pt x="127631" y="103561"/>
                  </a:lnTo>
                  <a:lnTo>
                    <a:pt x="131654" y="109622"/>
                  </a:lnTo>
                  <a:lnTo>
                    <a:pt x="136453" y="113663"/>
                  </a:lnTo>
                  <a:lnTo>
                    <a:pt x="141768" y="116357"/>
                  </a:lnTo>
                  <a:lnTo>
                    <a:pt x="147429" y="116036"/>
                  </a:lnTo>
                  <a:lnTo>
                    <a:pt x="159363" y="110035"/>
                  </a:lnTo>
                  <a:lnTo>
                    <a:pt x="174610" y="91385"/>
                  </a:lnTo>
                  <a:lnTo>
                    <a:pt x="186629" y="72055"/>
                  </a:lnTo>
                  <a:lnTo>
                    <a:pt x="187920" y="70979"/>
                  </a:lnTo>
                  <a:lnTo>
                    <a:pt x="188780" y="70967"/>
                  </a:lnTo>
                  <a:lnTo>
                    <a:pt x="196174" y="102733"/>
                  </a:lnTo>
                  <a:lnTo>
                    <a:pt x="202665" y="112354"/>
                  </a:lnTo>
                  <a:lnTo>
                    <a:pt x="210253" y="117571"/>
                  </a:lnTo>
                  <a:lnTo>
                    <a:pt x="214251" y="118962"/>
                  </a:lnTo>
                  <a:lnTo>
                    <a:pt x="218329" y="117772"/>
                  </a:lnTo>
                  <a:lnTo>
                    <a:pt x="226622" y="110806"/>
                  </a:lnTo>
                  <a:lnTo>
                    <a:pt x="235854" y="94985"/>
                  </a:lnTo>
                  <a:lnTo>
                    <a:pt x="240583" y="59389"/>
                  </a:lnTo>
                  <a:lnTo>
                    <a:pt x="241237" y="37822"/>
                  </a:lnTo>
                  <a:lnTo>
                    <a:pt x="246324" y="84661"/>
                  </a:lnTo>
                  <a:lnTo>
                    <a:pt x="247572" y="130761"/>
                  </a:lnTo>
                  <a:lnTo>
                    <a:pt x="247598" y="132694"/>
                  </a:lnTo>
                  <a:lnTo>
                    <a:pt x="256436" y="90187"/>
                  </a:lnTo>
                  <a:lnTo>
                    <a:pt x="268044" y="42603"/>
                  </a:lnTo>
                  <a:lnTo>
                    <a:pt x="274937" y="20056"/>
                  </a:lnTo>
                  <a:lnTo>
                    <a:pt x="277130" y="16558"/>
                  </a:lnTo>
                  <a:lnTo>
                    <a:pt x="279298" y="14931"/>
                  </a:lnTo>
                  <a:lnTo>
                    <a:pt x="281449" y="14552"/>
                  </a:lnTo>
                  <a:lnTo>
                    <a:pt x="283588" y="15710"/>
                  </a:lnTo>
                  <a:lnTo>
                    <a:pt x="287847" y="20761"/>
                  </a:lnTo>
                  <a:lnTo>
                    <a:pt x="300565" y="66811"/>
                  </a:lnTo>
                  <a:lnTo>
                    <a:pt x="304243" y="112202"/>
                  </a:lnTo>
                  <a:lnTo>
                    <a:pt x="304800" y="134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962">
              <a:extLst>
                <a:ext uri="{FF2B5EF4-FFF2-40B4-BE49-F238E27FC236}">
                  <a16:creationId xmlns:a16="http://schemas.microsoft.com/office/drawing/2014/main" xmlns="" id="{E5495927-E91D-45F2-BB6A-02B609906637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086100" y="17335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234" y="68281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398">
            <a:extLst>
              <a:ext uri="{FF2B5EF4-FFF2-40B4-BE49-F238E27FC236}">
                <a16:creationId xmlns:a16="http://schemas.microsoft.com/office/drawing/2014/main" xmlns="" id="{C9D77F1E-8C98-4CF0-9A04-C0DB714E91DF}"/>
              </a:ext>
            </a:extLst>
          </p:cNvPr>
          <p:cNvGrpSpPr/>
          <p:nvPr/>
        </p:nvGrpSpPr>
        <p:grpSpPr>
          <a:xfrm>
            <a:off x="3893859" y="1534753"/>
            <a:ext cx="932665" cy="332148"/>
            <a:chOff x="3893859" y="1534753"/>
            <a:chExt cx="932665" cy="332148"/>
          </a:xfrm>
        </p:grpSpPr>
        <p:sp>
          <p:nvSpPr>
            <p:cNvPr id="35" name="SMARTInkShape-1963">
              <a:extLst>
                <a:ext uri="{FF2B5EF4-FFF2-40B4-BE49-F238E27FC236}">
                  <a16:creationId xmlns:a16="http://schemas.microsoft.com/office/drawing/2014/main" xmlns="" id="{8B8304BF-8A4E-439D-99D8-29046080A83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533559" y="1534753"/>
              <a:ext cx="292965" cy="300419"/>
            </a:xfrm>
            <a:custGeom>
              <a:avLst/>
              <a:gdLst/>
              <a:ahLst/>
              <a:cxnLst/>
              <a:rect l="0" t="0" r="0" b="0"/>
              <a:pathLst>
                <a:path w="292965" h="300419">
                  <a:moveTo>
                    <a:pt x="13041" y="205147"/>
                  </a:moveTo>
                  <a:lnTo>
                    <a:pt x="13041" y="205147"/>
                  </a:lnTo>
                  <a:lnTo>
                    <a:pt x="9670" y="201776"/>
                  </a:lnTo>
                  <a:lnTo>
                    <a:pt x="6133" y="200121"/>
                  </a:lnTo>
                  <a:lnTo>
                    <a:pt x="4202" y="199680"/>
                  </a:lnTo>
                  <a:lnTo>
                    <a:pt x="3621" y="199385"/>
                  </a:lnTo>
                  <a:lnTo>
                    <a:pt x="3938" y="199189"/>
                  </a:lnTo>
                  <a:lnTo>
                    <a:pt x="4856" y="199058"/>
                  </a:lnTo>
                  <a:lnTo>
                    <a:pt x="7757" y="200795"/>
                  </a:lnTo>
                  <a:lnTo>
                    <a:pt x="9518" y="202245"/>
                  </a:lnTo>
                  <a:lnTo>
                    <a:pt x="22110" y="204287"/>
                  </a:lnTo>
                  <a:lnTo>
                    <a:pt x="31417" y="201002"/>
                  </a:lnTo>
                  <a:lnTo>
                    <a:pt x="40258" y="194133"/>
                  </a:lnTo>
                  <a:lnTo>
                    <a:pt x="51758" y="179070"/>
                  </a:lnTo>
                  <a:lnTo>
                    <a:pt x="54943" y="169804"/>
                  </a:lnTo>
                  <a:lnTo>
                    <a:pt x="54381" y="166063"/>
                  </a:lnTo>
                  <a:lnTo>
                    <a:pt x="52596" y="162863"/>
                  </a:lnTo>
                  <a:lnTo>
                    <a:pt x="49994" y="160024"/>
                  </a:lnTo>
                  <a:lnTo>
                    <a:pt x="45437" y="159543"/>
                  </a:lnTo>
                  <a:lnTo>
                    <a:pt x="32849" y="162771"/>
                  </a:lnTo>
                  <a:lnTo>
                    <a:pt x="21609" y="174554"/>
                  </a:lnTo>
                  <a:lnTo>
                    <a:pt x="2895" y="217605"/>
                  </a:lnTo>
                  <a:lnTo>
                    <a:pt x="0" y="252504"/>
                  </a:lnTo>
                  <a:lnTo>
                    <a:pt x="3952" y="268763"/>
                  </a:lnTo>
                  <a:lnTo>
                    <a:pt x="6982" y="275074"/>
                  </a:lnTo>
                  <a:lnTo>
                    <a:pt x="11824" y="279282"/>
                  </a:lnTo>
                  <a:lnTo>
                    <a:pt x="24729" y="283957"/>
                  </a:lnTo>
                  <a:lnTo>
                    <a:pt x="54604" y="279847"/>
                  </a:lnTo>
                  <a:lnTo>
                    <a:pt x="93638" y="259579"/>
                  </a:lnTo>
                  <a:lnTo>
                    <a:pt x="133112" y="221118"/>
                  </a:lnTo>
                  <a:lnTo>
                    <a:pt x="158834" y="184494"/>
                  </a:lnTo>
                  <a:lnTo>
                    <a:pt x="183671" y="140934"/>
                  </a:lnTo>
                  <a:lnTo>
                    <a:pt x="195233" y="116477"/>
                  </a:lnTo>
                  <a:lnTo>
                    <a:pt x="213960" y="69783"/>
                  </a:lnTo>
                  <a:lnTo>
                    <a:pt x="222282" y="34918"/>
                  </a:lnTo>
                  <a:lnTo>
                    <a:pt x="220337" y="12838"/>
                  </a:lnTo>
                  <a:lnTo>
                    <a:pt x="216855" y="4974"/>
                  </a:lnTo>
                  <a:lnTo>
                    <a:pt x="213123" y="1143"/>
                  </a:lnTo>
                  <a:lnTo>
                    <a:pt x="209223" y="0"/>
                  </a:lnTo>
                  <a:lnTo>
                    <a:pt x="205212" y="649"/>
                  </a:lnTo>
                  <a:lnTo>
                    <a:pt x="196993" y="12659"/>
                  </a:lnTo>
                  <a:lnTo>
                    <a:pt x="184432" y="48865"/>
                  </a:lnTo>
                  <a:lnTo>
                    <a:pt x="176703" y="81361"/>
                  </a:lnTo>
                  <a:lnTo>
                    <a:pt x="170917" y="114618"/>
                  </a:lnTo>
                  <a:lnTo>
                    <a:pt x="167875" y="148213"/>
                  </a:lnTo>
                  <a:lnTo>
                    <a:pt x="168044" y="193217"/>
                  </a:lnTo>
                  <a:lnTo>
                    <a:pt x="174443" y="225131"/>
                  </a:lnTo>
                  <a:lnTo>
                    <a:pt x="177793" y="233286"/>
                  </a:lnTo>
                  <a:lnTo>
                    <a:pt x="182847" y="238723"/>
                  </a:lnTo>
                  <a:lnTo>
                    <a:pt x="195990" y="244764"/>
                  </a:lnTo>
                  <a:lnTo>
                    <a:pt x="219256" y="244794"/>
                  </a:lnTo>
                  <a:lnTo>
                    <a:pt x="237572" y="234527"/>
                  </a:lnTo>
                  <a:lnTo>
                    <a:pt x="256060" y="216794"/>
                  </a:lnTo>
                  <a:lnTo>
                    <a:pt x="276958" y="179043"/>
                  </a:lnTo>
                  <a:lnTo>
                    <a:pt x="286834" y="140811"/>
                  </a:lnTo>
                  <a:lnTo>
                    <a:pt x="286891" y="127635"/>
                  </a:lnTo>
                  <a:lnTo>
                    <a:pt x="283097" y="125250"/>
                  </a:lnTo>
                  <a:lnTo>
                    <a:pt x="269473" y="126363"/>
                  </a:lnTo>
                  <a:lnTo>
                    <a:pt x="264429" y="128636"/>
                  </a:lnTo>
                  <a:lnTo>
                    <a:pt x="261067" y="131562"/>
                  </a:lnTo>
                  <a:lnTo>
                    <a:pt x="258825" y="134923"/>
                  </a:lnTo>
                  <a:lnTo>
                    <a:pt x="258215" y="148066"/>
                  </a:lnTo>
                  <a:lnTo>
                    <a:pt x="266944" y="185248"/>
                  </a:lnTo>
                  <a:lnTo>
                    <a:pt x="282256" y="230928"/>
                  </a:lnTo>
                  <a:lnTo>
                    <a:pt x="292559" y="263194"/>
                  </a:lnTo>
                  <a:lnTo>
                    <a:pt x="292964" y="281981"/>
                  </a:lnTo>
                  <a:lnTo>
                    <a:pt x="290673" y="288825"/>
                  </a:lnTo>
                  <a:lnTo>
                    <a:pt x="282483" y="298311"/>
                  </a:lnTo>
                  <a:lnTo>
                    <a:pt x="276630" y="300418"/>
                  </a:lnTo>
                  <a:lnTo>
                    <a:pt x="247991" y="300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964">
              <a:extLst>
                <a:ext uri="{FF2B5EF4-FFF2-40B4-BE49-F238E27FC236}">
                  <a16:creationId xmlns:a16="http://schemas.microsoft.com/office/drawing/2014/main" xmlns="" id="{00350E4E-2E56-48B8-B6D2-3691FC43A96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333426" y="1546887"/>
              <a:ext cx="137936" cy="289807"/>
            </a:xfrm>
            <a:custGeom>
              <a:avLst/>
              <a:gdLst/>
              <a:ahLst/>
              <a:cxnLst/>
              <a:rect l="0" t="0" r="0" b="0"/>
              <a:pathLst>
                <a:path w="137936" h="289807">
                  <a:moveTo>
                    <a:pt x="86174" y="224763"/>
                  </a:moveTo>
                  <a:lnTo>
                    <a:pt x="86174" y="224763"/>
                  </a:lnTo>
                  <a:lnTo>
                    <a:pt x="95012" y="203715"/>
                  </a:lnTo>
                  <a:lnTo>
                    <a:pt x="97730" y="186071"/>
                  </a:lnTo>
                  <a:lnTo>
                    <a:pt x="94603" y="175581"/>
                  </a:lnTo>
                  <a:lnTo>
                    <a:pt x="91793" y="170809"/>
                  </a:lnTo>
                  <a:lnTo>
                    <a:pt x="83027" y="163624"/>
                  </a:lnTo>
                  <a:lnTo>
                    <a:pt x="77726" y="160720"/>
                  </a:lnTo>
                  <a:lnTo>
                    <a:pt x="62429" y="161257"/>
                  </a:lnTo>
                  <a:lnTo>
                    <a:pt x="53410" y="163376"/>
                  </a:lnTo>
                  <a:lnTo>
                    <a:pt x="23863" y="183212"/>
                  </a:lnTo>
                  <a:lnTo>
                    <a:pt x="2879" y="214804"/>
                  </a:lnTo>
                  <a:lnTo>
                    <a:pt x="0" y="238681"/>
                  </a:lnTo>
                  <a:lnTo>
                    <a:pt x="1208" y="250975"/>
                  </a:lnTo>
                  <a:lnTo>
                    <a:pt x="10076" y="270279"/>
                  </a:lnTo>
                  <a:lnTo>
                    <a:pt x="16392" y="278391"/>
                  </a:lnTo>
                  <a:lnTo>
                    <a:pt x="30936" y="287403"/>
                  </a:lnTo>
                  <a:lnTo>
                    <a:pt x="38765" y="289806"/>
                  </a:lnTo>
                  <a:lnTo>
                    <a:pt x="46807" y="288586"/>
                  </a:lnTo>
                  <a:lnTo>
                    <a:pt x="63268" y="279705"/>
                  </a:lnTo>
                  <a:lnTo>
                    <a:pt x="88403" y="248725"/>
                  </a:lnTo>
                  <a:lnTo>
                    <a:pt x="103392" y="216598"/>
                  </a:lnTo>
                  <a:lnTo>
                    <a:pt x="116404" y="176684"/>
                  </a:lnTo>
                  <a:lnTo>
                    <a:pt x="121850" y="153199"/>
                  </a:lnTo>
                  <a:lnTo>
                    <a:pt x="126891" y="128371"/>
                  </a:lnTo>
                  <a:lnTo>
                    <a:pt x="130957" y="104057"/>
                  </a:lnTo>
                  <a:lnTo>
                    <a:pt x="134374" y="80087"/>
                  </a:lnTo>
                  <a:lnTo>
                    <a:pt x="137935" y="38401"/>
                  </a:lnTo>
                  <a:lnTo>
                    <a:pt x="134814" y="12819"/>
                  </a:lnTo>
                  <a:lnTo>
                    <a:pt x="132006" y="5856"/>
                  </a:lnTo>
                  <a:lnTo>
                    <a:pt x="128723" y="1919"/>
                  </a:lnTo>
                  <a:lnTo>
                    <a:pt x="125124" y="0"/>
                  </a:lnTo>
                  <a:lnTo>
                    <a:pt x="121313" y="1544"/>
                  </a:lnTo>
                  <a:lnTo>
                    <a:pt x="113315" y="10784"/>
                  </a:lnTo>
                  <a:lnTo>
                    <a:pt x="100879" y="48708"/>
                  </a:lnTo>
                  <a:lnTo>
                    <a:pt x="96237" y="84192"/>
                  </a:lnTo>
                  <a:lnTo>
                    <a:pt x="94174" y="122776"/>
                  </a:lnTo>
                  <a:lnTo>
                    <a:pt x="93257" y="161091"/>
                  </a:lnTo>
                  <a:lnTo>
                    <a:pt x="99483" y="208249"/>
                  </a:lnTo>
                  <a:lnTo>
                    <a:pt x="117924" y="256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965">
              <a:extLst>
                <a:ext uri="{FF2B5EF4-FFF2-40B4-BE49-F238E27FC236}">
                  <a16:creationId xmlns:a16="http://schemas.microsoft.com/office/drawing/2014/main" xmlns="" id="{D9A624AE-445F-43E4-BC28-8309AC193ED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199977" y="1729534"/>
              <a:ext cx="70788" cy="111423"/>
            </a:xfrm>
            <a:custGeom>
              <a:avLst/>
              <a:gdLst/>
              <a:ahLst/>
              <a:cxnLst/>
              <a:rect l="0" t="0" r="0" b="0"/>
              <a:pathLst>
                <a:path w="70788" h="111423">
                  <a:moveTo>
                    <a:pt x="35473" y="35766"/>
                  </a:moveTo>
                  <a:lnTo>
                    <a:pt x="35473" y="35766"/>
                  </a:lnTo>
                  <a:lnTo>
                    <a:pt x="35473" y="109"/>
                  </a:lnTo>
                  <a:lnTo>
                    <a:pt x="34767" y="0"/>
                  </a:lnTo>
                  <a:lnTo>
                    <a:pt x="32102" y="1761"/>
                  </a:lnTo>
                  <a:lnTo>
                    <a:pt x="6241" y="39171"/>
                  </a:lnTo>
                  <a:lnTo>
                    <a:pt x="0" y="67035"/>
                  </a:lnTo>
                  <a:lnTo>
                    <a:pt x="2304" y="85412"/>
                  </a:lnTo>
                  <a:lnTo>
                    <a:pt x="4893" y="94263"/>
                  </a:lnTo>
                  <a:lnTo>
                    <a:pt x="13415" y="105980"/>
                  </a:lnTo>
                  <a:lnTo>
                    <a:pt x="18651" y="110092"/>
                  </a:lnTo>
                  <a:lnTo>
                    <a:pt x="23553" y="111422"/>
                  </a:lnTo>
                  <a:lnTo>
                    <a:pt x="28232" y="110898"/>
                  </a:lnTo>
                  <a:lnTo>
                    <a:pt x="37899" y="105847"/>
                  </a:lnTo>
                  <a:lnTo>
                    <a:pt x="54536" y="90397"/>
                  </a:lnTo>
                  <a:lnTo>
                    <a:pt x="64171" y="76039"/>
                  </a:lnTo>
                  <a:lnTo>
                    <a:pt x="70787" y="52089"/>
                  </a:lnTo>
                  <a:lnTo>
                    <a:pt x="67223" y="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66">
              <a:extLst>
                <a:ext uri="{FF2B5EF4-FFF2-40B4-BE49-F238E27FC236}">
                  <a16:creationId xmlns:a16="http://schemas.microsoft.com/office/drawing/2014/main" xmlns="" id="{249FDC47-AB67-42A8-8435-812FBFBDD79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893859" y="1539415"/>
              <a:ext cx="239096" cy="327486"/>
            </a:xfrm>
            <a:custGeom>
              <a:avLst/>
              <a:gdLst/>
              <a:ahLst/>
              <a:cxnLst/>
              <a:rect l="0" t="0" r="0" b="0"/>
              <a:pathLst>
                <a:path w="239096" h="327486">
                  <a:moveTo>
                    <a:pt x="5041" y="111585"/>
                  </a:moveTo>
                  <a:lnTo>
                    <a:pt x="5041" y="111585"/>
                  </a:lnTo>
                  <a:lnTo>
                    <a:pt x="5041" y="100029"/>
                  </a:lnTo>
                  <a:lnTo>
                    <a:pt x="5746" y="100353"/>
                  </a:lnTo>
                  <a:lnTo>
                    <a:pt x="8412" y="102595"/>
                  </a:lnTo>
                  <a:lnTo>
                    <a:pt x="10999" y="150095"/>
                  </a:lnTo>
                  <a:lnTo>
                    <a:pt x="11217" y="180912"/>
                  </a:lnTo>
                  <a:lnTo>
                    <a:pt x="11313" y="215775"/>
                  </a:lnTo>
                  <a:lnTo>
                    <a:pt x="7997" y="260989"/>
                  </a:lnTo>
                  <a:lnTo>
                    <a:pt x="5430" y="305750"/>
                  </a:lnTo>
                  <a:lnTo>
                    <a:pt x="5300" y="308761"/>
                  </a:lnTo>
                  <a:lnTo>
                    <a:pt x="4508" y="309358"/>
                  </a:lnTo>
                  <a:lnTo>
                    <a:pt x="3274" y="308345"/>
                  </a:lnTo>
                  <a:lnTo>
                    <a:pt x="1747" y="306258"/>
                  </a:lnTo>
                  <a:lnTo>
                    <a:pt x="0" y="271786"/>
                  </a:lnTo>
                  <a:lnTo>
                    <a:pt x="3939" y="231568"/>
                  </a:lnTo>
                  <a:lnTo>
                    <a:pt x="10281" y="184216"/>
                  </a:lnTo>
                  <a:lnTo>
                    <a:pt x="17012" y="151156"/>
                  </a:lnTo>
                  <a:lnTo>
                    <a:pt x="22826" y="115767"/>
                  </a:lnTo>
                  <a:lnTo>
                    <a:pt x="28467" y="79577"/>
                  </a:lnTo>
                  <a:lnTo>
                    <a:pt x="35679" y="44678"/>
                  </a:lnTo>
                  <a:lnTo>
                    <a:pt x="47184" y="1357"/>
                  </a:lnTo>
                  <a:lnTo>
                    <a:pt x="47953" y="0"/>
                  </a:lnTo>
                  <a:lnTo>
                    <a:pt x="50689" y="6017"/>
                  </a:lnTo>
                  <a:lnTo>
                    <a:pt x="61565" y="42990"/>
                  </a:lnTo>
                  <a:lnTo>
                    <a:pt x="76587" y="80207"/>
                  </a:lnTo>
                  <a:lnTo>
                    <a:pt x="104983" y="125806"/>
                  </a:lnTo>
                  <a:lnTo>
                    <a:pt x="109769" y="131649"/>
                  </a:lnTo>
                  <a:lnTo>
                    <a:pt x="115782" y="134839"/>
                  </a:lnTo>
                  <a:lnTo>
                    <a:pt x="129989" y="136502"/>
                  </a:lnTo>
                  <a:lnTo>
                    <a:pt x="147592" y="127363"/>
                  </a:lnTo>
                  <a:lnTo>
                    <a:pt x="175454" y="100502"/>
                  </a:lnTo>
                  <a:lnTo>
                    <a:pt x="197821" y="65733"/>
                  </a:lnTo>
                  <a:lnTo>
                    <a:pt x="221816" y="20070"/>
                  </a:lnTo>
                  <a:lnTo>
                    <a:pt x="229824" y="9524"/>
                  </a:lnTo>
                  <a:lnTo>
                    <a:pt x="231096" y="8972"/>
                  </a:lnTo>
                  <a:lnTo>
                    <a:pt x="231945" y="9310"/>
                  </a:lnTo>
                  <a:lnTo>
                    <a:pt x="233305" y="27882"/>
                  </a:lnTo>
                  <a:lnTo>
                    <a:pt x="234247" y="63423"/>
                  </a:lnTo>
                  <a:lnTo>
                    <a:pt x="237975" y="110093"/>
                  </a:lnTo>
                  <a:lnTo>
                    <a:pt x="239095" y="145494"/>
                  </a:lnTo>
                  <a:lnTo>
                    <a:pt x="237711" y="184276"/>
                  </a:lnTo>
                  <a:lnTo>
                    <a:pt x="234744" y="223620"/>
                  </a:lnTo>
                  <a:lnTo>
                    <a:pt x="231074" y="259921"/>
                  </a:lnTo>
                  <a:lnTo>
                    <a:pt x="228038" y="306822"/>
                  </a:lnTo>
                  <a:lnTo>
                    <a:pt x="227291" y="32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1967">
            <a:extLst>
              <a:ext uri="{FF2B5EF4-FFF2-40B4-BE49-F238E27FC236}">
                <a16:creationId xmlns:a16="http://schemas.microsoft.com/office/drawing/2014/main" xmlns="" id="{AD480937-3DF2-4BE2-9BD5-DFF6E72E40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34176" y="1666143"/>
            <a:ext cx="190325" cy="153233"/>
          </a:xfrm>
          <a:custGeom>
            <a:avLst/>
            <a:gdLst/>
            <a:ahLst/>
            <a:cxnLst/>
            <a:rect l="0" t="0" r="0" b="0"/>
            <a:pathLst>
              <a:path w="190325" h="153233">
                <a:moveTo>
                  <a:pt x="114124" y="35657"/>
                </a:moveTo>
                <a:lnTo>
                  <a:pt x="114124" y="35657"/>
                </a:lnTo>
                <a:lnTo>
                  <a:pt x="84270" y="5803"/>
                </a:lnTo>
                <a:lnTo>
                  <a:pt x="72163" y="1222"/>
                </a:lnTo>
                <a:lnTo>
                  <a:pt x="64983" y="0"/>
                </a:lnTo>
                <a:lnTo>
                  <a:pt x="51362" y="2406"/>
                </a:lnTo>
                <a:lnTo>
                  <a:pt x="44765" y="5023"/>
                </a:lnTo>
                <a:lnTo>
                  <a:pt x="21999" y="28932"/>
                </a:lnTo>
                <a:lnTo>
                  <a:pt x="4121" y="66198"/>
                </a:lnTo>
                <a:lnTo>
                  <a:pt x="0" y="108520"/>
                </a:lnTo>
                <a:lnTo>
                  <a:pt x="6618" y="142226"/>
                </a:lnTo>
                <a:lnTo>
                  <a:pt x="12114" y="148331"/>
                </a:lnTo>
                <a:lnTo>
                  <a:pt x="19307" y="151695"/>
                </a:lnTo>
                <a:lnTo>
                  <a:pt x="27629" y="153232"/>
                </a:lnTo>
                <a:lnTo>
                  <a:pt x="44402" y="149296"/>
                </a:lnTo>
                <a:lnTo>
                  <a:pt x="52826" y="145283"/>
                </a:lnTo>
                <a:lnTo>
                  <a:pt x="67831" y="129535"/>
                </a:lnTo>
                <a:lnTo>
                  <a:pt x="80144" y="107719"/>
                </a:lnTo>
                <a:lnTo>
                  <a:pt x="90336" y="69082"/>
                </a:lnTo>
                <a:lnTo>
                  <a:pt x="97821" y="26357"/>
                </a:lnTo>
                <a:lnTo>
                  <a:pt x="99022" y="23813"/>
                </a:lnTo>
                <a:lnTo>
                  <a:pt x="99823" y="22822"/>
                </a:lnTo>
                <a:lnTo>
                  <a:pt x="100357" y="22867"/>
                </a:lnTo>
                <a:lnTo>
                  <a:pt x="116910" y="58302"/>
                </a:lnTo>
                <a:lnTo>
                  <a:pt x="146555" y="90982"/>
                </a:lnTo>
                <a:lnTo>
                  <a:pt x="190324" y="1245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400">
            <a:extLst>
              <a:ext uri="{FF2B5EF4-FFF2-40B4-BE49-F238E27FC236}">
                <a16:creationId xmlns:a16="http://schemas.microsoft.com/office/drawing/2014/main" xmlns="" id="{029935DD-511F-46AD-8768-F42AFED5511A}"/>
              </a:ext>
            </a:extLst>
          </p:cNvPr>
          <p:cNvGrpSpPr/>
          <p:nvPr/>
        </p:nvGrpSpPr>
        <p:grpSpPr>
          <a:xfrm>
            <a:off x="6018478" y="1619250"/>
            <a:ext cx="509579" cy="215252"/>
            <a:chOff x="6018478" y="1619250"/>
            <a:chExt cx="509579" cy="215252"/>
          </a:xfrm>
        </p:grpSpPr>
        <p:sp>
          <p:nvSpPr>
            <p:cNvPr id="41" name="SMARTInkShape-1968">
              <a:extLst>
                <a:ext uri="{FF2B5EF4-FFF2-40B4-BE49-F238E27FC236}">
                  <a16:creationId xmlns:a16="http://schemas.microsoft.com/office/drawing/2014/main" xmlns="" id="{84EFEA06-4F67-41C6-A588-DCC96249816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426200" y="1651000"/>
              <a:ext cx="101857" cy="125647"/>
            </a:xfrm>
            <a:custGeom>
              <a:avLst/>
              <a:gdLst/>
              <a:ahLst/>
              <a:cxnLst/>
              <a:rect l="0" t="0" r="0" b="0"/>
              <a:pathLst>
                <a:path w="101857" h="125647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762" y="58934"/>
                  </a:lnTo>
                  <a:lnTo>
                    <a:pt x="4352" y="99653"/>
                  </a:lnTo>
                  <a:lnTo>
                    <a:pt x="860" y="124969"/>
                  </a:lnTo>
                  <a:lnTo>
                    <a:pt x="573" y="125646"/>
                  </a:lnTo>
                  <a:lnTo>
                    <a:pt x="255" y="120753"/>
                  </a:lnTo>
                  <a:lnTo>
                    <a:pt x="15730" y="83757"/>
                  </a:lnTo>
                  <a:lnTo>
                    <a:pt x="35327" y="37084"/>
                  </a:lnTo>
                  <a:lnTo>
                    <a:pt x="46039" y="19774"/>
                  </a:lnTo>
                  <a:lnTo>
                    <a:pt x="51860" y="13183"/>
                  </a:lnTo>
                  <a:lnTo>
                    <a:pt x="65852" y="5859"/>
                  </a:lnTo>
                  <a:lnTo>
                    <a:pt x="73535" y="3906"/>
                  </a:lnTo>
                  <a:lnTo>
                    <a:pt x="80068" y="4721"/>
                  </a:lnTo>
                  <a:lnTo>
                    <a:pt x="91090" y="11270"/>
                  </a:lnTo>
                  <a:lnTo>
                    <a:pt x="98809" y="25000"/>
                  </a:lnTo>
                  <a:lnTo>
                    <a:pt x="101856" y="33600"/>
                  </a:lnTo>
                  <a:lnTo>
                    <a:pt x="101478" y="54444"/>
                  </a:lnTo>
                  <a:lnTo>
                    <a:pt x="91706" y="101819"/>
                  </a:lnTo>
                  <a:lnTo>
                    <a:pt x="889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69">
              <a:extLst>
                <a:ext uri="{FF2B5EF4-FFF2-40B4-BE49-F238E27FC236}">
                  <a16:creationId xmlns:a16="http://schemas.microsoft.com/office/drawing/2014/main" xmlns="" id="{F54A87BF-8894-4D7B-802E-0A3B8973063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358115" y="1619250"/>
              <a:ext cx="10936" cy="114301"/>
            </a:xfrm>
            <a:custGeom>
              <a:avLst/>
              <a:gdLst/>
              <a:ahLst/>
              <a:cxnLst/>
              <a:rect l="0" t="0" r="0" b="0"/>
              <a:pathLst>
                <a:path w="10936" h="114301">
                  <a:moveTo>
                    <a:pt x="10935" y="114300"/>
                  </a:moveTo>
                  <a:lnTo>
                    <a:pt x="10935" y="114300"/>
                  </a:lnTo>
                  <a:lnTo>
                    <a:pt x="4193" y="80590"/>
                  </a:lnTo>
                  <a:lnTo>
                    <a:pt x="0" y="39401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70">
              <a:extLst>
                <a:ext uri="{FF2B5EF4-FFF2-40B4-BE49-F238E27FC236}">
                  <a16:creationId xmlns:a16="http://schemas.microsoft.com/office/drawing/2014/main" xmlns="" id="{59C13167-921D-4FCD-86CD-DD5BAD00104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350000" y="1698142"/>
              <a:ext cx="19051" cy="105259"/>
            </a:xfrm>
            <a:custGeom>
              <a:avLst/>
              <a:gdLst/>
              <a:ahLst/>
              <a:cxnLst/>
              <a:rect l="0" t="0" r="0" b="0"/>
              <a:pathLst>
                <a:path w="19051" h="1052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9" y="1562"/>
                  </a:lnTo>
                  <a:lnTo>
                    <a:pt x="9420" y="4377"/>
                  </a:lnTo>
                  <a:lnTo>
                    <a:pt x="7418" y="45462"/>
                  </a:lnTo>
                  <a:lnTo>
                    <a:pt x="15235" y="88255"/>
                  </a:lnTo>
                  <a:lnTo>
                    <a:pt x="1905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71">
              <a:extLst>
                <a:ext uri="{FF2B5EF4-FFF2-40B4-BE49-F238E27FC236}">
                  <a16:creationId xmlns:a16="http://schemas.microsoft.com/office/drawing/2014/main" xmlns="" id="{3483578B-87DA-46DA-B459-3A152D7D95B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171119" y="1690865"/>
              <a:ext cx="104301" cy="126004"/>
            </a:xfrm>
            <a:custGeom>
              <a:avLst/>
              <a:gdLst/>
              <a:ahLst/>
              <a:cxnLst/>
              <a:rect l="0" t="0" r="0" b="0"/>
              <a:pathLst>
                <a:path w="104301" h="126004">
                  <a:moveTo>
                    <a:pt x="58231" y="10935"/>
                  </a:moveTo>
                  <a:lnTo>
                    <a:pt x="58231" y="10935"/>
                  </a:lnTo>
                  <a:lnTo>
                    <a:pt x="54860" y="4193"/>
                  </a:lnTo>
                  <a:lnTo>
                    <a:pt x="51750" y="2207"/>
                  </a:lnTo>
                  <a:lnTo>
                    <a:pt x="42651" y="0"/>
                  </a:lnTo>
                  <a:lnTo>
                    <a:pt x="33433" y="901"/>
                  </a:lnTo>
                  <a:lnTo>
                    <a:pt x="28998" y="2129"/>
                  </a:lnTo>
                  <a:lnTo>
                    <a:pt x="18428" y="12901"/>
                  </a:lnTo>
                  <a:lnTo>
                    <a:pt x="8086" y="29447"/>
                  </a:lnTo>
                  <a:lnTo>
                    <a:pt x="1136" y="48561"/>
                  </a:lnTo>
                  <a:lnTo>
                    <a:pt x="0" y="79155"/>
                  </a:lnTo>
                  <a:lnTo>
                    <a:pt x="7503" y="107192"/>
                  </a:lnTo>
                  <a:lnTo>
                    <a:pt x="12418" y="113911"/>
                  </a:lnTo>
                  <a:lnTo>
                    <a:pt x="25404" y="123260"/>
                  </a:lnTo>
                  <a:lnTo>
                    <a:pt x="40584" y="126003"/>
                  </a:lnTo>
                  <a:lnTo>
                    <a:pt x="56032" y="124165"/>
                  </a:lnTo>
                  <a:lnTo>
                    <a:pt x="69954" y="118645"/>
                  </a:lnTo>
                  <a:lnTo>
                    <a:pt x="93061" y="100861"/>
                  </a:lnTo>
                  <a:lnTo>
                    <a:pt x="101933" y="85710"/>
                  </a:lnTo>
                  <a:lnTo>
                    <a:pt x="104300" y="77718"/>
                  </a:lnTo>
                  <a:lnTo>
                    <a:pt x="101283" y="59431"/>
                  </a:lnTo>
                  <a:lnTo>
                    <a:pt x="92182" y="40955"/>
                  </a:lnTo>
                  <a:lnTo>
                    <a:pt x="78729" y="25689"/>
                  </a:lnTo>
                  <a:lnTo>
                    <a:pt x="61461" y="17492"/>
                  </a:lnTo>
                  <a:lnTo>
                    <a:pt x="38486" y="12230"/>
                  </a:lnTo>
                  <a:lnTo>
                    <a:pt x="58231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72">
              <a:extLst>
                <a:ext uri="{FF2B5EF4-FFF2-40B4-BE49-F238E27FC236}">
                  <a16:creationId xmlns:a16="http://schemas.microsoft.com/office/drawing/2014/main" xmlns="" id="{99820164-F480-45A8-ACF5-4B8EFEA1119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018478" y="1646280"/>
              <a:ext cx="115623" cy="188222"/>
            </a:xfrm>
            <a:custGeom>
              <a:avLst/>
              <a:gdLst/>
              <a:ahLst/>
              <a:cxnLst/>
              <a:rect l="0" t="0" r="0" b="0"/>
              <a:pathLst>
                <a:path w="115623" h="188222">
                  <a:moveTo>
                    <a:pt x="96572" y="49170"/>
                  </a:moveTo>
                  <a:lnTo>
                    <a:pt x="96572" y="49170"/>
                  </a:lnTo>
                  <a:lnTo>
                    <a:pt x="95867" y="34667"/>
                  </a:lnTo>
                  <a:lnTo>
                    <a:pt x="87733" y="13228"/>
                  </a:lnTo>
                  <a:lnTo>
                    <a:pt x="79943" y="6620"/>
                  </a:lnTo>
                  <a:lnTo>
                    <a:pt x="69426" y="2037"/>
                  </a:lnTo>
                  <a:lnTo>
                    <a:pt x="57695" y="0"/>
                  </a:lnTo>
                  <a:lnTo>
                    <a:pt x="45427" y="2857"/>
                  </a:lnTo>
                  <a:lnTo>
                    <a:pt x="39192" y="5595"/>
                  </a:lnTo>
                  <a:lnTo>
                    <a:pt x="28501" y="18044"/>
                  </a:lnTo>
                  <a:lnTo>
                    <a:pt x="10140" y="58152"/>
                  </a:lnTo>
                  <a:lnTo>
                    <a:pt x="564" y="97771"/>
                  </a:lnTo>
                  <a:lnTo>
                    <a:pt x="0" y="134047"/>
                  </a:lnTo>
                  <a:lnTo>
                    <a:pt x="11043" y="163768"/>
                  </a:lnTo>
                  <a:lnTo>
                    <a:pt x="23751" y="177949"/>
                  </a:lnTo>
                  <a:lnTo>
                    <a:pt x="31092" y="183706"/>
                  </a:lnTo>
                  <a:lnTo>
                    <a:pt x="50536" y="188221"/>
                  </a:lnTo>
                  <a:lnTo>
                    <a:pt x="72584" y="186465"/>
                  </a:lnTo>
                  <a:lnTo>
                    <a:pt x="115622" y="169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01">
            <a:extLst>
              <a:ext uri="{FF2B5EF4-FFF2-40B4-BE49-F238E27FC236}">
                <a16:creationId xmlns:a16="http://schemas.microsoft.com/office/drawing/2014/main" xmlns="" id="{FCC4EA45-F12E-4C2B-A839-2CECC81920B4}"/>
              </a:ext>
            </a:extLst>
          </p:cNvPr>
          <p:cNvGrpSpPr/>
          <p:nvPr/>
        </p:nvGrpSpPr>
        <p:grpSpPr>
          <a:xfrm>
            <a:off x="6841598" y="1493811"/>
            <a:ext cx="434198" cy="386678"/>
            <a:chOff x="6841598" y="1493811"/>
            <a:chExt cx="434198" cy="386678"/>
          </a:xfrm>
        </p:grpSpPr>
        <p:sp>
          <p:nvSpPr>
            <p:cNvPr id="47" name="SMARTInkShape-1973">
              <a:extLst>
                <a:ext uri="{FF2B5EF4-FFF2-40B4-BE49-F238E27FC236}">
                  <a16:creationId xmlns:a16="http://schemas.microsoft.com/office/drawing/2014/main" xmlns="" id="{568BFB64-9636-45E8-A170-CA0FCAFA255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166218" y="1649133"/>
              <a:ext cx="109578" cy="231356"/>
            </a:xfrm>
            <a:custGeom>
              <a:avLst/>
              <a:gdLst/>
              <a:ahLst/>
              <a:cxnLst/>
              <a:rect l="0" t="0" r="0" b="0"/>
              <a:pathLst>
                <a:path w="109578" h="231356">
                  <a:moveTo>
                    <a:pt x="28332" y="33617"/>
                  </a:moveTo>
                  <a:lnTo>
                    <a:pt x="28332" y="33617"/>
                  </a:lnTo>
                  <a:lnTo>
                    <a:pt x="28331" y="78352"/>
                  </a:lnTo>
                  <a:lnTo>
                    <a:pt x="26450" y="125709"/>
                  </a:lnTo>
                  <a:lnTo>
                    <a:pt x="19543" y="167913"/>
                  </a:lnTo>
                  <a:lnTo>
                    <a:pt x="10440" y="206053"/>
                  </a:lnTo>
                  <a:lnTo>
                    <a:pt x="4414" y="230740"/>
                  </a:lnTo>
                  <a:lnTo>
                    <a:pt x="3214" y="231355"/>
                  </a:lnTo>
                  <a:lnTo>
                    <a:pt x="1710" y="230353"/>
                  </a:lnTo>
                  <a:lnTo>
                    <a:pt x="0" y="228274"/>
                  </a:lnTo>
                  <a:lnTo>
                    <a:pt x="7395" y="190993"/>
                  </a:lnTo>
                  <a:lnTo>
                    <a:pt x="14558" y="154597"/>
                  </a:lnTo>
                  <a:lnTo>
                    <a:pt x="24327" y="112551"/>
                  </a:lnTo>
                  <a:lnTo>
                    <a:pt x="35724" y="71521"/>
                  </a:lnTo>
                  <a:lnTo>
                    <a:pt x="53334" y="27444"/>
                  </a:lnTo>
                  <a:lnTo>
                    <a:pt x="63197" y="10647"/>
                  </a:lnTo>
                  <a:lnTo>
                    <a:pt x="74166" y="2242"/>
                  </a:lnTo>
                  <a:lnTo>
                    <a:pt x="80055" y="0"/>
                  </a:lnTo>
                  <a:lnTo>
                    <a:pt x="85391" y="1328"/>
                  </a:lnTo>
                  <a:lnTo>
                    <a:pt x="95084" y="10329"/>
                  </a:lnTo>
                  <a:lnTo>
                    <a:pt x="108474" y="34635"/>
                  </a:lnTo>
                  <a:lnTo>
                    <a:pt x="109577" y="57823"/>
                  </a:lnTo>
                  <a:lnTo>
                    <a:pt x="104657" y="82475"/>
                  </a:lnTo>
                  <a:lnTo>
                    <a:pt x="95415" y="102839"/>
                  </a:lnTo>
                  <a:lnTo>
                    <a:pt x="71570" y="130171"/>
                  </a:lnTo>
                  <a:lnTo>
                    <a:pt x="52252" y="140030"/>
                  </a:lnTo>
                  <a:lnTo>
                    <a:pt x="21982" y="147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74">
              <a:extLst>
                <a:ext uri="{FF2B5EF4-FFF2-40B4-BE49-F238E27FC236}">
                  <a16:creationId xmlns:a16="http://schemas.microsoft.com/office/drawing/2014/main" xmlns="" id="{F5A55FA1-F6BA-4548-AB51-7B593D4D0F7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112000" y="16065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95250"/>
                  </a:moveTo>
                  <a:lnTo>
                    <a:pt x="0" y="95250"/>
                  </a:lnTo>
                  <a:lnTo>
                    <a:pt x="5069" y="4808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75">
              <a:extLst>
                <a:ext uri="{FF2B5EF4-FFF2-40B4-BE49-F238E27FC236}">
                  <a16:creationId xmlns:a16="http://schemas.microsoft.com/office/drawing/2014/main" xmlns="" id="{75DD955D-D4C2-4903-9F2B-D908BA8E943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092950" y="17018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3861" y="21048"/>
                  </a:lnTo>
                  <a:lnTo>
                    <a:pt x="339" y="6826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976">
              <a:extLst>
                <a:ext uri="{FF2B5EF4-FFF2-40B4-BE49-F238E27FC236}">
                  <a16:creationId xmlns:a16="http://schemas.microsoft.com/office/drawing/2014/main" xmlns="" id="{1E01FC55-FA58-46BC-BD2C-605C9C0F0AC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048500" y="1515682"/>
              <a:ext cx="6351" cy="236919"/>
            </a:xfrm>
            <a:custGeom>
              <a:avLst/>
              <a:gdLst/>
              <a:ahLst/>
              <a:cxnLst/>
              <a:rect l="0" t="0" r="0" b="0"/>
              <a:pathLst>
                <a:path w="6351" h="236919">
                  <a:moveTo>
                    <a:pt x="6350" y="21018"/>
                  </a:moveTo>
                  <a:lnTo>
                    <a:pt x="6350" y="21018"/>
                  </a:lnTo>
                  <a:lnTo>
                    <a:pt x="6350" y="0"/>
                  </a:lnTo>
                  <a:lnTo>
                    <a:pt x="6350" y="47003"/>
                  </a:lnTo>
                  <a:lnTo>
                    <a:pt x="4468" y="92923"/>
                  </a:lnTo>
                  <a:lnTo>
                    <a:pt x="1986" y="125648"/>
                  </a:lnTo>
                  <a:lnTo>
                    <a:pt x="882" y="159007"/>
                  </a:lnTo>
                  <a:lnTo>
                    <a:pt x="261" y="206150"/>
                  </a:lnTo>
                  <a:lnTo>
                    <a:pt x="0" y="23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77">
              <a:extLst>
                <a:ext uri="{FF2B5EF4-FFF2-40B4-BE49-F238E27FC236}">
                  <a16:creationId xmlns:a16="http://schemas.microsoft.com/office/drawing/2014/main" xmlns="" id="{5D500307-3F67-4A6B-B42E-E17CDF6E888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841598" y="1695450"/>
              <a:ext cx="149753" cy="57151"/>
            </a:xfrm>
            <a:custGeom>
              <a:avLst/>
              <a:gdLst/>
              <a:ahLst/>
              <a:cxnLst/>
              <a:rect l="0" t="0" r="0" b="0"/>
              <a:pathLst>
                <a:path w="149753" h="57151">
                  <a:moveTo>
                    <a:pt x="16402" y="57150"/>
                  </a:moveTo>
                  <a:lnTo>
                    <a:pt x="16402" y="57150"/>
                  </a:lnTo>
                  <a:lnTo>
                    <a:pt x="3310" y="43352"/>
                  </a:lnTo>
                  <a:lnTo>
                    <a:pt x="0" y="37377"/>
                  </a:lnTo>
                  <a:lnTo>
                    <a:pt x="529" y="34796"/>
                  </a:lnTo>
                  <a:lnTo>
                    <a:pt x="4879" y="30046"/>
                  </a:lnTo>
                  <a:lnTo>
                    <a:pt x="46226" y="13598"/>
                  </a:lnTo>
                  <a:lnTo>
                    <a:pt x="84583" y="5126"/>
                  </a:lnTo>
                  <a:lnTo>
                    <a:pt x="123857" y="1519"/>
                  </a:lnTo>
                  <a:lnTo>
                    <a:pt x="149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78">
              <a:extLst>
                <a:ext uri="{FF2B5EF4-FFF2-40B4-BE49-F238E27FC236}">
                  <a16:creationId xmlns:a16="http://schemas.microsoft.com/office/drawing/2014/main" xmlns="" id="{61EFCA09-EE64-4F8B-8122-11A3D6BDD5F3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889750" y="1493811"/>
              <a:ext cx="81668" cy="330124"/>
            </a:xfrm>
            <a:custGeom>
              <a:avLst/>
              <a:gdLst/>
              <a:ahLst/>
              <a:cxnLst/>
              <a:rect l="0" t="0" r="0" b="0"/>
              <a:pathLst>
                <a:path w="81668" h="330124">
                  <a:moveTo>
                    <a:pt x="76200" y="30189"/>
                  </a:moveTo>
                  <a:lnTo>
                    <a:pt x="76200" y="30189"/>
                  </a:lnTo>
                  <a:lnTo>
                    <a:pt x="80564" y="20050"/>
                  </a:lnTo>
                  <a:lnTo>
                    <a:pt x="81667" y="12512"/>
                  </a:lnTo>
                  <a:lnTo>
                    <a:pt x="80276" y="6340"/>
                  </a:lnTo>
                  <a:lnTo>
                    <a:pt x="78918" y="3706"/>
                  </a:lnTo>
                  <a:lnTo>
                    <a:pt x="76600" y="1951"/>
                  </a:lnTo>
                  <a:lnTo>
                    <a:pt x="70263" y="0"/>
                  </a:lnTo>
                  <a:lnTo>
                    <a:pt x="66597" y="1596"/>
                  </a:lnTo>
                  <a:lnTo>
                    <a:pt x="58762" y="9014"/>
                  </a:lnTo>
                  <a:lnTo>
                    <a:pt x="43045" y="38575"/>
                  </a:lnTo>
                  <a:lnTo>
                    <a:pt x="31725" y="85355"/>
                  </a:lnTo>
                  <a:lnTo>
                    <a:pt x="28211" y="121029"/>
                  </a:lnTo>
                  <a:lnTo>
                    <a:pt x="27355" y="158051"/>
                  </a:lnTo>
                  <a:lnTo>
                    <a:pt x="29325" y="195672"/>
                  </a:lnTo>
                  <a:lnTo>
                    <a:pt x="30672" y="231678"/>
                  </a:lnTo>
                  <a:lnTo>
                    <a:pt x="31431" y="278037"/>
                  </a:lnTo>
                  <a:lnTo>
                    <a:pt x="30197" y="301210"/>
                  </a:lnTo>
                  <a:lnTo>
                    <a:pt x="22275" y="324040"/>
                  </a:lnTo>
                  <a:lnTo>
                    <a:pt x="17425" y="330123"/>
                  </a:lnTo>
                  <a:lnTo>
                    <a:pt x="14439" y="329628"/>
                  </a:lnTo>
                  <a:lnTo>
                    <a:pt x="0" y="31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02">
            <a:extLst>
              <a:ext uri="{FF2B5EF4-FFF2-40B4-BE49-F238E27FC236}">
                <a16:creationId xmlns:a16="http://schemas.microsoft.com/office/drawing/2014/main" xmlns="" id="{3915822F-F2AB-4C89-9A39-BFB966C6FC1E}"/>
              </a:ext>
            </a:extLst>
          </p:cNvPr>
          <p:cNvGrpSpPr/>
          <p:nvPr/>
        </p:nvGrpSpPr>
        <p:grpSpPr>
          <a:xfrm>
            <a:off x="7761260" y="1475892"/>
            <a:ext cx="525491" cy="311288"/>
            <a:chOff x="7761260" y="1475892"/>
            <a:chExt cx="525491" cy="311288"/>
          </a:xfrm>
        </p:grpSpPr>
        <p:sp>
          <p:nvSpPr>
            <p:cNvPr id="54" name="SMARTInkShape-1979">
              <a:extLst>
                <a:ext uri="{FF2B5EF4-FFF2-40B4-BE49-F238E27FC236}">
                  <a16:creationId xmlns:a16="http://schemas.microsoft.com/office/drawing/2014/main" xmlns="" id="{BC73B97A-185D-4DB8-9B30-68F41E43D94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073498" y="1499842"/>
              <a:ext cx="213253" cy="252759"/>
            </a:xfrm>
            <a:custGeom>
              <a:avLst/>
              <a:gdLst/>
              <a:ahLst/>
              <a:cxnLst/>
              <a:rect l="0" t="0" r="0" b="0"/>
              <a:pathLst>
                <a:path w="213253" h="252759">
                  <a:moveTo>
                    <a:pt x="16402" y="144808"/>
                  </a:moveTo>
                  <a:lnTo>
                    <a:pt x="16402" y="144808"/>
                  </a:lnTo>
                  <a:lnTo>
                    <a:pt x="0" y="139341"/>
                  </a:lnTo>
                  <a:lnTo>
                    <a:pt x="529" y="139046"/>
                  </a:lnTo>
                  <a:lnTo>
                    <a:pt x="42855" y="131739"/>
                  </a:lnTo>
                  <a:lnTo>
                    <a:pt x="78280" y="105956"/>
                  </a:lnTo>
                  <a:lnTo>
                    <a:pt x="107486" y="75597"/>
                  </a:lnTo>
                  <a:lnTo>
                    <a:pt x="132917" y="35323"/>
                  </a:lnTo>
                  <a:lnTo>
                    <a:pt x="152770" y="620"/>
                  </a:lnTo>
                  <a:lnTo>
                    <a:pt x="153880" y="0"/>
                  </a:lnTo>
                  <a:lnTo>
                    <a:pt x="154621" y="1702"/>
                  </a:lnTo>
                  <a:lnTo>
                    <a:pt x="155114" y="4954"/>
                  </a:lnTo>
                  <a:lnTo>
                    <a:pt x="145768" y="42707"/>
                  </a:lnTo>
                  <a:lnTo>
                    <a:pt x="138339" y="74030"/>
                  </a:lnTo>
                  <a:lnTo>
                    <a:pt x="130334" y="109118"/>
                  </a:lnTo>
                  <a:lnTo>
                    <a:pt x="121366" y="144468"/>
                  </a:lnTo>
                  <a:lnTo>
                    <a:pt x="106534" y="189314"/>
                  </a:lnTo>
                  <a:lnTo>
                    <a:pt x="99950" y="221930"/>
                  </a:lnTo>
                  <a:lnTo>
                    <a:pt x="101733" y="222328"/>
                  </a:lnTo>
                  <a:lnTo>
                    <a:pt x="109360" y="219008"/>
                  </a:lnTo>
                  <a:lnTo>
                    <a:pt x="150500" y="177590"/>
                  </a:lnTo>
                  <a:lnTo>
                    <a:pt x="176864" y="164556"/>
                  </a:lnTo>
                  <a:lnTo>
                    <a:pt x="183348" y="164323"/>
                  </a:lnTo>
                  <a:lnTo>
                    <a:pt x="188377" y="166285"/>
                  </a:lnTo>
                  <a:lnTo>
                    <a:pt x="192435" y="169709"/>
                  </a:lnTo>
                  <a:lnTo>
                    <a:pt x="196944" y="181040"/>
                  </a:lnTo>
                  <a:lnTo>
                    <a:pt x="205146" y="223140"/>
                  </a:lnTo>
                  <a:lnTo>
                    <a:pt x="213252" y="25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80">
              <a:extLst>
                <a:ext uri="{FF2B5EF4-FFF2-40B4-BE49-F238E27FC236}">
                  <a16:creationId xmlns:a16="http://schemas.microsoft.com/office/drawing/2014/main" xmlns="" id="{F1073CF2-5E88-46DE-B296-3EEA06D2A45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098220" y="1475892"/>
              <a:ext cx="42481" cy="300753"/>
            </a:xfrm>
            <a:custGeom>
              <a:avLst/>
              <a:gdLst/>
              <a:ahLst/>
              <a:cxnLst/>
              <a:rect l="0" t="0" r="0" b="0"/>
              <a:pathLst>
                <a:path w="42481" h="300753">
                  <a:moveTo>
                    <a:pt x="42480" y="3658"/>
                  </a:moveTo>
                  <a:lnTo>
                    <a:pt x="42480" y="3658"/>
                  </a:lnTo>
                  <a:lnTo>
                    <a:pt x="42480" y="287"/>
                  </a:lnTo>
                  <a:lnTo>
                    <a:pt x="41774" y="0"/>
                  </a:lnTo>
                  <a:lnTo>
                    <a:pt x="39109" y="1562"/>
                  </a:lnTo>
                  <a:lnTo>
                    <a:pt x="27733" y="43564"/>
                  </a:lnTo>
                  <a:lnTo>
                    <a:pt x="18355" y="88625"/>
                  </a:lnTo>
                  <a:lnTo>
                    <a:pt x="14119" y="122560"/>
                  </a:lnTo>
                  <a:lnTo>
                    <a:pt x="12236" y="161160"/>
                  </a:lnTo>
                  <a:lnTo>
                    <a:pt x="7636" y="199953"/>
                  </a:lnTo>
                  <a:lnTo>
                    <a:pt x="2300" y="236245"/>
                  </a:lnTo>
                  <a:lnTo>
                    <a:pt x="0" y="277654"/>
                  </a:lnTo>
                  <a:lnTo>
                    <a:pt x="1962" y="293827"/>
                  </a:lnTo>
                  <a:lnTo>
                    <a:pt x="4885" y="297998"/>
                  </a:lnTo>
                  <a:lnTo>
                    <a:pt x="8950" y="300074"/>
                  </a:lnTo>
                  <a:lnTo>
                    <a:pt x="13776" y="300752"/>
                  </a:lnTo>
                  <a:lnTo>
                    <a:pt x="17700" y="299087"/>
                  </a:lnTo>
                  <a:lnTo>
                    <a:pt x="23941" y="291593"/>
                  </a:lnTo>
                  <a:lnTo>
                    <a:pt x="31421" y="268732"/>
                  </a:lnTo>
                  <a:lnTo>
                    <a:pt x="35200" y="224202"/>
                  </a:lnTo>
                  <a:lnTo>
                    <a:pt x="3613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981">
              <a:extLst>
                <a:ext uri="{FF2B5EF4-FFF2-40B4-BE49-F238E27FC236}">
                  <a16:creationId xmlns:a16="http://schemas.microsoft.com/office/drawing/2014/main" xmlns="" id="{92297B5B-F1C5-4581-BB88-98BC4B886C3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007350" y="15748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1423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982">
              <a:extLst>
                <a:ext uri="{FF2B5EF4-FFF2-40B4-BE49-F238E27FC236}">
                  <a16:creationId xmlns:a16="http://schemas.microsoft.com/office/drawing/2014/main" xmlns="" id="{EF493455-8908-4430-80CE-0543F97F7F2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994650" y="1676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144" y="7526"/>
                  </a:lnTo>
                  <a:lnTo>
                    <a:pt x="621" y="3535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983">
              <a:extLst>
                <a:ext uri="{FF2B5EF4-FFF2-40B4-BE49-F238E27FC236}">
                  <a16:creationId xmlns:a16="http://schemas.microsoft.com/office/drawing/2014/main" xmlns="" id="{9D9F2532-036A-488E-8140-B6FD1D8EF3E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761260" y="1638300"/>
              <a:ext cx="148877" cy="148880"/>
            </a:xfrm>
            <a:custGeom>
              <a:avLst/>
              <a:gdLst/>
              <a:ahLst/>
              <a:cxnLst/>
              <a:rect l="0" t="0" r="0" b="0"/>
              <a:pathLst>
                <a:path w="148877" h="148880">
                  <a:moveTo>
                    <a:pt x="30190" y="0"/>
                  </a:moveTo>
                  <a:lnTo>
                    <a:pt x="30190" y="0"/>
                  </a:lnTo>
                  <a:lnTo>
                    <a:pt x="23448" y="3371"/>
                  </a:lnTo>
                  <a:lnTo>
                    <a:pt x="12514" y="18951"/>
                  </a:lnTo>
                  <a:lnTo>
                    <a:pt x="3707" y="48184"/>
                  </a:lnTo>
                  <a:lnTo>
                    <a:pt x="0" y="87027"/>
                  </a:lnTo>
                  <a:lnTo>
                    <a:pt x="2273" y="119703"/>
                  </a:lnTo>
                  <a:lnTo>
                    <a:pt x="7435" y="134576"/>
                  </a:lnTo>
                  <a:lnTo>
                    <a:pt x="10787" y="140517"/>
                  </a:lnTo>
                  <a:lnTo>
                    <a:pt x="14433" y="144478"/>
                  </a:lnTo>
                  <a:lnTo>
                    <a:pt x="22246" y="148879"/>
                  </a:lnTo>
                  <a:lnTo>
                    <a:pt x="26304" y="147231"/>
                  </a:lnTo>
                  <a:lnTo>
                    <a:pt x="47168" y="120109"/>
                  </a:lnTo>
                  <a:lnTo>
                    <a:pt x="61388" y="94473"/>
                  </a:lnTo>
                  <a:lnTo>
                    <a:pt x="63688" y="92615"/>
                  </a:lnTo>
                  <a:lnTo>
                    <a:pt x="66634" y="93494"/>
                  </a:lnTo>
                  <a:lnTo>
                    <a:pt x="77520" y="104842"/>
                  </a:lnTo>
                  <a:lnTo>
                    <a:pt x="102929" y="138574"/>
                  </a:lnTo>
                  <a:lnTo>
                    <a:pt x="114024" y="145785"/>
                  </a:lnTo>
                  <a:lnTo>
                    <a:pt x="119946" y="146579"/>
                  </a:lnTo>
                  <a:lnTo>
                    <a:pt x="132170" y="143698"/>
                  </a:lnTo>
                  <a:lnTo>
                    <a:pt x="140896" y="135832"/>
                  </a:lnTo>
                  <a:lnTo>
                    <a:pt x="144210" y="130772"/>
                  </a:lnTo>
                  <a:lnTo>
                    <a:pt x="148876" y="106794"/>
                  </a:lnTo>
                  <a:lnTo>
                    <a:pt x="146204" y="91208"/>
                  </a:lnTo>
                  <a:lnTo>
                    <a:pt x="140529" y="70534"/>
                  </a:lnTo>
                  <a:lnTo>
                    <a:pt x="135501" y="44671"/>
                  </a:lnTo>
                  <a:lnTo>
                    <a:pt x="137086" y="42481"/>
                  </a:lnTo>
                  <a:lnTo>
                    <a:pt x="14449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03">
            <a:extLst>
              <a:ext uri="{FF2B5EF4-FFF2-40B4-BE49-F238E27FC236}">
                <a16:creationId xmlns:a16="http://schemas.microsoft.com/office/drawing/2014/main" xmlns="" id="{2AB2163E-79D4-476B-BE28-6F0DAA2A832D}"/>
              </a:ext>
            </a:extLst>
          </p:cNvPr>
          <p:cNvGrpSpPr/>
          <p:nvPr/>
        </p:nvGrpSpPr>
        <p:grpSpPr>
          <a:xfrm>
            <a:off x="8833134" y="1445361"/>
            <a:ext cx="2066837" cy="355754"/>
            <a:chOff x="8833134" y="1445361"/>
            <a:chExt cx="2066837" cy="355754"/>
          </a:xfrm>
        </p:grpSpPr>
        <p:sp>
          <p:nvSpPr>
            <p:cNvPr id="60" name="SMARTInkShape-1984">
              <a:extLst>
                <a:ext uri="{FF2B5EF4-FFF2-40B4-BE49-F238E27FC236}">
                  <a16:creationId xmlns:a16="http://schemas.microsoft.com/office/drawing/2014/main" xmlns="" id="{EC401081-FEAC-42C7-950A-7CB2218572E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839450" y="1524000"/>
              <a:ext cx="60521" cy="215901"/>
            </a:xfrm>
            <a:custGeom>
              <a:avLst/>
              <a:gdLst/>
              <a:ahLst/>
              <a:cxnLst/>
              <a:rect l="0" t="0" r="0" b="0"/>
              <a:pathLst>
                <a:path w="60521" h="2159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56199" y="38300"/>
                  </a:lnTo>
                  <a:lnTo>
                    <a:pt x="46755" y="81904"/>
                  </a:lnTo>
                  <a:lnTo>
                    <a:pt x="32433" y="129396"/>
                  </a:lnTo>
                  <a:lnTo>
                    <a:pt x="19252" y="16839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985">
              <a:extLst>
                <a:ext uri="{FF2B5EF4-FFF2-40B4-BE49-F238E27FC236}">
                  <a16:creationId xmlns:a16="http://schemas.microsoft.com/office/drawing/2014/main" xmlns="" id="{E275CA52-E6C7-4E90-84D3-B3B9AC2D895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602007" y="1689100"/>
              <a:ext cx="123144" cy="23160"/>
            </a:xfrm>
            <a:custGeom>
              <a:avLst/>
              <a:gdLst/>
              <a:ahLst/>
              <a:cxnLst/>
              <a:rect l="0" t="0" r="0" b="0"/>
              <a:pathLst>
                <a:path w="123144" h="23160">
                  <a:moveTo>
                    <a:pt x="46943" y="0"/>
                  </a:moveTo>
                  <a:lnTo>
                    <a:pt x="46943" y="0"/>
                  </a:lnTo>
                  <a:lnTo>
                    <a:pt x="1929" y="8838"/>
                  </a:lnTo>
                  <a:lnTo>
                    <a:pt x="0" y="10831"/>
                  </a:lnTo>
                  <a:lnTo>
                    <a:pt x="832" y="12865"/>
                  </a:lnTo>
                  <a:lnTo>
                    <a:pt x="3502" y="14927"/>
                  </a:lnTo>
                  <a:lnTo>
                    <a:pt x="24115" y="21199"/>
                  </a:lnTo>
                  <a:lnTo>
                    <a:pt x="68460" y="23159"/>
                  </a:lnTo>
                  <a:lnTo>
                    <a:pt x="1231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86">
              <a:extLst>
                <a:ext uri="{FF2B5EF4-FFF2-40B4-BE49-F238E27FC236}">
                  <a16:creationId xmlns:a16="http://schemas.microsoft.com/office/drawing/2014/main" xmlns="" id="{C95BBD2A-6CAB-4938-83FE-D2AEDB8F57A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572750" y="1633274"/>
              <a:ext cx="127001" cy="5027"/>
            </a:xfrm>
            <a:custGeom>
              <a:avLst/>
              <a:gdLst/>
              <a:ahLst/>
              <a:cxnLst/>
              <a:rect l="0" t="0" r="0" b="0"/>
              <a:pathLst>
                <a:path w="127001" h="5027">
                  <a:moveTo>
                    <a:pt x="0" y="5026"/>
                  </a:moveTo>
                  <a:lnTo>
                    <a:pt x="0" y="5026"/>
                  </a:lnTo>
                  <a:lnTo>
                    <a:pt x="35156" y="0"/>
                  </a:lnTo>
                  <a:lnTo>
                    <a:pt x="79091" y="950"/>
                  </a:lnTo>
                  <a:lnTo>
                    <a:pt x="12700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87">
              <a:extLst>
                <a:ext uri="{FF2B5EF4-FFF2-40B4-BE49-F238E27FC236}">
                  <a16:creationId xmlns:a16="http://schemas.microsoft.com/office/drawing/2014/main" xmlns="" id="{AB88A670-BCBD-4F6B-8CF8-7D0B254DD7D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287000" y="1461383"/>
              <a:ext cx="109856" cy="291218"/>
            </a:xfrm>
            <a:custGeom>
              <a:avLst/>
              <a:gdLst/>
              <a:ahLst/>
              <a:cxnLst/>
              <a:rect l="0" t="0" r="0" b="0"/>
              <a:pathLst>
                <a:path w="109856" h="291218">
                  <a:moveTo>
                    <a:pt x="12700" y="5467"/>
                  </a:moveTo>
                  <a:lnTo>
                    <a:pt x="12700" y="5467"/>
                  </a:lnTo>
                  <a:lnTo>
                    <a:pt x="12700" y="2096"/>
                  </a:lnTo>
                  <a:lnTo>
                    <a:pt x="14111" y="1103"/>
                  </a:lnTo>
                  <a:lnTo>
                    <a:pt x="19441" y="0"/>
                  </a:lnTo>
                  <a:lnTo>
                    <a:pt x="33748" y="2750"/>
                  </a:lnTo>
                  <a:lnTo>
                    <a:pt x="58134" y="21517"/>
                  </a:lnTo>
                  <a:lnTo>
                    <a:pt x="87702" y="62904"/>
                  </a:lnTo>
                  <a:lnTo>
                    <a:pt x="102713" y="101080"/>
                  </a:lnTo>
                  <a:lnTo>
                    <a:pt x="109855" y="141800"/>
                  </a:lnTo>
                  <a:lnTo>
                    <a:pt x="103622" y="178713"/>
                  </a:lnTo>
                  <a:lnTo>
                    <a:pt x="87683" y="213934"/>
                  </a:lnTo>
                  <a:lnTo>
                    <a:pt x="65780" y="245580"/>
                  </a:lnTo>
                  <a:lnTo>
                    <a:pt x="29212" y="276441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988">
              <a:extLst>
                <a:ext uri="{FF2B5EF4-FFF2-40B4-BE49-F238E27FC236}">
                  <a16:creationId xmlns:a16="http://schemas.microsoft.com/office/drawing/2014/main" xmlns="" id="{C2707156-41DF-4381-A667-DE8BFE99D19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090150" y="1572907"/>
              <a:ext cx="76201" cy="205094"/>
            </a:xfrm>
            <a:custGeom>
              <a:avLst/>
              <a:gdLst/>
              <a:ahLst/>
              <a:cxnLst/>
              <a:rect l="0" t="0" r="0" b="0"/>
              <a:pathLst>
                <a:path w="76201" h="205094">
                  <a:moveTo>
                    <a:pt x="76200" y="20943"/>
                  </a:moveTo>
                  <a:lnTo>
                    <a:pt x="76200" y="20943"/>
                  </a:lnTo>
                  <a:lnTo>
                    <a:pt x="72830" y="10830"/>
                  </a:lnTo>
                  <a:lnTo>
                    <a:pt x="65530" y="3983"/>
                  </a:lnTo>
                  <a:lnTo>
                    <a:pt x="60620" y="1170"/>
                  </a:lnTo>
                  <a:lnTo>
                    <a:pt x="55935" y="0"/>
                  </a:lnTo>
                  <a:lnTo>
                    <a:pt x="46967" y="581"/>
                  </a:lnTo>
                  <a:lnTo>
                    <a:pt x="43306" y="2430"/>
                  </a:lnTo>
                  <a:lnTo>
                    <a:pt x="37356" y="8246"/>
                  </a:lnTo>
                  <a:lnTo>
                    <a:pt x="34241" y="19298"/>
                  </a:lnTo>
                  <a:lnTo>
                    <a:pt x="33411" y="26196"/>
                  </a:lnTo>
                  <a:lnTo>
                    <a:pt x="43902" y="65806"/>
                  </a:lnTo>
                  <a:lnTo>
                    <a:pt x="60030" y="108486"/>
                  </a:lnTo>
                  <a:lnTo>
                    <a:pt x="70076" y="137506"/>
                  </a:lnTo>
                  <a:lnTo>
                    <a:pt x="70421" y="155534"/>
                  </a:lnTo>
                  <a:lnTo>
                    <a:pt x="63277" y="178179"/>
                  </a:lnTo>
                  <a:lnTo>
                    <a:pt x="50464" y="189839"/>
                  </a:lnTo>
                  <a:lnTo>
                    <a:pt x="33718" y="198313"/>
                  </a:lnTo>
                  <a:lnTo>
                    <a:pt x="0" y="20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89">
              <a:extLst>
                <a:ext uri="{FF2B5EF4-FFF2-40B4-BE49-F238E27FC236}">
                  <a16:creationId xmlns:a16="http://schemas.microsoft.com/office/drawing/2014/main" xmlns="" id="{304A03DD-5405-4817-BCB4-2755C4D74E9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658350" y="1445361"/>
              <a:ext cx="434575" cy="296413"/>
            </a:xfrm>
            <a:custGeom>
              <a:avLst/>
              <a:gdLst/>
              <a:ahLst/>
              <a:cxnLst/>
              <a:rect l="0" t="0" r="0" b="0"/>
              <a:pathLst>
                <a:path w="434575" h="296413">
                  <a:moveTo>
                    <a:pt x="0" y="224689"/>
                  </a:moveTo>
                  <a:lnTo>
                    <a:pt x="0" y="224689"/>
                  </a:lnTo>
                  <a:lnTo>
                    <a:pt x="5774" y="219619"/>
                  </a:lnTo>
                  <a:lnTo>
                    <a:pt x="17311" y="213858"/>
                  </a:lnTo>
                  <a:lnTo>
                    <a:pt x="57609" y="200678"/>
                  </a:lnTo>
                  <a:lnTo>
                    <a:pt x="78374" y="189980"/>
                  </a:lnTo>
                  <a:lnTo>
                    <a:pt x="84222" y="181981"/>
                  </a:lnTo>
                  <a:lnTo>
                    <a:pt x="83665" y="178578"/>
                  </a:lnTo>
                  <a:lnTo>
                    <a:pt x="81176" y="175604"/>
                  </a:lnTo>
                  <a:lnTo>
                    <a:pt x="77401" y="172916"/>
                  </a:lnTo>
                  <a:lnTo>
                    <a:pt x="67561" y="169928"/>
                  </a:lnTo>
                  <a:lnTo>
                    <a:pt x="61975" y="169132"/>
                  </a:lnTo>
                  <a:lnTo>
                    <a:pt x="37256" y="178124"/>
                  </a:lnTo>
                  <a:lnTo>
                    <a:pt x="30482" y="184473"/>
                  </a:lnTo>
                  <a:lnTo>
                    <a:pt x="21073" y="200936"/>
                  </a:lnTo>
                  <a:lnTo>
                    <a:pt x="18303" y="220012"/>
                  </a:lnTo>
                  <a:lnTo>
                    <a:pt x="18552" y="230037"/>
                  </a:lnTo>
                  <a:lnTo>
                    <a:pt x="26354" y="250585"/>
                  </a:lnTo>
                  <a:lnTo>
                    <a:pt x="32386" y="261003"/>
                  </a:lnTo>
                  <a:lnTo>
                    <a:pt x="52260" y="278223"/>
                  </a:lnTo>
                  <a:lnTo>
                    <a:pt x="76849" y="290815"/>
                  </a:lnTo>
                  <a:lnTo>
                    <a:pt x="101888" y="296412"/>
                  </a:lnTo>
                  <a:lnTo>
                    <a:pt x="143156" y="289449"/>
                  </a:lnTo>
                  <a:lnTo>
                    <a:pt x="176550" y="273981"/>
                  </a:lnTo>
                  <a:lnTo>
                    <a:pt x="191591" y="260237"/>
                  </a:lnTo>
                  <a:lnTo>
                    <a:pt x="197577" y="252621"/>
                  </a:lnTo>
                  <a:lnTo>
                    <a:pt x="200158" y="245427"/>
                  </a:lnTo>
                  <a:lnTo>
                    <a:pt x="199261" y="231789"/>
                  </a:lnTo>
                  <a:lnTo>
                    <a:pt x="196342" y="226600"/>
                  </a:lnTo>
                  <a:lnTo>
                    <a:pt x="187451" y="218953"/>
                  </a:lnTo>
                  <a:lnTo>
                    <a:pt x="174564" y="216966"/>
                  </a:lnTo>
                  <a:lnTo>
                    <a:pt x="160133" y="219140"/>
                  </a:lnTo>
                  <a:lnTo>
                    <a:pt x="146664" y="224810"/>
                  </a:lnTo>
                  <a:lnTo>
                    <a:pt x="137385" y="235796"/>
                  </a:lnTo>
                  <a:lnTo>
                    <a:pt x="133924" y="242677"/>
                  </a:lnTo>
                  <a:lnTo>
                    <a:pt x="133732" y="248676"/>
                  </a:lnTo>
                  <a:lnTo>
                    <a:pt x="135722" y="254086"/>
                  </a:lnTo>
                  <a:lnTo>
                    <a:pt x="139164" y="259103"/>
                  </a:lnTo>
                  <a:lnTo>
                    <a:pt x="150516" y="266560"/>
                  </a:lnTo>
                  <a:lnTo>
                    <a:pt x="157493" y="269536"/>
                  </a:lnTo>
                  <a:lnTo>
                    <a:pt x="172773" y="270962"/>
                  </a:lnTo>
                  <a:lnTo>
                    <a:pt x="187561" y="268538"/>
                  </a:lnTo>
                  <a:lnTo>
                    <a:pt x="206670" y="257366"/>
                  </a:lnTo>
                  <a:lnTo>
                    <a:pt x="214076" y="251526"/>
                  </a:lnTo>
                  <a:lnTo>
                    <a:pt x="215389" y="251753"/>
                  </a:lnTo>
                  <a:lnTo>
                    <a:pt x="251826" y="270520"/>
                  </a:lnTo>
                  <a:lnTo>
                    <a:pt x="275777" y="270646"/>
                  </a:lnTo>
                  <a:lnTo>
                    <a:pt x="300748" y="262843"/>
                  </a:lnTo>
                  <a:lnTo>
                    <a:pt x="322650" y="248224"/>
                  </a:lnTo>
                  <a:lnTo>
                    <a:pt x="339173" y="230486"/>
                  </a:lnTo>
                  <a:lnTo>
                    <a:pt x="344772" y="218093"/>
                  </a:lnTo>
                  <a:lnTo>
                    <a:pt x="346554" y="206235"/>
                  </a:lnTo>
                  <a:lnTo>
                    <a:pt x="344994" y="196261"/>
                  </a:lnTo>
                  <a:lnTo>
                    <a:pt x="342180" y="193743"/>
                  </a:lnTo>
                  <a:lnTo>
                    <a:pt x="338186" y="192769"/>
                  </a:lnTo>
                  <a:lnTo>
                    <a:pt x="333408" y="192826"/>
                  </a:lnTo>
                  <a:lnTo>
                    <a:pt x="313198" y="199647"/>
                  </a:lnTo>
                  <a:lnTo>
                    <a:pt x="307577" y="205172"/>
                  </a:lnTo>
                  <a:lnTo>
                    <a:pt x="299448" y="220719"/>
                  </a:lnTo>
                  <a:lnTo>
                    <a:pt x="294277" y="245933"/>
                  </a:lnTo>
                  <a:lnTo>
                    <a:pt x="296117" y="267908"/>
                  </a:lnTo>
                  <a:lnTo>
                    <a:pt x="301129" y="281082"/>
                  </a:lnTo>
                  <a:lnTo>
                    <a:pt x="304470" y="282040"/>
                  </a:lnTo>
                  <a:lnTo>
                    <a:pt x="313825" y="279341"/>
                  </a:lnTo>
                  <a:lnTo>
                    <a:pt x="350160" y="241459"/>
                  </a:lnTo>
                  <a:lnTo>
                    <a:pt x="374920" y="203788"/>
                  </a:lnTo>
                  <a:lnTo>
                    <a:pt x="391702" y="168833"/>
                  </a:lnTo>
                  <a:lnTo>
                    <a:pt x="408569" y="127427"/>
                  </a:lnTo>
                  <a:lnTo>
                    <a:pt x="421710" y="81273"/>
                  </a:lnTo>
                  <a:lnTo>
                    <a:pt x="430843" y="38887"/>
                  </a:lnTo>
                  <a:lnTo>
                    <a:pt x="434574" y="5948"/>
                  </a:lnTo>
                  <a:lnTo>
                    <a:pt x="432944" y="1956"/>
                  </a:lnTo>
                  <a:lnTo>
                    <a:pt x="430446" y="0"/>
                  </a:lnTo>
                  <a:lnTo>
                    <a:pt x="426665" y="2930"/>
                  </a:lnTo>
                  <a:lnTo>
                    <a:pt x="411228" y="29395"/>
                  </a:lnTo>
                  <a:lnTo>
                    <a:pt x="399374" y="59575"/>
                  </a:lnTo>
                  <a:lnTo>
                    <a:pt x="388931" y="99800"/>
                  </a:lnTo>
                  <a:lnTo>
                    <a:pt x="380998" y="143783"/>
                  </a:lnTo>
                  <a:lnTo>
                    <a:pt x="377471" y="184497"/>
                  </a:lnTo>
                  <a:lnTo>
                    <a:pt x="375903" y="219996"/>
                  </a:lnTo>
                  <a:lnTo>
                    <a:pt x="376617" y="248709"/>
                  </a:lnTo>
                  <a:lnTo>
                    <a:pt x="381639" y="266174"/>
                  </a:lnTo>
                  <a:lnTo>
                    <a:pt x="384954" y="271395"/>
                  </a:lnTo>
                  <a:lnTo>
                    <a:pt x="400050" y="28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990">
              <a:extLst>
                <a:ext uri="{FF2B5EF4-FFF2-40B4-BE49-F238E27FC236}">
                  <a16:creationId xmlns:a16="http://schemas.microsoft.com/office/drawing/2014/main" xmlns="" id="{F292A871-2681-4191-BC62-C3FA04C2197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429750" y="1534778"/>
              <a:ext cx="150817" cy="186073"/>
            </a:xfrm>
            <a:custGeom>
              <a:avLst/>
              <a:gdLst/>
              <a:ahLst/>
              <a:cxnLst/>
              <a:rect l="0" t="0" r="0" b="0"/>
              <a:pathLst>
                <a:path w="150817" h="186073">
                  <a:moveTo>
                    <a:pt x="0" y="141622"/>
                  </a:moveTo>
                  <a:lnTo>
                    <a:pt x="0" y="141622"/>
                  </a:lnTo>
                  <a:lnTo>
                    <a:pt x="0" y="134880"/>
                  </a:lnTo>
                  <a:lnTo>
                    <a:pt x="1881" y="129688"/>
                  </a:lnTo>
                  <a:lnTo>
                    <a:pt x="3370" y="127316"/>
                  </a:lnTo>
                  <a:lnTo>
                    <a:pt x="12209" y="120607"/>
                  </a:lnTo>
                  <a:lnTo>
                    <a:pt x="56213" y="110704"/>
                  </a:lnTo>
                  <a:lnTo>
                    <a:pt x="97522" y="89120"/>
                  </a:lnTo>
                  <a:lnTo>
                    <a:pt x="122812" y="64526"/>
                  </a:lnTo>
                  <a:lnTo>
                    <a:pt x="141433" y="26021"/>
                  </a:lnTo>
                  <a:lnTo>
                    <a:pt x="150816" y="0"/>
                  </a:lnTo>
                  <a:lnTo>
                    <a:pt x="149933" y="641"/>
                  </a:lnTo>
                  <a:lnTo>
                    <a:pt x="145189" y="6997"/>
                  </a:lnTo>
                  <a:lnTo>
                    <a:pt x="135715" y="44944"/>
                  </a:lnTo>
                  <a:lnTo>
                    <a:pt x="128484" y="89302"/>
                  </a:lnTo>
                  <a:lnTo>
                    <a:pt x="118425" y="136076"/>
                  </a:lnTo>
                  <a:lnTo>
                    <a:pt x="107950" y="186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991">
              <a:extLst>
                <a:ext uri="{FF2B5EF4-FFF2-40B4-BE49-F238E27FC236}">
                  <a16:creationId xmlns:a16="http://schemas.microsoft.com/office/drawing/2014/main" xmlns="" id="{499B7418-C41C-4C84-934B-494AE8A485C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423400" y="1517650"/>
              <a:ext cx="44451" cy="241301"/>
            </a:xfrm>
            <a:custGeom>
              <a:avLst/>
              <a:gdLst/>
              <a:ahLst/>
              <a:cxnLst/>
              <a:rect l="0" t="0" r="0" b="0"/>
              <a:pathLst>
                <a:path w="44451" h="241301">
                  <a:moveTo>
                    <a:pt x="44450" y="0"/>
                  </a:moveTo>
                  <a:lnTo>
                    <a:pt x="44450" y="0"/>
                  </a:lnTo>
                  <a:lnTo>
                    <a:pt x="37708" y="6742"/>
                  </a:lnTo>
                  <a:lnTo>
                    <a:pt x="27857" y="48421"/>
                  </a:lnTo>
                  <a:lnTo>
                    <a:pt x="23435" y="80787"/>
                  </a:lnTo>
                  <a:lnTo>
                    <a:pt x="17235" y="118220"/>
                  </a:lnTo>
                  <a:lnTo>
                    <a:pt x="11188" y="155553"/>
                  </a:lnTo>
                  <a:lnTo>
                    <a:pt x="7078" y="19896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992">
              <a:extLst>
                <a:ext uri="{FF2B5EF4-FFF2-40B4-BE49-F238E27FC236}">
                  <a16:creationId xmlns:a16="http://schemas.microsoft.com/office/drawing/2014/main" xmlns="" id="{DACCA7FB-3694-42B5-B254-0F76DCF2DCF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286251" y="1496928"/>
              <a:ext cx="80000" cy="281073"/>
            </a:xfrm>
            <a:custGeom>
              <a:avLst/>
              <a:gdLst/>
              <a:ahLst/>
              <a:cxnLst/>
              <a:rect l="0" t="0" r="0" b="0"/>
              <a:pathLst>
                <a:path w="80000" h="281073">
                  <a:moveTo>
                    <a:pt x="79999" y="8022"/>
                  </a:moveTo>
                  <a:lnTo>
                    <a:pt x="79999" y="8022"/>
                  </a:lnTo>
                  <a:lnTo>
                    <a:pt x="73257" y="1280"/>
                  </a:lnTo>
                  <a:lnTo>
                    <a:pt x="69860" y="0"/>
                  </a:lnTo>
                  <a:lnTo>
                    <a:pt x="62322" y="458"/>
                  </a:lnTo>
                  <a:lnTo>
                    <a:pt x="54268" y="6777"/>
                  </a:lnTo>
                  <a:lnTo>
                    <a:pt x="45985" y="18052"/>
                  </a:lnTo>
                  <a:lnTo>
                    <a:pt x="27287" y="59680"/>
                  </a:lnTo>
                  <a:lnTo>
                    <a:pt x="16356" y="90953"/>
                  </a:lnTo>
                  <a:lnTo>
                    <a:pt x="6793" y="128371"/>
                  </a:lnTo>
                  <a:lnTo>
                    <a:pt x="1601" y="164757"/>
                  </a:lnTo>
                  <a:lnTo>
                    <a:pt x="0" y="198332"/>
                  </a:lnTo>
                  <a:lnTo>
                    <a:pt x="4477" y="239623"/>
                  </a:lnTo>
                  <a:lnTo>
                    <a:pt x="13272" y="260769"/>
                  </a:lnTo>
                  <a:lnTo>
                    <a:pt x="18581" y="267536"/>
                  </a:lnTo>
                  <a:lnTo>
                    <a:pt x="41899" y="28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993">
              <a:extLst>
                <a:ext uri="{FF2B5EF4-FFF2-40B4-BE49-F238E27FC236}">
                  <a16:creationId xmlns:a16="http://schemas.microsoft.com/office/drawing/2014/main" xmlns="" id="{36748617-B46D-4397-A6F2-0775354EA6B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948491" y="1619250"/>
              <a:ext cx="119310" cy="145976"/>
            </a:xfrm>
            <a:custGeom>
              <a:avLst/>
              <a:gdLst/>
              <a:ahLst/>
              <a:cxnLst/>
              <a:rect l="0" t="0" r="0" b="0"/>
              <a:pathLst>
                <a:path w="119310" h="145976">
                  <a:moveTo>
                    <a:pt x="11359" y="19050"/>
                  </a:moveTo>
                  <a:lnTo>
                    <a:pt x="11359" y="19050"/>
                  </a:lnTo>
                  <a:lnTo>
                    <a:pt x="7700" y="19050"/>
                  </a:lnTo>
                  <a:lnTo>
                    <a:pt x="9262" y="19050"/>
                  </a:lnTo>
                  <a:lnTo>
                    <a:pt x="17480" y="22421"/>
                  </a:lnTo>
                  <a:lnTo>
                    <a:pt x="32222" y="41372"/>
                  </a:lnTo>
                  <a:lnTo>
                    <a:pt x="43254" y="72701"/>
                  </a:lnTo>
                  <a:lnTo>
                    <a:pt x="44250" y="105424"/>
                  </a:lnTo>
                  <a:lnTo>
                    <a:pt x="37971" y="123055"/>
                  </a:lnTo>
                  <a:lnTo>
                    <a:pt x="28125" y="136535"/>
                  </a:lnTo>
                  <a:lnTo>
                    <a:pt x="16694" y="144879"/>
                  </a:lnTo>
                  <a:lnTo>
                    <a:pt x="11388" y="145975"/>
                  </a:lnTo>
                  <a:lnTo>
                    <a:pt x="6439" y="145294"/>
                  </a:lnTo>
                  <a:lnTo>
                    <a:pt x="1729" y="143429"/>
                  </a:lnTo>
                  <a:lnTo>
                    <a:pt x="0" y="137953"/>
                  </a:lnTo>
                  <a:lnTo>
                    <a:pt x="1842" y="120579"/>
                  </a:lnTo>
                  <a:lnTo>
                    <a:pt x="20925" y="80256"/>
                  </a:lnTo>
                  <a:lnTo>
                    <a:pt x="55664" y="42673"/>
                  </a:lnTo>
                  <a:lnTo>
                    <a:pt x="102347" y="10624"/>
                  </a:lnTo>
                  <a:lnTo>
                    <a:pt x="119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94">
              <a:extLst>
                <a:ext uri="{FF2B5EF4-FFF2-40B4-BE49-F238E27FC236}">
                  <a16:creationId xmlns:a16="http://schemas.microsoft.com/office/drawing/2014/main" xmlns="" id="{DDBA3876-064D-4694-BAFA-E7D6A0B0002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833134" y="1464798"/>
              <a:ext cx="89882" cy="336317"/>
            </a:xfrm>
            <a:custGeom>
              <a:avLst/>
              <a:gdLst/>
              <a:ahLst/>
              <a:cxnLst/>
              <a:rect l="0" t="0" r="0" b="0"/>
              <a:pathLst>
                <a:path w="89882" h="336317">
                  <a:moveTo>
                    <a:pt x="12416" y="135402"/>
                  </a:moveTo>
                  <a:lnTo>
                    <a:pt x="12416" y="135402"/>
                  </a:lnTo>
                  <a:lnTo>
                    <a:pt x="12416" y="179660"/>
                  </a:lnTo>
                  <a:lnTo>
                    <a:pt x="12416" y="221658"/>
                  </a:lnTo>
                  <a:lnTo>
                    <a:pt x="12416" y="266087"/>
                  </a:lnTo>
                  <a:lnTo>
                    <a:pt x="10535" y="304181"/>
                  </a:lnTo>
                  <a:lnTo>
                    <a:pt x="6948" y="335174"/>
                  </a:lnTo>
                  <a:lnTo>
                    <a:pt x="5948" y="336316"/>
                  </a:lnTo>
                  <a:lnTo>
                    <a:pt x="4576" y="334962"/>
                  </a:lnTo>
                  <a:lnTo>
                    <a:pt x="2956" y="331942"/>
                  </a:lnTo>
                  <a:lnTo>
                    <a:pt x="356" y="293150"/>
                  </a:lnTo>
                  <a:lnTo>
                    <a:pt x="0" y="256547"/>
                  </a:lnTo>
                  <a:lnTo>
                    <a:pt x="2022" y="233099"/>
                  </a:lnTo>
                  <a:lnTo>
                    <a:pt x="5486" y="206883"/>
                  </a:lnTo>
                  <a:lnTo>
                    <a:pt x="9912" y="178823"/>
                  </a:lnTo>
                  <a:lnTo>
                    <a:pt x="14275" y="150238"/>
                  </a:lnTo>
                  <a:lnTo>
                    <a:pt x="18594" y="121304"/>
                  </a:lnTo>
                  <a:lnTo>
                    <a:pt x="22884" y="92137"/>
                  </a:lnTo>
                  <a:lnTo>
                    <a:pt x="33296" y="50321"/>
                  </a:lnTo>
                  <a:lnTo>
                    <a:pt x="53857" y="4845"/>
                  </a:lnTo>
                  <a:lnTo>
                    <a:pt x="58387" y="1091"/>
                  </a:lnTo>
                  <a:lnTo>
                    <a:pt x="62818" y="0"/>
                  </a:lnTo>
                  <a:lnTo>
                    <a:pt x="67185" y="684"/>
                  </a:lnTo>
                  <a:lnTo>
                    <a:pt x="75798" y="10852"/>
                  </a:lnTo>
                  <a:lnTo>
                    <a:pt x="86700" y="38291"/>
                  </a:lnTo>
                  <a:lnTo>
                    <a:pt x="89881" y="61902"/>
                  </a:lnTo>
                  <a:lnTo>
                    <a:pt x="86591" y="88860"/>
                  </a:lnTo>
                  <a:lnTo>
                    <a:pt x="70063" y="125061"/>
                  </a:lnTo>
                  <a:lnTo>
                    <a:pt x="53324" y="141624"/>
                  </a:lnTo>
                  <a:lnTo>
                    <a:pt x="29711" y="155120"/>
                  </a:lnTo>
                  <a:lnTo>
                    <a:pt x="12416" y="160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04">
            <a:extLst>
              <a:ext uri="{FF2B5EF4-FFF2-40B4-BE49-F238E27FC236}">
                <a16:creationId xmlns:a16="http://schemas.microsoft.com/office/drawing/2014/main" xmlns="" id="{FF2AC011-DF5B-47A2-B9B3-04D69505FC95}"/>
              </a:ext>
            </a:extLst>
          </p:cNvPr>
          <p:cNvGrpSpPr/>
          <p:nvPr/>
        </p:nvGrpSpPr>
        <p:grpSpPr>
          <a:xfrm>
            <a:off x="9453183" y="1778000"/>
            <a:ext cx="843827" cy="517295"/>
            <a:chOff x="9453183" y="1778000"/>
            <a:chExt cx="843827" cy="517295"/>
          </a:xfrm>
        </p:grpSpPr>
        <p:sp>
          <p:nvSpPr>
            <p:cNvPr id="72" name="SMARTInkShape-1995">
              <a:extLst>
                <a:ext uri="{FF2B5EF4-FFF2-40B4-BE49-F238E27FC236}">
                  <a16:creationId xmlns:a16="http://schemas.microsoft.com/office/drawing/2014/main" xmlns="" id="{02F47AB0-167F-4420-ABD1-3EB33DB4FC8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236200" y="2131137"/>
              <a:ext cx="60810" cy="161214"/>
            </a:xfrm>
            <a:custGeom>
              <a:avLst/>
              <a:gdLst/>
              <a:ahLst/>
              <a:cxnLst/>
              <a:rect l="0" t="0" r="0" b="0"/>
              <a:pathLst>
                <a:path w="60810" h="161214">
                  <a:moveTo>
                    <a:pt x="57150" y="40563"/>
                  </a:moveTo>
                  <a:lnTo>
                    <a:pt x="57150" y="40563"/>
                  </a:lnTo>
                  <a:lnTo>
                    <a:pt x="60520" y="33821"/>
                  </a:lnTo>
                  <a:lnTo>
                    <a:pt x="60809" y="31129"/>
                  </a:lnTo>
                  <a:lnTo>
                    <a:pt x="54400" y="12806"/>
                  </a:lnTo>
                  <a:lnTo>
                    <a:pt x="51082" y="9358"/>
                  </a:lnTo>
                  <a:lnTo>
                    <a:pt x="27972" y="0"/>
                  </a:lnTo>
                  <a:lnTo>
                    <a:pt x="24292" y="115"/>
                  </a:lnTo>
                  <a:lnTo>
                    <a:pt x="21133" y="1604"/>
                  </a:lnTo>
                  <a:lnTo>
                    <a:pt x="18323" y="4007"/>
                  </a:lnTo>
                  <a:lnTo>
                    <a:pt x="15198" y="10440"/>
                  </a:lnTo>
                  <a:lnTo>
                    <a:pt x="14366" y="14131"/>
                  </a:lnTo>
                  <a:lnTo>
                    <a:pt x="19935" y="32810"/>
                  </a:lnTo>
                  <a:lnTo>
                    <a:pt x="39226" y="77657"/>
                  </a:lnTo>
                  <a:lnTo>
                    <a:pt x="47075" y="108228"/>
                  </a:lnTo>
                  <a:lnTo>
                    <a:pt x="46087" y="122142"/>
                  </a:lnTo>
                  <a:lnTo>
                    <a:pt x="39533" y="133500"/>
                  </a:lnTo>
                  <a:lnTo>
                    <a:pt x="22062" y="147828"/>
                  </a:lnTo>
                  <a:lnTo>
                    <a:pt x="0" y="16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996">
              <a:extLst>
                <a:ext uri="{FF2B5EF4-FFF2-40B4-BE49-F238E27FC236}">
                  <a16:creationId xmlns:a16="http://schemas.microsoft.com/office/drawing/2014/main" xmlns="" id="{2DB85205-F0B9-46DF-ACCC-25482B51820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974064" y="2163860"/>
              <a:ext cx="192075" cy="131435"/>
            </a:xfrm>
            <a:custGeom>
              <a:avLst/>
              <a:gdLst/>
              <a:ahLst/>
              <a:cxnLst/>
              <a:rect l="0" t="0" r="0" b="0"/>
              <a:pathLst>
                <a:path w="192075" h="131435">
                  <a:moveTo>
                    <a:pt x="1786" y="52290"/>
                  </a:moveTo>
                  <a:lnTo>
                    <a:pt x="1786" y="52290"/>
                  </a:lnTo>
                  <a:lnTo>
                    <a:pt x="5157" y="52290"/>
                  </a:lnTo>
                  <a:lnTo>
                    <a:pt x="33988" y="40753"/>
                  </a:lnTo>
                  <a:lnTo>
                    <a:pt x="56600" y="22252"/>
                  </a:lnTo>
                  <a:lnTo>
                    <a:pt x="58084" y="18154"/>
                  </a:lnTo>
                  <a:lnTo>
                    <a:pt x="57663" y="14010"/>
                  </a:lnTo>
                  <a:lnTo>
                    <a:pt x="55970" y="9837"/>
                  </a:lnTo>
                  <a:lnTo>
                    <a:pt x="52725" y="7055"/>
                  </a:lnTo>
                  <a:lnTo>
                    <a:pt x="43476" y="3963"/>
                  </a:lnTo>
                  <a:lnTo>
                    <a:pt x="32309" y="6352"/>
                  </a:lnTo>
                  <a:lnTo>
                    <a:pt x="26368" y="8965"/>
                  </a:lnTo>
                  <a:lnTo>
                    <a:pt x="16003" y="19393"/>
                  </a:lnTo>
                  <a:lnTo>
                    <a:pt x="4116" y="41132"/>
                  </a:lnTo>
                  <a:lnTo>
                    <a:pt x="0" y="57208"/>
                  </a:lnTo>
                  <a:lnTo>
                    <a:pt x="521" y="73761"/>
                  </a:lnTo>
                  <a:lnTo>
                    <a:pt x="4987" y="86762"/>
                  </a:lnTo>
                  <a:lnTo>
                    <a:pt x="8153" y="92205"/>
                  </a:lnTo>
                  <a:lnTo>
                    <a:pt x="17315" y="100134"/>
                  </a:lnTo>
                  <a:lnTo>
                    <a:pt x="22722" y="103236"/>
                  </a:lnTo>
                  <a:lnTo>
                    <a:pt x="38137" y="102919"/>
                  </a:lnTo>
                  <a:lnTo>
                    <a:pt x="66649" y="92926"/>
                  </a:lnTo>
                  <a:lnTo>
                    <a:pt x="95559" y="74678"/>
                  </a:lnTo>
                  <a:lnTo>
                    <a:pt x="104518" y="67216"/>
                  </a:lnTo>
                  <a:lnTo>
                    <a:pt x="116355" y="47635"/>
                  </a:lnTo>
                  <a:lnTo>
                    <a:pt x="130808" y="9160"/>
                  </a:lnTo>
                  <a:lnTo>
                    <a:pt x="130154" y="1842"/>
                  </a:lnTo>
                  <a:lnTo>
                    <a:pt x="129698" y="313"/>
                  </a:lnTo>
                  <a:lnTo>
                    <a:pt x="129394" y="0"/>
                  </a:lnTo>
                  <a:lnTo>
                    <a:pt x="129191" y="497"/>
                  </a:lnTo>
                  <a:lnTo>
                    <a:pt x="132277" y="4567"/>
                  </a:lnTo>
                  <a:lnTo>
                    <a:pt x="173620" y="47257"/>
                  </a:lnTo>
                  <a:lnTo>
                    <a:pt x="191970" y="76696"/>
                  </a:lnTo>
                  <a:lnTo>
                    <a:pt x="192074" y="84083"/>
                  </a:lnTo>
                  <a:lnTo>
                    <a:pt x="186548" y="99816"/>
                  </a:lnTo>
                  <a:lnTo>
                    <a:pt x="171535" y="121170"/>
                  </a:lnTo>
                  <a:lnTo>
                    <a:pt x="159780" y="128764"/>
                  </a:lnTo>
                  <a:lnTo>
                    <a:pt x="149617" y="131434"/>
                  </a:lnTo>
                  <a:lnTo>
                    <a:pt x="146905" y="131158"/>
                  </a:lnTo>
                  <a:lnTo>
                    <a:pt x="145100" y="130269"/>
                  </a:lnTo>
                  <a:lnTo>
                    <a:pt x="146011" y="127559"/>
                  </a:lnTo>
                  <a:lnTo>
                    <a:pt x="160536" y="10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97">
              <a:extLst>
                <a:ext uri="{FF2B5EF4-FFF2-40B4-BE49-F238E27FC236}">
                  <a16:creationId xmlns:a16="http://schemas.microsoft.com/office/drawing/2014/main" xmlns="" id="{EEEBFDEE-999D-4C12-B8B8-F1AEAAEDF75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864300" y="2173465"/>
              <a:ext cx="54401" cy="112536"/>
            </a:xfrm>
            <a:custGeom>
              <a:avLst/>
              <a:gdLst/>
              <a:ahLst/>
              <a:cxnLst/>
              <a:rect l="0" t="0" r="0" b="0"/>
              <a:pathLst>
                <a:path w="54401" h="112536">
                  <a:moveTo>
                    <a:pt x="54400" y="10935"/>
                  </a:moveTo>
                  <a:lnTo>
                    <a:pt x="54400" y="10935"/>
                  </a:lnTo>
                  <a:lnTo>
                    <a:pt x="47658" y="4193"/>
                  </a:lnTo>
                  <a:lnTo>
                    <a:pt x="40585" y="883"/>
                  </a:lnTo>
                  <a:lnTo>
                    <a:pt x="36724" y="0"/>
                  </a:lnTo>
                  <a:lnTo>
                    <a:pt x="26788" y="2782"/>
                  </a:lnTo>
                  <a:lnTo>
                    <a:pt x="21176" y="5500"/>
                  </a:lnTo>
                  <a:lnTo>
                    <a:pt x="11176" y="16045"/>
                  </a:lnTo>
                  <a:lnTo>
                    <a:pt x="3440" y="30139"/>
                  </a:lnTo>
                  <a:lnTo>
                    <a:pt x="0" y="45811"/>
                  </a:lnTo>
                  <a:lnTo>
                    <a:pt x="2236" y="62183"/>
                  </a:lnTo>
                  <a:lnTo>
                    <a:pt x="8638" y="77457"/>
                  </a:lnTo>
                  <a:lnTo>
                    <a:pt x="24143" y="93988"/>
                  </a:lnTo>
                  <a:lnTo>
                    <a:pt x="48050" y="11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98">
              <a:extLst>
                <a:ext uri="{FF2B5EF4-FFF2-40B4-BE49-F238E27FC236}">
                  <a16:creationId xmlns:a16="http://schemas.microsoft.com/office/drawing/2014/main" xmlns="" id="{76AAC0AF-97D6-470E-943A-8A794C77D22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752912" y="2154938"/>
              <a:ext cx="64189" cy="131063"/>
            </a:xfrm>
            <a:custGeom>
              <a:avLst/>
              <a:gdLst/>
              <a:ahLst/>
              <a:cxnLst/>
              <a:rect l="0" t="0" r="0" b="0"/>
              <a:pathLst>
                <a:path w="64189" h="131063">
                  <a:moveTo>
                    <a:pt x="64188" y="23112"/>
                  </a:moveTo>
                  <a:lnTo>
                    <a:pt x="64188" y="23112"/>
                  </a:lnTo>
                  <a:lnTo>
                    <a:pt x="55350" y="5435"/>
                  </a:lnTo>
                  <a:lnTo>
                    <a:pt x="51945" y="2861"/>
                  </a:lnTo>
                  <a:lnTo>
                    <a:pt x="42519" y="0"/>
                  </a:lnTo>
                  <a:lnTo>
                    <a:pt x="37749" y="648"/>
                  </a:lnTo>
                  <a:lnTo>
                    <a:pt x="28684" y="5132"/>
                  </a:lnTo>
                  <a:lnTo>
                    <a:pt x="15646" y="18961"/>
                  </a:lnTo>
                  <a:lnTo>
                    <a:pt x="2847" y="43205"/>
                  </a:lnTo>
                  <a:lnTo>
                    <a:pt x="0" y="62616"/>
                  </a:lnTo>
                  <a:lnTo>
                    <a:pt x="1793" y="82297"/>
                  </a:lnTo>
                  <a:lnTo>
                    <a:pt x="7295" y="100452"/>
                  </a:lnTo>
                  <a:lnTo>
                    <a:pt x="16324" y="114165"/>
                  </a:lnTo>
                  <a:lnTo>
                    <a:pt x="21696" y="119797"/>
                  </a:lnTo>
                  <a:lnTo>
                    <a:pt x="35189" y="126055"/>
                  </a:lnTo>
                  <a:lnTo>
                    <a:pt x="57838" y="13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999">
              <a:extLst>
                <a:ext uri="{FF2B5EF4-FFF2-40B4-BE49-F238E27FC236}">
                  <a16:creationId xmlns:a16="http://schemas.microsoft.com/office/drawing/2014/main" xmlns="" id="{489E94AB-3F86-4AD4-9A6C-30ED577807F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453183" y="1778000"/>
              <a:ext cx="814768" cy="100554"/>
            </a:xfrm>
            <a:custGeom>
              <a:avLst/>
              <a:gdLst/>
              <a:ahLst/>
              <a:cxnLst/>
              <a:rect l="0" t="0" r="0" b="0"/>
              <a:pathLst>
                <a:path w="814768" h="100554">
                  <a:moveTo>
                    <a:pt x="21017" y="0"/>
                  </a:moveTo>
                  <a:lnTo>
                    <a:pt x="21017" y="0"/>
                  </a:lnTo>
                  <a:lnTo>
                    <a:pt x="10904" y="3371"/>
                  </a:lnTo>
                  <a:lnTo>
                    <a:pt x="4058" y="10670"/>
                  </a:lnTo>
                  <a:lnTo>
                    <a:pt x="1244" y="15580"/>
                  </a:lnTo>
                  <a:lnTo>
                    <a:pt x="0" y="30443"/>
                  </a:lnTo>
                  <a:lnTo>
                    <a:pt x="655" y="39345"/>
                  </a:lnTo>
                  <a:lnTo>
                    <a:pt x="6031" y="48102"/>
                  </a:lnTo>
                  <a:lnTo>
                    <a:pt x="25175" y="65358"/>
                  </a:lnTo>
                  <a:lnTo>
                    <a:pt x="67091" y="84198"/>
                  </a:lnTo>
                  <a:lnTo>
                    <a:pt x="104524" y="88456"/>
                  </a:lnTo>
                  <a:lnTo>
                    <a:pt x="147736" y="87292"/>
                  </a:lnTo>
                  <a:lnTo>
                    <a:pt x="195165" y="82070"/>
                  </a:lnTo>
                  <a:lnTo>
                    <a:pt x="236940" y="76927"/>
                  </a:lnTo>
                  <a:lnTo>
                    <a:pt x="282785" y="71947"/>
                  </a:lnTo>
                  <a:lnTo>
                    <a:pt x="309775" y="72353"/>
                  </a:lnTo>
                  <a:lnTo>
                    <a:pt x="323626" y="75901"/>
                  </a:lnTo>
                  <a:lnTo>
                    <a:pt x="358646" y="93651"/>
                  </a:lnTo>
                  <a:lnTo>
                    <a:pt x="394889" y="99245"/>
                  </a:lnTo>
                  <a:lnTo>
                    <a:pt x="426366" y="100553"/>
                  </a:lnTo>
                  <a:lnTo>
                    <a:pt x="463640" y="100429"/>
                  </a:lnTo>
                  <a:lnTo>
                    <a:pt x="508428" y="98022"/>
                  </a:lnTo>
                  <a:lnTo>
                    <a:pt x="534340" y="96393"/>
                  </a:lnTo>
                  <a:lnTo>
                    <a:pt x="562199" y="94601"/>
                  </a:lnTo>
                  <a:lnTo>
                    <a:pt x="591355" y="92700"/>
                  </a:lnTo>
                  <a:lnTo>
                    <a:pt x="619963" y="91434"/>
                  </a:lnTo>
                  <a:lnTo>
                    <a:pt x="648210" y="90589"/>
                  </a:lnTo>
                  <a:lnTo>
                    <a:pt x="676213" y="90026"/>
                  </a:lnTo>
                  <a:lnTo>
                    <a:pt x="720497" y="91282"/>
                  </a:lnTo>
                  <a:lnTo>
                    <a:pt x="765668" y="94074"/>
                  </a:lnTo>
                  <a:lnTo>
                    <a:pt x="8147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05">
            <a:extLst>
              <a:ext uri="{FF2B5EF4-FFF2-40B4-BE49-F238E27FC236}">
                <a16:creationId xmlns:a16="http://schemas.microsoft.com/office/drawing/2014/main" xmlns="" id="{4174F454-8C35-4918-AD9C-620A581B4DB6}"/>
              </a:ext>
            </a:extLst>
          </p:cNvPr>
          <p:cNvGrpSpPr/>
          <p:nvPr/>
        </p:nvGrpSpPr>
        <p:grpSpPr>
          <a:xfrm>
            <a:off x="9409654" y="2104032"/>
            <a:ext cx="293147" cy="198031"/>
            <a:chOff x="9409654" y="2104032"/>
            <a:chExt cx="293147" cy="198031"/>
          </a:xfrm>
        </p:grpSpPr>
        <p:sp>
          <p:nvSpPr>
            <p:cNvPr id="78" name="SMARTInkShape-2000">
              <a:extLst>
                <a:ext uri="{FF2B5EF4-FFF2-40B4-BE49-F238E27FC236}">
                  <a16:creationId xmlns:a16="http://schemas.microsoft.com/office/drawing/2014/main" xmlns="" id="{00AC30E6-EBF1-4D43-AE69-9FAA6C7E2D4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576274" y="2159000"/>
              <a:ext cx="126527" cy="120651"/>
            </a:xfrm>
            <a:custGeom>
              <a:avLst/>
              <a:gdLst/>
              <a:ahLst/>
              <a:cxnLst/>
              <a:rect l="0" t="0" r="0" b="0"/>
              <a:pathLst>
                <a:path w="126527" h="120651">
                  <a:moveTo>
                    <a:pt x="5876" y="0"/>
                  </a:moveTo>
                  <a:lnTo>
                    <a:pt x="5876" y="0"/>
                  </a:lnTo>
                  <a:lnTo>
                    <a:pt x="9246" y="0"/>
                  </a:lnTo>
                  <a:lnTo>
                    <a:pt x="9534" y="705"/>
                  </a:lnTo>
                  <a:lnTo>
                    <a:pt x="3126" y="18951"/>
                  </a:lnTo>
                  <a:lnTo>
                    <a:pt x="0" y="62720"/>
                  </a:lnTo>
                  <a:lnTo>
                    <a:pt x="2991" y="93842"/>
                  </a:lnTo>
                  <a:lnTo>
                    <a:pt x="6069" y="98544"/>
                  </a:lnTo>
                  <a:lnTo>
                    <a:pt x="10237" y="101679"/>
                  </a:lnTo>
                  <a:lnTo>
                    <a:pt x="15134" y="103770"/>
                  </a:lnTo>
                  <a:lnTo>
                    <a:pt x="20515" y="103046"/>
                  </a:lnTo>
                  <a:lnTo>
                    <a:pt x="32137" y="96598"/>
                  </a:lnTo>
                  <a:lnTo>
                    <a:pt x="78347" y="61275"/>
                  </a:lnTo>
                  <a:lnTo>
                    <a:pt x="81706" y="59900"/>
                  </a:lnTo>
                  <a:lnTo>
                    <a:pt x="84652" y="59689"/>
                  </a:lnTo>
                  <a:lnTo>
                    <a:pt x="89806" y="61336"/>
                  </a:lnTo>
                  <a:lnTo>
                    <a:pt x="90757" y="64879"/>
                  </a:lnTo>
                  <a:lnTo>
                    <a:pt x="92244" y="95292"/>
                  </a:lnTo>
                  <a:lnTo>
                    <a:pt x="100768" y="110941"/>
                  </a:lnTo>
                  <a:lnTo>
                    <a:pt x="105120" y="114178"/>
                  </a:lnTo>
                  <a:lnTo>
                    <a:pt x="12652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001">
              <a:extLst>
                <a:ext uri="{FF2B5EF4-FFF2-40B4-BE49-F238E27FC236}">
                  <a16:creationId xmlns:a16="http://schemas.microsoft.com/office/drawing/2014/main" xmlns="" id="{C53BA3DB-A14C-4C91-9170-2D3BC157E36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409654" y="2104032"/>
              <a:ext cx="84473" cy="198031"/>
            </a:xfrm>
            <a:custGeom>
              <a:avLst/>
              <a:gdLst/>
              <a:ahLst/>
              <a:cxnLst/>
              <a:rect l="0" t="0" r="0" b="0"/>
              <a:pathLst>
                <a:path w="84473" h="198031">
                  <a:moveTo>
                    <a:pt x="83596" y="29568"/>
                  </a:moveTo>
                  <a:lnTo>
                    <a:pt x="83596" y="29568"/>
                  </a:lnTo>
                  <a:lnTo>
                    <a:pt x="74758" y="15262"/>
                  </a:lnTo>
                  <a:lnTo>
                    <a:pt x="61927" y="5182"/>
                  </a:lnTo>
                  <a:lnTo>
                    <a:pt x="50683" y="1091"/>
                  </a:lnTo>
                  <a:lnTo>
                    <a:pt x="44720" y="0"/>
                  </a:lnTo>
                  <a:lnTo>
                    <a:pt x="32451" y="2550"/>
                  </a:lnTo>
                  <a:lnTo>
                    <a:pt x="20648" y="9093"/>
                  </a:lnTo>
                  <a:lnTo>
                    <a:pt x="10698" y="19057"/>
                  </a:lnTo>
                  <a:lnTo>
                    <a:pt x="534" y="39938"/>
                  </a:lnTo>
                  <a:lnTo>
                    <a:pt x="0" y="47064"/>
                  </a:lnTo>
                  <a:lnTo>
                    <a:pt x="3168" y="60628"/>
                  </a:lnTo>
                  <a:lnTo>
                    <a:pt x="16256" y="80163"/>
                  </a:lnTo>
                  <a:lnTo>
                    <a:pt x="57760" y="118998"/>
                  </a:lnTo>
                  <a:lnTo>
                    <a:pt x="72818" y="135637"/>
                  </a:lnTo>
                  <a:lnTo>
                    <a:pt x="81864" y="152439"/>
                  </a:lnTo>
                  <a:lnTo>
                    <a:pt x="84472" y="167433"/>
                  </a:lnTo>
                  <a:lnTo>
                    <a:pt x="84180" y="174395"/>
                  </a:lnTo>
                  <a:lnTo>
                    <a:pt x="81163" y="180447"/>
                  </a:lnTo>
                  <a:lnTo>
                    <a:pt x="70284" y="190935"/>
                  </a:lnTo>
                  <a:lnTo>
                    <a:pt x="56042" y="196536"/>
                  </a:lnTo>
                  <a:lnTo>
                    <a:pt x="48294" y="198030"/>
                  </a:lnTo>
                  <a:lnTo>
                    <a:pt x="34039" y="195927"/>
                  </a:lnTo>
                  <a:lnTo>
                    <a:pt x="27275" y="193391"/>
                  </a:lnTo>
                  <a:lnTo>
                    <a:pt x="23471" y="188877"/>
                  </a:lnTo>
                  <a:lnTo>
                    <a:pt x="21641" y="183046"/>
                  </a:lnTo>
                  <a:lnTo>
                    <a:pt x="21126" y="176337"/>
                  </a:lnTo>
                  <a:lnTo>
                    <a:pt x="26199" y="163238"/>
                  </a:lnTo>
                  <a:lnTo>
                    <a:pt x="39146" y="143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2002">
            <a:extLst>
              <a:ext uri="{FF2B5EF4-FFF2-40B4-BE49-F238E27FC236}">
                <a16:creationId xmlns:a16="http://schemas.microsoft.com/office/drawing/2014/main" xmlns="" id="{A63CED26-77D3-4E57-96A5-67D08FCE91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645650" y="2565400"/>
            <a:ext cx="14129" cy="215901"/>
          </a:xfrm>
          <a:custGeom>
            <a:avLst/>
            <a:gdLst/>
            <a:ahLst/>
            <a:cxnLst/>
            <a:rect l="0" t="0" r="0" b="0"/>
            <a:pathLst>
              <a:path w="14129" h="215901">
                <a:moveTo>
                  <a:pt x="0" y="0"/>
                </a:moveTo>
                <a:lnTo>
                  <a:pt x="0" y="0"/>
                </a:lnTo>
                <a:lnTo>
                  <a:pt x="1881" y="12552"/>
                </a:lnTo>
                <a:lnTo>
                  <a:pt x="12209" y="58296"/>
                </a:lnTo>
                <a:lnTo>
                  <a:pt x="14128" y="90350"/>
                </a:lnTo>
                <a:lnTo>
                  <a:pt x="12629" y="122706"/>
                </a:lnTo>
                <a:lnTo>
                  <a:pt x="8524" y="167277"/>
                </a:lnTo>
                <a:lnTo>
                  <a:pt x="635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407">
            <a:extLst>
              <a:ext uri="{FF2B5EF4-FFF2-40B4-BE49-F238E27FC236}">
                <a16:creationId xmlns:a16="http://schemas.microsoft.com/office/drawing/2014/main" xmlns="" id="{1157C024-D3FC-463B-B397-EC88571455A2}"/>
              </a:ext>
            </a:extLst>
          </p:cNvPr>
          <p:cNvGrpSpPr/>
          <p:nvPr/>
        </p:nvGrpSpPr>
        <p:grpSpPr>
          <a:xfrm>
            <a:off x="11381997" y="1477911"/>
            <a:ext cx="760609" cy="1525450"/>
            <a:chOff x="11381997" y="1477911"/>
            <a:chExt cx="760609" cy="1525450"/>
          </a:xfrm>
        </p:grpSpPr>
        <p:sp>
          <p:nvSpPr>
            <p:cNvPr id="82" name="SMARTInkShape-2003">
              <a:extLst>
                <a:ext uri="{FF2B5EF4-FFF2-40B4-BE49-F238E27FC236}">
                  <a16:creationId xmlns:a16="http://schemas.microsoft.com/office/drawing/2014/main" xmlns="" id="{B26B2C93-8307-4166-839A-9F1DD313162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638852" y="1658911"/>
              <a:ext cx="121349" cy="75859"/>
            </a:xfrm>
            <a:custGeom>
              <a:avLst/>
              <a:gdLst/>
              <a:ahLst/>
              <a:cxnLst/>
              <a:rect l="0" t="0" r="0" b="0"/>
              <a:pathLst>
                <a:path w="121349" h="75859">
                  <a:moveTo>
                    <a:pt x="70548" y="30189"/>
                  </a:moveTo>
                  <a:lnTo>
                    <a:pt x="70548" y="30189"/>
                  </a:lnTo>
                  <a:lnTo>
                    <a:pt x="40694" y="3706"/>
                  </a:lnTo>
                  <a:lnTo>
                    <a:pt x="28148" y="0"/>
                  </a:lnTo>
                  <a:lnTo>
                    <a:pt x="17836" y="4777"/>
                  </a:lnTo>
                  <a:lnTo>
                    <a:pt x="12124" y="9014"/>
                  </a:lnTo>
                  <a:lnTo>
                    <a:pt x="3894" y="21248"/>
                  </a:lnTo>
                  <a:lnTo>
                    <a:pt x="712" y="28462"/>
                  </a:lnTo>
                  <a:lnTo>
                    <a:pt x="0" y="35388"/>
                  </a:lnTo>
                  <a:lnTo>
                    <a:pt x="2975" y="48727"/>
                  </a:lnTo>
                  <a:lnTo>
                    <a:pt x="10882" y="59830"/>
                  </a:lnTo>
                  <a:lnTo>
                    <a:pt x="15954" y="64766"/>
                  </a:lnTo>
                  <a:lnTo>
                    <a:pt x="27235" y="70251"/>
                  </a:lnTo>
                  <a:lnTo>
                    <a:pt x="33206" y="71714"/>
                  </a:lnTo>
                  <a:lnTo>
                    <a:pt x="39303" y="70572"/>
                  </a:lnTo>
                  <a:lnTo>
                    <a:pt x="51723" y="63659"/>
                  </a:lnTo>
                  <a:lnTo>
                    <a:pt x="60535" y="53531"/>
                  </a:lnTo>
                  <a:lnTo>
                    <a:pt x="68569" y="39896"/>
                  </a:lnTo>
                  <a:lnTo>
                    <a:pt x="69229" y="39482"/>
                  </a:lnTo>
                  <a:lnTo>
                    <a:pt x="69669" y="39912"/>
                  </a:lnTo>
                  <a:lnTo>
                    <a:pt x="70157" y="43683"/>
                  </a:lnTo>
                  <a:lnTo>
                    <a:pt x="71138" y="57000"/>
                  </a:lnTo>
                  <a:lnTo>
                    <a:pt x="73868" y="65859"/>
                  </a:lnTo>
                  <a:lnTo>
                    <a:pt x="79313" y="72618"/>
                  </a:lnTo>
                  <a:lnTo>
                    <a:pt x="82741" y="75408"/>
                  </a:lnTo>
                  <a:lnTo>
                    <a:pt x="88553" y="75858"/>
                  </a:lnTo>
                  <a:lnTo>
                    <a:pt x="121348" y="68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04">
              <a:extLst>
                <a:ext uri="{FF2B5EF4-FFF2-40B4-BE49-F238E27FC236}">
                  <a16:creationId xmlns:a16="http://schemas.microsoft.com/office/drawing/2014/main" xmlns="" id="{99E9F5B2-FD76-4FBF-959C-08BA6068859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391257" y="1477911"/>
              <a:ext cx="280044" cy="90540"/>
            </a:xfrm>
            <a:custGeom>
              <a:avLst/>
              <a:gdLst/>
              <a:ahLst/>
              <a:cxnLst/>
              <a:rect l="0" t="0" r="0" b="0"/>
              <a:pathLst>
                <a:path w="280044" h="90540">
                  <a:moveTo>
                    <a:pt x="26043" y="90539"/>
                  </a:moveTo>
                  <a:lnTo>
                    <a:pt x="26043" y="90539"/>
                  </a:lnTo>
                  <a:lnTo>
                    <a:pt x="7203" y="68553"/>
                  </a:lnTo>
                  <a:lnTo>
                    <a:pt x="2899" y="65299"/>
                  </a:lnTo>
                  <a:lnTo>
                    <a:pt x="737" y="61718"/>
                  </a:lnTo>
                  <a:lnTo>
                    <a:pt x="0" y="57919"/>
                  </a:lnTo>
                  <a:lnTo>
                    <a:pt x="214" y="53976"/>
                  </a:lnTo>
                  <a:lnTo>
                    <a:pt x="6096" y="45831"/>
                  </a:lnTo>
                  <a:lnTo>
                    <a:pt x="10628" y="41684"/>
                  </a:lnTo>
                  <a:lnTo>
                    <a:pt x="43975" y="29105"/>
                  </a:lnTo>
                  <a:lnTo>
                    <a:pt x="79403" y="18785"/>
                  </a:lnTo>
                  <a:lnTo>
                    <a:pt x="123136" y="8554"/>
                  </a:lnTo>
                  <a:lnTo>
                    <a:pt x="148627" y="4838"/>
                  </a:lnTo>
                  <a:lnTo>
                    <a:pt x="175500" y="1655"/>
                  </a:lnTo>
                  <a:lnTo>
                    <a:pt x="220409" y="0"/>
                  </a:lnTo>
                  <a:lnTo>
                    <a:pt x="280043" y="1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05">
              <a:extLst>
                <a:ext uri="{FF2B5EF4-FFF2-40B4-BE49-F238E27FC236}">
                  <a16:creationId xmlns:a16="http://schemas.microsoft.com/office/drawing/2014/main" xmlns="" id="{F150DC89-2661-4324-B61C-504413F3CED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487150" y="1520298"/>
              <a:ext cx="25401" cy="270403"/>
            </a:xfrm>
            <a:custGeom>
              <a:avLst/>
              <a:gdLst/>
              <a:ahLst/>
              <a:cxnLst/>
              <a:rect l="0" t="0" r="0" b="0"/>
              <a:pathLst>
                <a:path w="25401" h="2704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3370" y="8249"/>
                  </a:lnTo>
                  <a:lnTo>
                    <a:pt x="10126" y="52395"/>
                  </a:lnTo>
                  <a:lnTo>
                    <a:pt x="11556" y="87668"/>
                  </a:lnTo>
                  <a:lnTo>
                    <a:pt x="12191" y="126863"/>
                  </a:lnTo>
                  <a:lnTo>
                    <a:pt x="13179" y="167096"/>
                  </a:lnTo>
                  <a:lnTo>
                    <a:pt x="15971" y="206144"/>
                  </a:lnTo>
                  <a:lnTo>
                    <a:pt x="21509" y="246972"/>
                  </a:lnTo>
                  <a:lnTo>
                    <a:pt x="25400" y="27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06">
              <a:extLst>
                <a:ext uri="{FF2B5EF4-FFF2-40B4-BE49-F238E27FC236}">
                  <a16:creationId xmlns:a16="http://schemas.microsoft.com/office/drawing/2014/main" xmlns="" id="{F18EBCFC-35C2-430F-91A0-96D227CE2AE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791950" y="16954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07">
              <a:extLst>
                <a:ext uri="{FF2B5EF4-FFF2-40B4-BE49-F238E27FC236}">
                  <a16:creationId xmlns:a16="http://schemas.microsoft.com/office/drawing/2014/main" xmlns="" id="{F48F1786-56F8-4B00-A6EC-0B0A67505CA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804650" y="15049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69850"/>
                  </a:moveTo>
                  <a:lnTo>
                    <a:pt x="0" y="69850"/>
                  </a:lnTo>
                  <a:lnTo>
                    <a:pt x="6907" y="2587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08">
              <a:extLst>
                <a:ext uri="{FF2B5EF4-FFF2-40B4-BE49-F238E27FC236}">
                  <a16:creationId xmlns:a16="http://schemas.microsoft.com/office/drawing/2014/main" xmlns="" id="{BC33B1DC-B2F8-42FA-A5B0-96CAFAADC13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855450" y="1479550"/>
              <a:ext cx="31751" cy="266701"/>
            </a:xfrm>
            <a:custGeom>
              <a:avLst/>
              <a:gdLst/>
              <a:ahLst/>
              <a:cxnLst/>
              <a:rect l="0" t="0" r="0" b="0"/>
              <a:pathLst>
                <a:path w="31751" h="266701">
                  <a:moveTo>
                    <a:pt x="31750" y="0"/>
                  </a:moveTo>
                  <a:lnTo>
                    <a:pt x="31750" y="0"/>
                  </a:lnTo>
                  <a:lnTo>
                    <a:pt x="28380" y="3371"/>
                  </a:lnTo>
                  <a:lnTo>
                    <a:pt x="22911" y="22322"/>
                  </a:lnTo>
                  <a:lnTo>
                    <a:pt x="20194" y="57022"/>
                  </a:lnTo>
                  <a:lnTo>
                    <a:pt x="19558" y="88137"/>
                  </a:lnTo>
                  <a:lnTo>
                    <a:pt x="18570" y="123133"/>
                  </a:lnTo>
                  <a:lnTo>
                    <a:pt x="15779" y="159853"/>
                  </a:lnTo>
                  <a:lnTo>
                    <a:pt x="12186" y="193578"/>
                  </a:lnTo>
                  <a:lnTo>
                    <a:pt x="6198" y="23656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09">
              <a:extLst>
                <a:ext uri="{FF2B5EF4-FFF2-40B4-BE49-F238E27FC236}">
                  <a16:creationId xmlns:a16="http://schemas.microsoft.com/office/drawing/2014/main" xmlns="" id="{D44011B8-7DC3-4F6B-B2D9-103E34787C0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899900" y="1602848"/>
              <a:ext cx="88478" cy="194203"/>
            </a:xfrm>
            <a:custGeom>
              <a:avLst/>
              <a:gdLst/>
              <a:ahLst/>
              <a:cxnLst/>
              <a:rect l="0" t="0" r="0" b="0"/>
              <a:pathLst>
                <a:path w="88478" h="194203">
                  <a:moveTo>
                    <a:pt x="63500" y="16402"/>
                  </a:moveTo>
                  <a:lnTo>
                    <a:pt x="63500" y="16402"/>
                  </a:lnTo>
                  <a:lnTo>
                    <a:pt x="63500" y="6289"/>
                  </a:lnTo>
                  <a:lnTo>
                    <a:pt x="62089" y="3310"/>
                  </a:lnTo>
                  <a:lnTo>
                    <a:pt x="59738" y="1324"/>
                  </a:lnTo>
                  <a:lnTo>
                    <a:pt x="56759" y="0"/>
                  </a:lnTo>
                  <a:lnTo>
                    <a:pt x="39081" y="1507"/>
                  </a:lnTo>
                  <a:lnTo>
                    <a:pt x="27716" y="8371"/>
                  </a:lnTo>
                  <a:lnTo>
                    <a:pt x="22712" y="13165"/>
                  </a:lnTo>
                  <a:lnTo>
                    <a:pt x="20079" y="19183"/>
                  </a:lnTo>
                  <a:lnTo>
                    <a:pt x="19036" y="33395"/>
                  </a:lnTo>
                  <a:lnTo>
                    <a:pt x="26570" y="47238"/>
                  </a:lnTo>
                  <a:lnTo>
                    <a:pt x="68629" y="91198"/>
                  </a:lnTo>
                  <a:lnTo>
                    <a:pt x="80594" y="106089"/>
                  </a:lnTo>
                  <a:lnTo>
                    <a:pt x="88266" y="124467"/>
                  </a:lnTo>
                  <a:lnTo>
                    <a:pt x="88477" y="132895"/>
                  </a:lnTo>
                  <a:lnTo>
                    <a:pt x="83068" y="147904"/>
                  </a:lnTo>
                  <a:lnTo>
                    <a:pt x="61381" y="168254"/>
                  </a:lnTo>
                  <a:lnTo>
                    <a:pt x="17245" y="187613"/>
                  </a:lnTo>
                  <a:lnTo>
                    <a:pt x="0" y="19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10">
              <a:extLst>
                <a:ext uri="{FF2B5EF4-FFF2-40B4-BE49-F238E27FC236}">
                  <a16:creationId xmlns:a16="http://schemas.microsoft.com/office/drawing/2014/main" xmlns="" id="{ED0D8DCF-3BBB-47EC-AB37-741BD0318F0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381997" y="2107128"/>
              <a:ext cx="213104" cy="290151"/>
            </a:xfrm>
            <a:custGeom>
              <a:avLst/>
              <a:gdLst/>
              <a:ahLst/>
              <a:cxnLst/>
              <a:rect l="0" t="0" r="0" b="0"/>
              <a:pathLst>
                <a:path w="213104" h="290151">
                  <a:moveTo>
                    <a:pt x="79753" y="58222"/>
                  </a:moveTo>
                  <a:lnTo>
                    <a:pt x="79753" y="58222"/>
                  </a:lnTo>
                  <a:lnTo>
                    <a:pt x="94680" y="22901"/>
                  </a:lnTo>
                  <a:lnTo>
                    <a:pt x="95349" y="19152"/>
                  </a:lnTo>
                  <a:lnTo>
                    <a:pt x="94210" y="13106"/>
                  </a:lnTo>
                  <a:lnTo>
                    <a:pt x="86232" y="2364"/>
                  </a:lnTo>
                  <a:lnTo>
                    <a:pt x="82661" y="522"/>
                  </a:lnTo>
                  <a:lnTo>
                    <a:pt x="78869" y="0"/>
                  </a:lnTo>
                  <a:lnTo>
                    <a:pt x="74930" y="357"/>
                  </a:lnTo>
                  <a:lnTo>
                    <a:pt x="66790" y="8280"/>
                  </a:lnTo>
                  <a:lnTo>
                    <a:pt x="58470" y="23326"/>
                  </a:lnTo>
                  <a:lnTo>
                    <a:pt x="47262" y="61680"/>
                  </a:lnTo>
                  <a:lnTo>
                    <a:pt x="44146" y="97388"/>
                  </a:lnTo>
                  <a:lnTo>
                    <a:pt x="44641" y="138659"/>
                  </a:lnTo>
                  <a:lnTo>
                    <a:pt x="46509" y="181461"/>
                  </a:lnTo>
                  <a:lnTo>
                    <a:pt x="47339" y="221650"/>
                  </a:lnTo>
                  <a:lnTo>
                    <a:pt x="51177" y="266493"/>
                  </a:lnTo>
                  <a:lnTo>
                    <a:pt x="50041" y="288638"/>
                  </a:lnTo>
                  <a:lnTo>
                    <a:pt x="47245" y="290150"/>
                  </a:lnTo>
                  <a:lnTo>
                    <a:pt x="43265" y="289040"/>
                  </a:lnTo>
                  <a:lnTo>
                    <a:pt x="38494" y="286184"/>
                  </a:lnTo>
                  <a:lnTo>
                    <a:pt x="21667" y="261938"/>
                  </a:lnTo>
                  <a:lnTo>
                    <a:pt x="3497" y="218642"/>
                  </a:lnTo>
                  <a:lnTo>
                    <a:pt x="0" y="204544"/>
                  </a:lnTo>
                  <a:lnTo>
                    <a:pt x="327" y="193574"/>
                  </a:lnTo>
                  <a:lnTo>
                    <a:pt x="1402" y="188673"/>
                  </a:lnTo>
                  <a:lnTo>
                    <a:pt x="4941" y="184701"/>
                  </a:lnTo>
                  <a:lnTo>
                    <a:pt x="16400" y="178405"/>
                  </a:lnTo>
                  <a:lnTo>
                    <a:pt x="63370" y="174390"/>
                  </a:lnTo>
                  <a:lnTo>
                    <a:pt x="96461" y="176409"/>
                  </a:lnTo>
                  <a:lnTo>
                    <a:pt x="140677" y="181513"/>
                  </a:lnTo>
                  <a:lnTo>
                    <a:pt x="176925" y="183784"/>
                  </a:lnTo>
                  <a:lnTo>
                    <a:pt x="185970" y="181525"/>
                  </a:lnTo>
                  <a:lnTo>
                    <a:pt x="187958" y="179230"/>
                  </a:lnTo>
                  <a:lnTo>
                    <a:pt x="188578" y="176288"/>
                  </a:lnTo>
                  <a:lnTo>
                    <a:pt x="188287" y="172916"/>
                  </a:lnTo>
                  <a:lnTo>
                    <a:pt x="186682" y="169962"/>
                  </a:lnTo>
                  <a:lnTo>
                    <a:pt x="181134" y="164799"/>
                  </a:lnTo>
                  <a:lnTo>
                    <a:pt x="172084" y="162034"/>
                  </a:lnTo>
                  <a:lnTo>
                    <a:pt x="161711" y="161511"/>
                  </a:lnTo>
                  <a:lnTo>
                    <a:pt x="152397" y="163630"/>
                  </a:lnTo>
                  <a:lnTo>
                    <a:pt x="143555" y="170687"/>
                  </a:lnTo>
                  <a:lnTo>
                    <a:pt x="139221" y="175532"/>
                  </a:lnTo>
                  <a:lnTo>
                    <a:pt x="137037" y="181584"/>
                  </a:lnTo>
                  <a:lnTo>
                    <a:pt x="136491" y="195835"/>
                  </a:lnTo>
                  <a:lnTo>
                    <a:pt x="138746" y="202175"/>
                  </a:lnTo>
                  <a:lnTo>
                    <a:pt x="146895" y="212983"/>
                  </a:lnTo>
                  <a:lnTo>
                    <a:pt x="157572" y="218727"/>
                  </a:lnTo>
                  <a:lnTo>
                    <a:pt x="163382" y="220258"/>
                  </a:lnTo>
                  <a:lnTo>
                    <a:pt x="175484" y="218198"/>
                  </a:lnTo>
                  <a:lnTo>
                    <a:pt x="186504" y="212578"/>
                  </a:lnTo>
                  <a:lnTo>
                    <a:pt x="199817" y="198577"/>
                  </a:lnTo>
                  <a:lnTo>
                    <a:pt x="205438" y="223281"/>
                  </a:lnTo>
                  <a:lnTo>
                    <a:pt x="213103" y="236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11">
              <a:extLst>
                <a:ext uri="{FF2B5EF4-FFF2-40B4-BE49-F238E27FC236}">
                  <a16:creationId xmlns:a16="http://schemas.microsoft.com/office/drawing/2014/main" xmlns="" id="{C8F92AE3-9C76-4B9B-890C-A0E74D46B51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645900" y="22987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12">
              <a:extLst>
                <a:ext uri="{FF2B5EF4-FFF2-40B4-BE49-F238E27FC236}">
                  <a16:creationId xmlns:a16="http://schemas.microsoft.com/office/drawing/2014/main" xmlns="" id="{98A622D7-B151-4D49-A557-ED184F320CC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658600" y="21336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139700"/>
                  </a:moveTo>
                  <a:lnTo>
                    <a:pt x="0" y="139700"/>
                  </a:lnTo>
                  <a:lnTo>
                    <a:pt x="0" y="102619"/>
                  </a:lnTo>
                  <a:lnTo>
                    <a:pt x="1881" y="69362"/>
                  </a:lnTo>
                  <a:lnTo>
                    <a:pt x="6907" y="28313"/>
                  </a:lnTo>
                  <a:lnTo>
                    <a:pt x="10831" y="1258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013">
              <a:extLst>
                <a:ext uri="{FF2B5EF4-FFF2-40B4-BE49-F238E27FC236}">
                  <a16:creationId xmlns:a16="http://schemas.microsoft.com/office/drawing/2014/main" xmlns="" id="{078C3D7F-F71F-4B50-A497-45B7F915BEB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2007850" y="2202465"/>
              <a:ext cx="134756" cy="172436"/>
            </a:xfrm>
            <a:custGeom>
              <a:avLst/>
              <a:gdLst/>
              <a:ahLst/>
              <a:cxnLst/>
              <a:rect l="0" t="0" r="0" b="0"/>
              <a:pathLst>
                <a:path w="134756" h="172436">
                  <a:moveTo>
                    <a:pt x="0" y="51785"/>
                  </a:moveTo>
                  <a:lnTo>
                    <a:pt x="0" y="51785"/>
                  </a:lnTo>
                  <a:lnTo>
                    <a:pt x="8839" y="51785"/>
                  </a:lnTo>
                  <a:lnTo>
                    <a:pt x="18297" y="48414"/>
                  </a:lnTo>
                  <a:lnTo>
                    <a:pt x="36987" y="36858"/>
                  </a:lnTo>
                  <a:lnTo>
                    <a:pt x="39474" y="34073"/>
                  </a:lnTo>
                  <a:lnTo>
                    <a:pt x="42239" y="27215"/>
                  </a:lnTo>
                  <a:lnTo>
                    <a:pt x="42270" y="24821"/>
                  </a:lnTo>
                  <a:lnTo>
                    <a:pt x="41587" y="23226"/>
                  </a:lnTo>
                  <a:lnTo>
                    <a:pt x="40423" y="22162"/>
                  </a:lnTo>
                  <a:lnTo>
                    <a:pt x="38238" y="22159"/>
                  </a:lnTo>
                  <a:lnTo>
                    <a:pt x="32046" y="24036"/>
                  </a:lnTo>
                  <a:lnTo>
                    <a:pt x="26472" y="29104"/>
                  </a:lnTo>
                  <a:lnTo>
                    <a:pt x="21644" y="37471"/>
                  </a:lnTo>
                  <a:lnTo>
                    <a:pt x="17144" y="50597"/>
                  </a:lnTo>
                  <a:lnTo>
                    <a:pt x="17388" y="73854"/>
                  </a:lnTo>
                  <a:lnTo>
                    <a:pt x="21929" y="91877"/>
                  </a:lnTo>
                  <a:lnTo>
                    <a:pt x="31114" y="106154"/>
                  </a:lnTo>
                  <a:lnTo>
                    <a:pt x="36264" y="108492"/>
                  </a:lnTo>
                  <a:lnTo>
                    <a:pt x="49513" y="109208"/>
                  </a:lnTo>
                  <a:lnTo>
                    <a:pt x="64809" y="103412"/>
                  </a:lnTo>
                  <a:lnTo>
                    <a:pt x="80309" y="93075"/>
                  </a:lnTo>
                  <a:lnTo>
                    <a:pt x="94255" y="79073"/>
                  </a:lnTo>
                  <a:lnTo>
                    <a:pt x="110634" y="45210"/>
                  </a:lnTo>
                  <a:lnTo>
                    <a:pt x="117682" y="17381"/>
                  </a:lnTo>
                  <a:lnTo>
                    <a:pt x="117260" y="11210"/>
                  </a:lnTo>
                  <a:lnTo>
                    <a:pt x="115568" y="6391"/>
                  </a:lnTo>
                  <a:lnTo>
                    <a:pt x="113030" y="2472"/>
                  </a:lnTo>
                  <a:lnTo>
                    <a:pt x="110632" y="565"/>
                  </a:lnTo>
                  <a:lnTo>
                    <a:pt x="108326" y="0"/>
                  </a:lnTo>
                  <a:lnTo>
                    <a:pt x="106084" y="328"/>
                  </a:lnTo>
                  <a:lnTo>
                    <a:pt x="105294" y="2664"/>
                  </a:lnTo>
                  <a:lnTo>
                    <a:pt x="106299" y="10903"/>
                  </a:lnTo>
                  <a:lnTo>
                    <a:pt x="121547" y="51488"/>
                  </a:lnTo>
                  <a:lnTo>
                    <a:pt x="134389" y="88964"/>
                  </a:lnTo>
                  <a:lnTo>
                    <a:pt x="134755" y="119873"/>
                  </a:lnTo>
                  <a:lnTo>
                    <a:pt x="128330" y="137079"/>
                  </a:lnTo>
                  <a:lnTo>
                    <a:pt x="123654" y="144631"/>
                  </a:lnTo>
                  <a:lnTo>
                    <a:pt x="109050" y="154904"/>
                  </a:lnTo>
                  <a:lnTo>
                    <a:pt x="57150" y="172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14">
              <a:extLst>
                <a:ext uri="{FF2B5EF4-FFF2-40B4-BE49-F238E27FC236}">
                  <a16:creationId xmlns:a16="http://schemas.microsoft.com/office/drawing/2014/main" xmlns="" id="{621B3BCC-1499-45B3-B84A-F6CB4E01B35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1597604" y="2768600"/>
              <a:ext cx="183996" cy="234761"/>
            </a:xfrm>
            <a:custGeom>
              <a:avLst/>
              <a:gdLst/>
              <a:ahLst/>
              <a:cxnLst/>
              <a:rect l="0" t="0" r="0" b="0"/>
              <a:pathLst>
                <a:path w="183996" h="234761">
                  <a:moveTo>
                    <a:pt x="111796" y="63500"/>
                  </a:moveTo>
                  <a:lnTo>
                    <a:pt x="111796" y="63500"/>
                  </a:lnTo>
                  <a:lnTo>
                    <a:pt x="111796" y="42452"/>
                  </a:lnTo>
                  <a:lnTo>
                    <a:pt x="108033" y="32744"/>
                  </a:lnTo>
                  <a:lnTo>
                    <a:pt x="105055" y="28179"/>
                  </a:lnTo>
                  <a:lnTo>
                    <a:pt x="101656" y="25136"/>
                  </a:lnTo>
                  <a:lnTo>
                    <a:pt x="94119" y="21755"/>
                  </a:lnTo>
                  <a:lnTo>
                    <a:pt x="75201" y="23223"/>
                  </a:lnTo>
                  <a:lnTo>
                    <a:pt x="48349" y="41610"/>
                  </a:lnTo>
                  <a:lnTo>
                    <a:pt x="21423" y="79513"/>
                  </a:lnTo>
                  <a:lnTo>
                    <a:pt x="7895" y="112245"/>
                  </a:lnTo>
                  <a:lnTo>
                    <a:pt x="0" y="147253"/>
                  </a:lnTo>
                  <a:lnTo>
                    <a:pt x="1197" y="181627"/>
                  </a:lnTo>
                  <a:lnTo>
                    <a:pt x="13958" y="208194"/>
                  </a:lnTo>
                  <a:lnTo>
                    <a:pt x="23287" y="219229"/>
                  </a:lnTo>
                  <a:lnTo>
                    <a:pt x="50587" y="231491"/>
                  </a:lnTo>
                  <a:lnTo>
                    <a:pt x="66756" y="234760"/>
                  </a:lnTo>
                  <a:lnTo>
                    <a:pt x="101656" y="230867"/>
                  </a:lnTo>
                  <a:lnTo>
                    <a:pt x="135511" y="217613"/>
                  </a:lnTo>
                  <a:lnTo>
                    <a:pt x="162318" y="195260"/>
                  </a:lnTo>
                  <a:lnTo>
                    <a:pt x="178464" y="166980"/>
                  </a:lnTo>
                  <a:lnTo>
                    <a:pt x="183758" y="151537"/>
                  </a:lnTo>
                  <a:lnTo>
                    <a:pt x="183995" y="121207"/>
                  </a:lnTo>
                  <a:lnTo>
                    <a:pt x="175634" y="91970"/>
                  </a:lnTo>
                  <a:lnTo>
                    <a:pt x="145285" y="44351"/>
                  </a:lnTo>
                  <a:lnTo>
                    <a:pt x="133736" y="28178"/>
                  </a:lnTo>
                  <a:lnTo>
                    <a:pt x="124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15">
              <a:extLst>
                <a:ext uri="{FF2B5EF4-FFF2-40B4-BE49-F238E27FC236}">
                  <a16:creationId xmlns:a16="http://schemas.microsoft.com/office/drawing/2014/main" xmlns="" id="{B1112EB2-5D2F-45B6-8983-E689AD1B23D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818569" y="2233589"/>
              <a:ext cx="136007" cy="97779"/>
            </a:xfrm>
            <a:custGeom>
              <a:avLst/>
              <a:gdLst/>
              <a:ahLst/>
              <a:cxnLst/>
              <a:rect l="0" t="0" r="0" b="0"/>
              <a:pathLst>
                <a:path w="136007" h="97779">
                  <a:moveTo>
                    <a:pt x="17831" y="7961"/>
                  </a:moveTo>
                  <a:lnTo>
                    <a:pt x="17831" y="7961"/>
                  </a:lnTo>
                  <a:lnTo>
                    <a:pt x="14461" y="7961"/>
                  </a:lnTo>
                  <a:lnTo>
                    <a:pt x="10924" y="9842"/>
                  </a:lnTo>
                  <a:lnTo>
                    <a:pt x="8992" y="11332"/>
                  </a:lnTo>
                  <a:lnTo>
                    <a:pt x="2902" y="26912"/>
                  </a:lnTo>
                  <a:lnTo>
                    <a:pt x="0" y="49403"/>
                  </a:lnTo>
                  <a:lnTo>
                    <a:pt x="3086" y="63774"/>
                  </a:lnTo>
                  <a:lnTo>
                    <a:pt x="13196" y="86876"/>
                  </a:lnTo>
                  <a:lnTo>
                    <a:pt x="16151" y="88793"/>
                  </a:lnTo>
                  <a:lnTo>
                    <a:pt x="19533" y="88660"/>
                  </a:lnTo>
                  <a:lnTo>
                    <a:pt x="23200" y="87160"/>
                  </a:lnTo>
                  <a:lnTo>
                    <a:pt x="29154" y="81731"/>
                  </a:lnTo>
                  <a:lnTo>
                    <a:pt x="41895" y="66595"/>
                  </a:lnTo>
                  <a:lnTo>
                    <a:pt x="43047" y="67511"/>
                  </a:lnTo>
                  <a:lnTo>
                    <a:pt x="53984" y="85449"/>
                  </a:lnTo>
                  <a:lnTo>
                    <a:pt x="58122" y="88261"/>
                  </a:lnTo>
                  <a:lnTo>
                    <a:pt x="67791" y="89844"/>
                  </a:lnTo>
                  <a:lnTo>
                    <a:pt x="70892" y="87950"/>
                  </a:lnTo>
                  <a:lnTo>
                    <a:pt x="76221" y="80201"/>
                  </a:lnTo>
                  <a:lnTo>
                    <a:pt x="84685" y="52203"/>
                  </a:lnTo>
                  <a:lnTo>
                    <a:pt x="90658" y="13256"/>
                  </a:lnTo>
                  <a:lnTo>
                    <a:pt x="96403" y="1690"/>
                  </a:lnTo>
                  <a:lnTo>
                    <a:pt x="99139" y="253"/>
                  </a:lnTo>
                  <a:lnTo>
                    <a:pt x="102374" y="0"/>
                  </a:lnTo>
                  <a:lnTo>
                    <a:pt x="105943" y="537"/>
                  </a:lnTo>
                  <a:lnTo>
                    <a:pt x="113671" y="4896"/>
                  </a:lnTo>
                  <a:lnTo>
                    <a:pt x="117709" y="8035"/>
                  </a:lnTo>
                  <a:lnTo>
                    <a:pt x="130130" y="29306"/>
                  </a:lnTo>
                  <a:lnTo>
                    <a:pt x="136006" y="54580"/>
                  </a:lnTo>
                  <a:lnTo>
                    <a:pt x="134377" y="79943"/>
                  </a:lnTo>
                  <a:lnTo>
                    <a:pt x="129424" y="95219"/>
                  </a:lnTo>
                  <a:lnTo>
                    <a:pt x="127503" y="97178"/>
                  </a:lnTo>
                  <a:lnTo>
                    <a:pt x="125517" y="97778"/>
                  </a:lnTo>
                  <a:lnTo>
                    <a:pt x="123490" y="97472"/>
                  </a:lnTo>
                  <a:lnTo>
                    <a:pt x="124996" y="87725"/>
                  </a:lnTo>
                  <a:lnTo>
                    <a:pt x="132131" y="65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16">
              <a:extLst>
                <a:ext uri="{FF2B5EF4-FFF2-40B4-BE49-F238E27FC236}">
                  <a16:creationId xmlns:a16="http://schemas.microsoft.com/office/drawing/2014/main" xmlns="" id="{B9FD8C60-240E-49ED-9464-5707B5AAAEA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747500" y="2116315"/>
              <a:ext cx="24813" cy="245886"/>
            </a:xfrm>
            <a:custGeom>
              <a:avLst/>
              <a:gdLst/>
              <a:ahLst/>
              <a:cxnLst/>
              <a:rect l="0" t="0" r="0" b="0"/>
              <a:pathLst>
                <a:path w="24813" h="245886">
                  <a:moveTo>
                    <a:pt x="19050" y="10935"/>
                  </a:moveTo>
                  <a:lnTo>
                    <a:pt x="19050" y="10935"/>
                  </a:lnTo>
                  <a:lnTo>
                    <a:pt x="24516" y="0"/>
                  </a:lnTo>
                  <a:lnTo>
                    <a:pt x="24812" y="823"/>
                  </a:lnTo>
                  <a:lnTo>
                    <a:pt x="24642" y="41690"/>
                  </a:lnTo>
                  <a:lnTo>
                    <a:pt x="20315" y="86448"/>
                  </a:lnTo>
                  <a:lnTo>
                    <a:pt x="16554" y="121402"/>
                  </a:lnTo>
                  <a:lnTo>
                    <a:pt x="12530" y="156222"/>
                  </a:lnTo>
                  <a:lnTo>
                    <a:pt x="6299" y="203796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08">
            <a:extLst>
              <a:ext uri="{FF2B5EF4-FFF2-40B4-BE49-F238E27FC236}">
                <a16:creationId xmlns:a16="http://schemas.microsoft.com/office/drawing/2014/main" xmlns="" id="{5BE2F7D7-7E10-4C8C-8318-D455772562F6}"/>
              </a:ext>
            </a:extLst>
          </p:cNvPr>
          <p:cNvGrpSpPr/>
          <p:nvPr/>
        </p:nvGrpSpPr>
        <p:grpSpPr>
          <a:xfrm>
            <a:off x="2299583" y="2971800"/>
            <a:ext cx="748418" cy="463551"/>
            <a:chOff x="2299583" y="2971800"/>
            <a:chExt cx="748418" cy="463551"/>
          </a:xfrm>
        </p:grpSpPr>
        <p:sp>
          <p:nvSpPr>
            <p:cNvPr id="97" name="SMARTInkShape-2017">
              <a:extLst>
                <a:ext uri="{FF2B5EF4-FFF2-40B4-BE49-F238E27FC236}">
                  <a16:creationId xmlns:a16="http://schemas.microsoft.com/office/drawing/2014/main" xmlns="" id="{BB84497E-6B91-45AB-AA56-A29DD189C3A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374900" y="2971800"/>
              <a:ext cx="247651" cy="463551"/>
            </a:xfrm>
            <a:custGeom>
              <a:avLst/>
              <a:gdLst/>
              <a:ahLst/>
              <a:cxnLst/>
              <a:rect l="0" t="0" r="0" b="0"/>
              <a:pathLst>
                <a:path w="247651" h="463551">
                  <a:moveTo>
                    <a:pt x="247650" y="0"/>
                  </a:moveTo>
                  <a:lnTo>
                    <a:pt x="247650" y="0"/>
                  </a:lnTo>
                  <a:lnTo>
                    <a:pt x="244279" y="0"/>
                  </a:lnTo>
                  <a:lnTo>
                    <a:pt x="240743" y="5644"/>
                  </a:lnTo>
                  <a:lnTo>
                    <a:pt x="215435" y="51230"/>
                  </a:lnTo>
                  <a:lnTo>
                    <a:pt x="199936" y="88150"/>
                  </a:lnTo>
                  <a:lnTo>
                    <a:pt x="179877" y="132311"/>
                  </a:lnTo>
                  <a:lnTo>
                    <a:pt x="168601" y="155940"/>
                  </a:lnTo>
                  <a:lnTo>
                    <a:pt x="156146" y="181572"/>
                  </a:lnTo>
                  <a:lnTo>
                    <a:pt x="142903" y="208537"/>
                  </a:lnTo>
                  <a:lnTo>
                    <a:pt x="129135" y="236391"/>
                  </a:lnTo>
                  <a:lnTo>
                    <a:pt x="113607" y="264839"/>
                  </a:lnTo>
                  <a:lnTo>
                    <a:pt x="96905" y="293681"/>
                  </a:lnTo>
                  <a:lnTo>
                    <a:pt x="79420" y="322787"/>
                  </a:lnTo>
                  <a:lnTo>
                    <a:pt x="50585" y="370180"/>
                  </a:lnTo>
                  <a:lnTo>
                    <a:pt x="28127" y="407236"/>
                  </a:lnTo>
                  <a:lnTo>
                    <a:pt x="3983" y="453434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018">
              <a:extLst>
                <a:ext uri="{FF2B5EF4-FFF2-40B4-BE49-F238E27FC236}">
                  <a16:creationId xmlns:a16="http://schemas.microsoft.com/office/drawing/2014/main" xmlns="" id="{BE1F45A4-361B-4996-AA83-7FC2D2B978D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299583" y="3004335"/>
              <a:ext cx="291971" cy="417834"/>
            </a:xfrm>
            <a:custGeom>
              <a:avLst/>
              <a:gdLst/>
              <a:ahLst/>
              <a:cxnLst/>
              <a:rect l="0" t="0" r="0" b="0"/>
              <a:pathLst>
                <a:path w="291971" h="417834">
                  <a:moveTo>
                    <a:pt x="5467" y="18265"/>
                  </a:moveTo>
                  <a:lnTo>
                    <a:pt x="5467" y="18265"/>
                  </a:lnTo>
                  <a:lnTo>
                    <a:pt x="5467" y="8152"/>
                  </a:lnTo>
                  <a:lnTo>
                    <a:pt x="4761" y="5173"/>
                  </a:lnTo>
                  <a:lnTo>
                    <a:pt x="3585" y="3187"/>
                  </a:lnTo>
                  <a:lnTo>
                    <a:pt x="0" y="0"/>
                  </a:lnTo>
                  <a:lnTo>
                    <a:pt x="41290" y="32541"/>
                  </a:lnTo>
                  <a:lnTo>
                    <a:pt x="86637" y="78547"/>
                  </a:lnTo>
                  <a:lnTo>
                    <a:pt x="121976" y="122433"/>
                  </a:lnTo>
                  <a:lnTo>
                    <a:pt x="140290" y="146977"/>
                  </a:lnTo>
                  <a:lnTo>
                    <a:pt x="158143" y="173218"/>
                  </a:lnTo>
                  <a:lnTo>
                    <a:pt x="175690" y="200589"/>
                  </a:lnTo>
                  <a:lnTo>
                    <a:pt x="193032" y="228714"/>
                  </a:lnTo>
                  <a:lnTo>
                    <a:pt x="209533" y="254520"/>
                  </a:lnTo>
                  <a:lnTo>
                    <a:pt x="241037" y="302008"/>
                  </a:lnTo>
                  <a:lnTo>
                    <a:pt x="263976" y="342869"/>
                  </a:lnTo>
                  <a:lnTo>
                    <a:pt x="285027" y="390081"/>
                  </a:lnTo>
                  <a:lnTo>
                    <a:pt x="291970" y="414418"/>
                  </a:lnTo>
                  <a:lnTo>
                    <a:pt x="291719" y="417833"/>
                  </a:lnTo>
                  <a:lnTo>
                    <a:pt x="289558" y="410340"/>
                  </a:lnTo>
                  <a:lnTo>
                    <a:pt x="284867" y="386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019">
              <a:extLst>
                <a:ext uri="{FF2B5EF4-FFF2-40B4-BE49-F238E27FC236}">
                  <a16:creationId xmlns:a16="http://schemas.microsoft.com/office/drawing/2014/main" xmlns="" id="{4A792EA3-427D-4D18-B4AF-01CD4149744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781300" y="3159664"/>
              <a:ext cx="209551" cy="15337"/>
            </a:xfrm>
            <a:custGeom>
              <a:avLst/>
              <a:gdLst/>
              <a:ahLst/>
              <a:cxnLst/>
              <a:rect l="0" t="0" r="0" b="0"/>
              <a:pathLst>
                <a:path w="209551" h="15337">
                  <a:moveTo>
                    <a:pt x="0" y="15336"/>
                  </a:moveTo>
                  <a:lnTo>
                    <a:pt x="0" y="15336"/>
                  </a:lnTo>
                  <a:lnTo>
                    <a:pt x="6481" y="14630"/>
                  </a:lnTo>
                  <a:lnTo>
                    <a:pt x="51630" y="4505"/>
                  </a:lnTo>
                  <a:lnTo>
                    <a:pt x="82214" y="409"/>
                  </a:lnTo>
                  <a:lnTo>
                    <a:pt x="116973" y="0"/>
                  </a:lnTo>
                  <a:lnTo>
                    <a:pt x="151471" y="1465"/>
                  </a:lnTo>
                  <a:lnTo>
                    <a:pt x="209550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20">
              <a:extLst>
                <a:ext uri="{FF2B5EF4-FFF2-40B4-BE49-F238E27FC236}">
                  <a16:creationId xmlns:a16="http://schemas.microsoft.com/office/drawing/2014/main" xmlns="" id="{08946425-E3A6-4A1A-A005-23221079EE6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859069" y="3251200"/>
              <a:ext cx="188932" cy="42890"/>
            </a:xfrm>
            <a:custGeom>
              <a:avLst/>
              <a:gdLst/>
              <a:ahLst/>
              <a:cxnLst/>
              <a:rect l="0" t="0" r="0" b="0"/>
              <a:pathLst>
                <a:path w="188932" h="42890">
                  <a:moveTo>
                    <a:pt x="36531" y="12700"/>
                  </a:moveTo>
                  <a:lnTo>
                    <a:pt x="36531" y="12700"/>
                  </a:lnTo>
                  <a:lnTo>
                    <a:pt x="10347" y="22839"/>
                  </a:lnTo>
                  <a:lnTo>
                    <a:pt x="3727" y="30376"/>
                  </a:lnTo>
                  <a:lnTo>
                    <a:pt x="0" y="39182"/>
                  </a:lnTo>
                  <a:lnTo>
                    <a:pt x="3005" y="40938"/>
                  </a:lnTo>
                  <a:lnTo>
                    <a:pt x="15751" y="42889"/>
                  </a:lnTo>
                  <a:lnTo>
                    <a:pt x="56245" y="37245"/>
                  </a:lnTo>
                  <a:lnTo>
                    <a:pt x="90448" y="28548"/>
                  </a:lnTo>
                  <a:lnTo>
                    <a:pt x="125405" y="18332"/>
                  </a:lnTo>
                  <a:lnTo>
                    <a:pt x="167914" y="6059"/>
                  </a:lnTo>
                  <a:lnTo>
                    <a:pt x="188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2021">
            <a:extLst>
              <a:ext uri="{FF2B5EF4-FFF2-40B4-BE49-F238E27FC236}">
                <a16:creationId xmlns:a16="http://schemas.microsoft.com/office/drawing/2014/main" xmlns="" id="{F643EEED-60CF-4702-B012-96F67FADC7A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77503" y="2752519"/>
            <a:ext cx="254698" cy="919565"/>
          </a:xfrm>
          <a:custGeom>
            <a:avLst/>
            <a:gdLst/>
            <a:ahLst/>
            <a:cxnLst/>
            <a:rect l="0" t="0" r="0" b="0"/>
            <a:pathLst>
              <a:path w="254698" h="919565">
                <a:moveTo>
                  <a:pt x="210247" y="22431"/>
                </a:moveTo>
                <a:lnTo>
                  <a:pt x="210247" y="22431"/>
                </a:lnTo>
                <a:lnTo>
                  <a:pt x="210247" y="15689"/>
                </a:lnTo>
                <a:lnTo>
                  <a:pt x="208365" y="10497"/>
                </a:lnTo>
                <a:lnTo>
                  <a:pt x="206876" y="8125"/>
                </a:lnTo>
                <a:lnTo>
                  <a:pt x="199576" y="5490"/>
                </a:lnTo>
                <a:lnTo>
                  <a:pt x="160733" y="0"/>
                </a:lnTo>
                <a:lnTo>
                  <a:pt x="124786" y="4182"/>
                </a:lnTo>
                <a:lnTo>
                  <a:pt x="81835" y="18200"/>
                </a:lnTo>
                <a:lnTo>
                  <a:pt x="42490" y="41900"/>
                </a:lnTo>
                <a:lnTo>
                  <a:pt x="29855" y="54367"/>
                </a:lnTo>
                <a:lnTo>
                  <a:pt x="24239" y="66964"/>
                </a:lnTo>
                <a:lnTo>
                  <a:pt x="25507" y="81499"/>
                </a:lnTo>
                <a:lnTo>
                  <a:pt x="46741" y="127236"/>
                </a:lnTo>
                <a:lnTo>
                  <a:pt x="74625" y="168696"/>
                </a:lnTo>
                <a:lnTo>
                  <a:pt x="101624" y="204058"/>
                </a:lnTo>
                <a:lnTo>
                  <a:pt x="123734" y="247696"/>
                </a:lnTo>
                <a:lnTo>
                  <a:pt x="132991" y="280593"/>
                </a:lnTo>
                <a:lnTo>
                  <a:pt x="137105" y="316381"/>
                </a:lnTo>
                <a:lnTo>
                  <a:pt x="131408" y="347809"/>
                </a:lnTo>
                <a:lnTo>
                  <a:pt x="118763" y="375182"/>
                </a:lnTo>
                <a:lnTo>
                  <a:pt x="101384" y="399107"/>
                </a:lnTo>
                <a:lnTo>
                  <a:pt x="80019" y="415856"/>
                </a:lnTo>
                <a:lnTo>
                  <a:pt x="68395" y="422298"/>
                </a:lnTo>
                <a:lnTo>
                  <a:pt x="47953" y="425692"/>
                </a:lnTo>
                <a:lnTo>
                  <a:pt x="26223" y="421551"/>
                </a:lnTo>
                <a:lnTo>
                  <a:pt x="21948" y="419744"/>
                </a:lnTo>
                <a:lnTo>
                  <a:pt x="19803" y="417834"/>
                </a:lnTo>
                <a:lnTo>
                  <a:pt x="19079" y="415855"/>
                </a:lnTo>
                <a:lnTo>
                  <a:pt x="19301" y="413830"/>
                </a:lnTo>
                <a:lnTo>
                  <a:pt x="25194" y="409699"/>
                </a:lnTo>
                <a:lnTo>
                  <a:pt x="36279" y="406217"/>
                </a:lnTo>
                <a:lnTo>
                  <a:pt x="62353" y="405667"/>
                </a:lnTo>
                <a:lnTo>
                  <a:pt x="102769" y="419290"/>
                </a:lnTo>
                <a:lnTo>
                  <a:pt x="113195" y="424587"/>
                </a:lnTo>
                <a:lnTo>
                  <a:pt x="128542" y="439881"/>
                </a:lnTo>
                <a:lnTo>
                  <a:pt x="134611" y="448897"/>
                </a:lnTo>
                <a:lnTo>
                  <a:pt x="139471" y="470205"/>
                </a:lnTo>
                <a:lnTo>
                  <a:pt x="137163" y="495197"/>
                </a:lnTo>
                <a:lnTo>
                  <a:pt x="119997" y="541707"/>
                </a:lnTo>
                <a:lnTo>
                  <a:pt x="104989" y="577070"/>
                </a:lnTo>
                <a:lnTo>
                  <a:pt x="87031" y="617717"/>
                </a:lnTo>
                <a:lnTo>
                  <a:pt x="66584" y="661652"/>
                </a:lnTo>
                <a:lnTo>
                  <a:pt x="43386" y="707050"/>
                </a:lnTo>
                <a:lnTo>
                  <a:pt x="24609" y="751215"/>
                </a:lnTo>
                <a:lnTo>
                  <a:pt x="10619" y="792952"/>
                </a:lnTo>
                <a:lnTo>
                  <a:pt x="2049" y="830316"/>
                </a:lnTo>
                <a:lnTo>
                  <a:pt x="0" y="872972"/>
                </a:lnTo>
                <a:lnTo>
                  <a:pt x="9795" y="894808"/>
                </a:lnTo>
                <a:lnTo>
                  <a:pt x="17346" y="904583"/>
                </a:lnTo>
                <a:lnTo>
                  <a:pt x="40787" y="915443"/>
                </a:lnTo>
                <a:lnTo>
                  <a:pt x="71432" y="919564"/>
                </a:lnTo>
                <a:lnTo>
                  <a:pt x="108570" y="919044"/>
                </a:lnTo>
                <a:lnTo>
                  <a:pt x="144831" y="914579"/>
                </a:lnTo>
                <a:lnTo>
                  <a:pt x="180467" y="907891"/>
                </a:lnTo>
                <a:lnTo>
                  <a:pt x="217473" y="900215"/>
                </a:lnTo>
                <a:lnTo>
                  <a:pt x="254697" y="8923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Shape-2022">
            <a:extLst>
              <a:ext uri="{FF2B5EF4-FFF2-40B4-BE49-F238E27FC236}">
                <a16:creationId xmlns:a16="http://schemas.microsoft.com/office/drawing/2014/main" xmlns="" id="{7C1A9BB1-035D-4AEB-B32F-0450039BFA7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66895" y="2603500"/>
            <a:ext cx="46306" cy="254001"/>
          </a:xfrm>
          <a:custGeom>
            <a:avLst/>
            <a:gdLst/>
            <a:ahLst/>
            <a:cxnLst/>
            <a:rect l="0" t="0" r="0" b="0"/>
            <a:pathLst>
              <a:path w="46306" h="254001">
                <a:moveTo>
                  <a:pt x="1855" y="0"/>
                </a:moveTo>
                <a:lnTo>
                  <a:pt x="1855" y="0"/>
                </a:lnTo>
                <a:lnTo>
                  <a:pt x="7943" y="0"/>
                </a:lnTo>
                <a:lnTo>
                  <a:pt x="1385" y="10113"/>
                </a:lnTo>
                <a:lnTo>
                  <a:pt x="0" y="26367"/>
                </a:lnTo>
                <a:lnTo>
                  <a:pt x="5068" y="63081"/>
                </a:lnTo>
                <a:lnTo>
                  <a:pt x="11044" y="94358"/>
                </a:lnTo>
                <a:lnTo>
                  <a:pt x="16052" y="129426"/>
                </a:lnTo>
                <a:lnTo>
                  <a:pt x="20630" y="162415"/>
                </a:lnTo>
                <a:lnTo>
                  <a:pt x="27174" y="203110"/>
                </a:lnTo>
                <a:lnTo>
                  <a:pt x="34169" y="243849"/>
                </a:lnTo>
                <a:lnTo>
                  <a:pt x="36803" y="247233"/>
                </a:lnTo>
                <a:lnTo>
                  <a:pt x="46305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Shape-2023">
            <a:extLst>
              <a:ext uri="{FF2B5EF4-FFF2-40B4-BE49-F238E27FC236}">
                <a16:creationId xmlns:a16="http://schemas.microsoft.com/office/drawing/2014/main" xmlns="" id="{0F7168FB-D7FF-4A6C-BD5B-5675873150E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56536" y="3460750"/>
            <a:ext cx="230847" cy="310952"/>
          </a:xfrm>
          <a:custGeom>
            <a:avLst/>
            <a:gdLst/>
            <a:ahLst/>
            <a:cxnLst/>
            <a:rect l="0" t="0" r="0" b="0"/>
            <a:pathLst>
              <a:path w="230847" h="310952">
                <a:moveTo>
                  <a:pt x="101114" y="76200"/>
                </a:moveTo>
                <a:lnTo>
                  <a:pt x="101114" y="76200"/>
                </a:lnTo>
                <a:lnTo>
                  <a:pt x="104485" y="72829"/>
                </a:lnTo>
                <a:lnTo>
                  <a:pt x="106140" y="69293"/>
                </a:lnTo>
                <a:lnTo>
                  <a:pt x="107202" y="61273"/>
                </a:lnTo>
                <a:lnTo>
                  <a:pt x="105466" y="57101"/>
                </a:lnTo>
                <a:lnTo>
                  <a:pt x="104015" y="55001"/>
                </a:lnTo>
                <a:lnTo>
                  <a:pt x="95232" y="48673"/>
                </a:lnTo>
                <a:lnTo>
                  <a:pt x="83692" y="45701"/>
                </a:lnTo>
                <a:lnTo>
                  <a:pt x="67965" y="48192"/>
                </a:lnTo>
                <a:lnTo>
                  <a:pt x="53270" y="56769"/>
                </a:lnTo>
                <a:lnTo>
                  <a:pt x="33237" y="78361"/>
                </a:lnTo>
                <a:lnTo>
                  <a:pt x="12798" y="117214"/>
                </a:lnTo>
                <a:lnTo>
                  <a:pt x="79" y="164474"/>
                </a:lnTo>
                <a:lnTo>
                  <a:pt x="0" y="199394"/>
                </a:lnTo>
                <a:lnTo>
                  <a:pt x="5374" y="233258"/>
                </a:lnTo>
                <a:lnTo>
                  <a:pt x="14818" y="260068"/>
                </a:lnTo>
                <a:lnTo>
                  <a:pt x="38777" y="291624"/>
                </a:lnTo>
                <a:lnTo>
                  <a:pt x="60003" y="304354"/>
                </a:lnTo>
                <a:lnTo>
                  <a:pt x="84253" y="310951"/>
                </a:lnTo>
                <a:lnTo>
                  <a:pt x="126379" y="309288"/>
                </a:lnTo>
                <a:lnTo>
                  <a:pt x="172178" y="294606"/>
                </a:lnTo>
                <a:lnTo>
                  <a:pt x="197374" y="277926"/>
                </a:lnTo>
                <a:lnTo>
                  <a:pt x="214687" y="256873"/>
                </a:lnTo>
                <a:lnTo>
                  <a:pt x="225674" y="231288"/>
                </a:lnTo>
                <a:lnTo>
                  <a:pt x="230557" y="198750"/>
                </a:lnTo>
                <a:lnTo>
                  <a:pt x="230846" y="165004"/>
                </a:lnTo>
                <a:lnTo>
                  <a:pt x="227917" y="131190"/>
                </a:lnTo>
                <a:lnTo>
                  <a:pt x="221912" y="97348"/>
                </a:lnTo>
                <a:lnTo>
                  <a:pt x="208894" y="71017"/>
                </a:lnTo>
                <a:lnTo>
                  <a:pt x="200484" y="60045"/>
                </a:lnTo>
                <a:lnTo>
                  <a:pt x="177969" y="44091"/>
                </a:lnTo>
                <a:lnTo>
                  <a:pt x="148815" y="27175"/>
                </a:lnTo>
                <a:lnTo>
                  <a:pt x="135708" y="13226"/>
                </a:lnTo>
                <a:lnTo>
                  <a:pt x="12651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SMARTInkShape-Group412">
            <a:extLst>
              <a:ext uri="{FF2B5EF4-FFF2-40B4-BE49-F238E27FC236}">
                <a16:creationId xmlns:a16="http://schemas.microsoft.com/office/drawing/2014/main" xmlns="" id="{7ABE7D22-C012-42BD-B0AE-D3ADC7BE075E}"/>
              </a:ext>
            </a:extLst>
          </p:cNvPr>
          <p:cNvGrpSpPr/>
          <p:nvPr/>
        </p:nvGrpSpPr>
        <p:grpSpPr>
          <a:xfrm>
            <a:off x="4992444" y="2614445"/>
            <a:ext cx="570157" cy="363478"/>
            <a:chOff x="4992444" y="2614445"/>
            <a:chExt cx="570157" cy="363478"/>
          </a:xfrm>
        </p:grpSpPr>
        <p:sp>
          <p:nvSpPr>
            <p:cNvPr id="105" name="SMARTInkShape-2024">
              <a:extLst>
                <a:ext uri="{FF2B5EF4-FFF2-40B4-BE49-F238E27FC236}">
                  <a16:creationId xmlns:a16="http://schemas.microsoft.com/office/drawing/2014/main" xmlns="" id="{AD5A4EB0-90B2-48B7-8B70-6ECF24E2983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992444" y="2673350"/>
              <a:ext cx="198474" cy="184679"/>
            </a:xfrm>
            <a:custGeom>
              <a:avLst/>
              <a:gdLst/>
              <a:ahLst/>
              <a:cxnLst/>
              <a:rect l="0" t="0" r="0" b="0"/>
              <a:pathLst>
                <a:path w="198474" h="184679">
                  <a:moveTo>
                    <a:pt x="36756" y="0"/>
                  </a:moveTo>
                  <a:lnTo>
                    <a:pt x="36756" y="0"/>
                  </a:lnTo>
                  <a:lnTo>
                    <a:pt x="26617" y="706"/>
                  </a:lnTo>
                  <a:lnTo>
                    <a:pt x="19079" y="3371"/>
                  </a:lnTo>
                  <a:lnTo>
                    <a:pt x="12907" y="12552"/>
                  </a:lnTo>
                  <a:lnTo>
                    <a:pt x="3196" y="48183"/>
                  </a:lnTo>
                  <a:lnTo>
                    <a:pt x="0" y="90398"/>
                  </a:lnTo>
                  <a:lnTo>
                    <a:pt x="5797" y="131912"/>
                  </a:lnTo>
                  <a:lnTo>
                    <a:pt x="23193" y="164282"/>
                  </a:lnTo>
                  <a:lnTo>
                    <a:pt x="38254" y="177201"/>
                  </a:lnTo>
                  <a:lnTo>
                    <a:pt x="46221" y="181634"/>
                  </a:lnTo>
                  <a:lnTo>
                    <a:pt x="64481" y="184678"/>
                  </a:lnTo>
                  <a:lnTo>
                    <a:pt x="74290" y="184502"/>
                  </a:lnTo>
                  <a:lnTo>
                    <a:pt x="88950" y="178662"/>
                  </a:lnTo>
                  <a:lnTo>
                    <a:pt x="98759" y="169716"/>
                  </a:lnTo>
                  <a:lnTo>
                    <a:pt x="103119" y="161037"/>
                  </a:lnTo>
                  <a:lnTo>
                    <a:pt x="106623" y="146083"/>
                  </a:lnTo>
                  <a:lnTo>
                    <a:pt x="108028" y="145367"/>
                  </a:lnTo>
                  <a:lnTo>
                    <a:pt x="109671" y="145594"/>
                  </a:lnTo>
                  <a:lnTo>
                    <a:pt x="113377" y="149610"/>
                  </a:lnTo>
                  <a:lnTo>
                    <a:pt x="118787" y="156099"/>
                  </a:lnTo>
                  <a:lnTo>
                    <a:pt x="128248" y="163687"/>
                  </a:lnTo>
                  <a:lnTo>
                    <a:pt x="139508" y="168000"/>
                  </a:lnTo>
                  <a:lnTo>
                    <a:pt x="145474" y="169150"/>
                  </a:lnTo>
                  <a:lnTo>
                    <a:pt x="161510" y="164783"/>
                  </a:lnTo>
                  <a:lnTo>
                    <a:pt x="178280" y="155082"/>
                  </a:lnTo>
                  <a:lnTo>
                    <a:pt x="190437" y="141362"/>
                  </a:lnTo>
                  <a:lnTo>
                    <a:pt x="196781" y="125857"/>
                  </a:lnTo>
                  <a:lnTo>
                    <a:pt x="198473" y="117771"/>
                  </a:lnTo>
                  <a:lnTo>
                    <a:pt x="196590" y="101261"/>
                  </a:lnTo>
                  <a:lnTo>
                    <a:pt x="194112" y="92908"/>
                  </a:lnTo>
                  <a:lnTo>
                    <a:pt x="183832" y="77981"/>
                  </a:lnTo>
                  <a:lnTo>
                    <a:pt x="144706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025">
              <a:extLst>
                <a:ext uri="{FF2B5EF4-FFF2-40B4-BE49-F238E27FC236}">
                  <a16:creationId xmlns:a16="http://schemas.microsoft.com/office/drawing/2014/main" xmlns="" id="{59C43FC0-BF46-49ED-B00B-1838D260D0C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289550" y="27622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26">
              <a:extLst>
                <a:ext uri="{FF2B5EF4-FFF2-40B4-BE49-F238E27FC236}">
                  <a16:creationId xmlns:a16="http://schemas.microsoft.com/office/drawing/2014/main" xmlns="" id="{6E42484D-01E2-478E-8688-6E914A31512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378735" y="2614445"/>
              <a:ext cx="108859" cy="363478"/>
            </a:xfrm>
            <a:custGeom>
              <a:avLst/>
              <a:gdLst/>
              <a:ahLst/>
              <a:cxnLst/>
              <a:rect l="0" t="0" r="0" b="0"/>
              <a:pathLst>
                <a:path w="108859" h="363478">
                  <a:moveTo>
                    <a:pt x="25115" y="109705"/>
                  </a:moveTo>
                  <a:lnTo>
                    <a:pt x="25115" y="109705"/>
                  </a:lnTo>
                  <a:lnTo>
                    <a:pt x="16276" y="157267"/>
                  </a:lnTo>
                  <a:lnTo>
                    <a:pt x="13559" y="203290"/>
                  </a:lnTo>
                  <a:lnTo>
                    <a:pt x="12923" y="238787"/>
                  </a:lnTo>
                  <a:lnTo>
                    <a:pt x="12641" y="275025"/>
                  </a:lnTo>
                  <a:lnTo>
                    <a:pt x="12515" y="309945"/>
                  </a:lnTo>
                  <a:lnTo>
                    <a:pt x="8071" y="355255"/>
                  </a:lnTo>
                  <a:lnTo>
                    <a:pt x="6956" y="363477"/>
                  </a:lnTo>
                  <a:lnTo>
                    <a:pt x="5954" y="362142"/>
                  </a:lnTo>
                  <a:lnTo>
                    <a:pt x="1877" y="339880"/>
                  </a:lnTo>
                  <a:lnTo>
                    <a:pt x="676" y="308431"/>
                  </a:lnTo>
                  <a:lnTo>
                    <a:pt x="142" y="261528"/>
                  </a:lnTo>
                  <a:lnTo>
                    <a:pt x="0" y="234203"/>
                  </a:lnTo>
                  <a:lnTo>
                    <a:pt x="610" y="204698"/>
                  </a:lnTo>
                  <a:lnTo>
                    <a:pt x="1723" y="173739"/>
                  </a:lnTo>
                  <a:lnTo>
                    <a:pt x="3170" y="141811"/>
                  </a:lnTo>
                  <a:lnTo>
                    <a:pt x="6252" y="114881"/>
                  </a:lnTo>
                  <a:lnTo>
                    <a:pt x="15321" y="69907"/>
                  </a:lnTo>
                  <a:lnTo>
                    <a:pt x="32325" y="26338"/>
                  </a:lnTo>
                  <a:lnTo>
                    <a:pt x="50770" y="2297"/>
                  </a:lnTo>
                  <a:lnTo>
                    <a:pt x="58446" y="0"/>
                  </a:lnTo>
                  <a:lnTo>
                    <a:pt x="76382" y="3091"/>
                  </a:lnTo>
                  <a:lnTo>
                    <a:pt x="94231" y="19047"/>
                  </a:lnTo>
                  <a:lnTo>
                    <a:pt x="102942" y="30216"/>
                  </a:lnTo>
                  <a:lnTo>
                    <a:pt x="108858" y="57679"/>
                  </a:lnTo>
                  <a:lnTo>
                    <a:pt x="104668" y="88699"/>
                  </a:lnTo>
                  <a:lnTo>
                    <a:pt x="91046" y="121300"/>
                  </a:lnTo>
                  <a:lnTo>
                    <a:pt x="60173" y="164646"/>
                  </a:lnTo>
                  <a:lnTo>
                    <a:pt x="6065" y="21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27">
              <a:extLst>
                <a:ext uri="{FF2B5EF4-FFF2-40B4-BE49-F238E27FC236}">
                  <a16:creationId xmlns:a16="http://schemas.microsoft.com/office/drawing/2014/main" xmlns="" id="{775FA42C-284A-445D-8185-2130B40FAC8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537200" y="27241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11585" y="119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413">
            <a:extLst>
              <a:ext uri="{FF2B5EF4-FFF2-40B4-BE49-F238E27FC236}">
                <a16:creationId xmlns:a16="http://schemas.microsoft.com/office/drawing/2014/main" xmlns="" id="{D1AED09D-0D35-4011-8705-77BA5FA03862}"/>
              </a:ext>
            </a:extLst>
          </p:cNvPr>
          <p:cNvGrpSpPr/>
          <p:nvPr/>
        </p:nvGrpSpPr>
        <p:grpSpPr>
          <a:xfrm>
            <a:off x="10802262" y="1499877"/>
            <a:ext cx="221048" cy="541879"/>
            <a:chOff x="10802262" y="1499877"/>
            <a:chExt cx="221048" cy="541879"/>
          </a:xfrm>
        </p:grpSpPr>
        <p:sp>
          <p:nvSpPr>
            <p:cNvPr id="110" name="SMARTInkShape-2028">
              <a:extLst>
                <a:ext uri="{FF2B5EF4-FFF2-40B4-BE49-F238E27FC236}">
                  <a16:creationId xmlns:a16="http://schemas.microsoft.com/office/drawing/2014/main" xmlns="" id="{2A6D7194-EA36-43A8-ABCC-1241981239B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802262" y="1562100"/>
              <a:ext cx="100689" cy="479656"/>
            </a:xfrm>
            <a:custGeom>
              <a:avLst/>
              <a:gdLst/>
              <a:ahLst/>
              <a:cxnLst/>
              <a:rect l="0" t="0" r="0" b="0"/>
              <a:pathLst>
                <a:path w="100689" h="479656">
                  <a:moveTo>
                    <a:pt x="100688" y="0"/>
                  </a:moveTo>
                  <a:lnTo>
                    <a:pt x="100688" y="0"/>
                  </a:lnTo>
                  <a:lnTo>
                    <a:pt x="95220" y="5467"/>
                  </a:lnTo>
                  <a:lnTo>
                    <a:pt x="94926" y="5056"/>
                  </a:lnTo>
                  <a:lnTo>
                    <a:pt x="94343" y="71"/>
                  </a:lnTo>
                  <a:lnTo>
                    <a:pt x="88248" y="2"/>
                  </a:lnTo>
                  <a:lnTo>
                    <a:pt x="88010" y="5467"/>
                  </a:lnTo>
                  <a:lnTo>
                    <a:pt x="84623" y="9460"/>
                  </a:lnTo>
                  <a:lnTo>
                    <a:pt x="82965" y="15023"/>
                  </a:lnTo>
                  <a:lnTo>
                    <a:pt x="81523" y="21493"/>
                  </a:lnTo>
                  <a:lnTo>
                    <a:pt x="77448" y="29809"/>
                  </a:lnTo>
                  <a:lnTo>
                    <a:pt x="68507" y="57284"/>
                  </a:lnTo>
                  <a:lnTo>
                    <a:pt x="65219" y="66382"/>
                  </a:lnTo>
                  <a:lnTo>
                    <a:pt x="57715" y="110000"/>
                  </a:lnTo>
                  <a:lnTo>
                    <a:pt x="51364" y="150553"/>
                  </a:lnTo>
                  <a:lnTo>
                    <a:pt x="39247" y="196743"/>
                  </a:lnTo>
                  <a:lnTo>
                    <a:pt x="32084" y="240702"/>
                  </a:lnTo>
                  <a:lnTo>
                    <a:pt x="24096" y="282248"/>
                  </a:lnTo>
                  <a:lnTo>
                    <a:pt x="18922" y="328328"/>
                  </a:lnTo>
                  <a:lnTo>
                    <a:pt x="16411" y="368766"/>
                  </a:lnTo>
                  <a:lnTo>
                    <a:pt x="9330" y="410725"/>
                  </a:lnTo>
                  <a:lnTo>
                    <a:pt x="5779" y="456465"/>
                  </a:lnTo>
                  <a:lnTo>
                    <a:pt x="0" y="479655"/>
                  </a:lnTo>
                  <a:lnTo>
                    <a:pt x="5438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29">
              <a:extLst>
                <a:ext uri="{FF2B5EF4-FFF2-40B4-BE49-F238E27FC236}">
                  <a16:creationId xmlns:a16="http://schemas.microsoft.com/office/drawing/2014/main" xmlns="" id="{103970CE-C478-415A-8E3D-6426CB31342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826750" y="1499877"/>
              <a:ext cx="196560" cy="224447"/>
            </a:xfrm>
            <a:custGeom>
              <a:avLst/>
              <a:gdLst/>
              <a:ahLst/>
              <a:cxnLst/>
              <a:rect l="0" t="0" r="0" b="0"/>
              <a:pathLst>
                <a:path w="196560" h="224447">
                  <a:moveTo>
                    <a:pt x="76200" y="49523"/>
                  </a:moveTo>
                  <a:lnTo>
                    <a:pt x="76200" y="49523"/>
                  </a:lnTo>
                  <a:lnTo>
                    <a:pt x="61895" y="40685"/>
                  </a:lnTo>
                  <a:lnTo>
                    <a:pt x="59260" y="36658"/>
                  </a:lnTo>
                  <a:lnTo>
                    <a:pt x="58556" y="34596"/>
                  </a:lnTo>
                  <a:lnTo>
                    <a:pt x="59656" y="28542"/>
                  </a:lnTo>
                  <a:lnTo>
                    <a:pt x="60937" y="24953"/>
                  </a:lnTo>
                  <a:lnTo>
                    <a:pt x="66125" y="19083"/>
                  </a:lnTo>
                  <a:lnTo>
                    <a:pt x="93287" y="3033"/>
                  </a:lnTo>
                  <a:lnTo>
                    <a:pt x="109250" y="0"/>
                  </a:lnTo>
                  <a:lnTo>
                    <a:pt x="124014" y="2472"/>
                  </a:lnTo>
                  <a:lnTo>
                    <a:pt x="141646" y="10334"/>
                  </a:lnTo>
                  <a:lnTo>
                    <a:pt x="153761" y="20821"/>
                  </a:lnTo>
                  <a:lnTo>
                    <a:pt x="166838" y="41179"/>
                  </a:lnTo>
                  <a:lnTo>
                    <a:pt x="176295" y="87793"/>
                  </a:lnTo>
                  <a:lnTo>
                    <a:pt x="180873" y="113057"/>
                  </a:lnTo>
                  <a:lnTo>
                    <a:pt x="194633" y="159517"/>
                  </a:lnTo>
                  <a:lnTo>
                    <a:pt x="196559" y="177376"/>
                  </a:lnTo>
                  <a:lnTo>
                    <a:pt x="194838" y="182311"/>
                  </a:lnTo>
                  <a:lnTo>
                    <a:pt x="192429" y="186857"/>
                  </a:lnTo>
                  <a:lnTo>
                    <a:pt x="190366" y="193382"/>
                  </a:lnTo>
                  <a:lnTo>
                    <a:pt x="187382" y="197657"/>
                  </a:lnTo>
                  <a:lnTo>
                    <a:pt x="174995" y="207401"/>
                  </a:lnTo>
                  <a:lnTo>
                    <a:pt x="163852" y="211413"/>
                  </a:lnTo>
                  <a:lnTo>
                    <a:pt x="123126" y="216223"/>
                  </a:lnTo>
                  <a:lnTo>
                    <a:pt x="80531" y="220035"/>
                  </a:lnTo>
                  <a:lnTo>
                    <a:pt x="33468" y="224446"/>
                  </a:lnTo>
                  <a:lnTo>
                    <a:pt x="0" y="220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2030">
            <a:extLst>
              <a:ext uri="{FF2B5EF4-FFF2-40B4-BE49-F238E27FC236}">
                <a16:creationId xmlns:a16="http://schemas.microsoft.com/office/drawing/2014/main" xmlns="" id="{55831129-EC2B-415B-BB88-3F9B98557B6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18250" y="2628417"/>
            <a:ext cx="181293" cy="380899"/>
          </a:xfrm>
          <a:custGeom>
            <a:avLst/>
            <a:gdLst/>
            <a:ahLst/>
            <a:cxnLst/>
            <a:rect l="0" t="0" r="0" b="0"/>
            <a:pathLst>
              <a:path w="181293" h="380899">
                <a:moveTo>
                  <a:pt x="6350" y="70333"/>
                </a:moveTo>
                <a:lnTo>
                  <a:pt x="6350" y="70333"/>
                </a:lnTo>
                <a:lnTo>
                  <a:pt x="2979" y="73704"/>
                </a:lnTo>
                <a:lnTo>
                  <a:pt x="3205" y="82885"/>
                </a:lnTo>
                <a:lnTo>
                  <a:pt x="5728" y="121887"/>
                </a:lnTo>
                <a:lnTo>
                  <a:pt x="7955" y="154394"/>
                </a:lnTo>
                <a:lnTo>
                  <a:pt x="11297" y="193066"/>
                </a:lnTo>
                <a:lnTo>
                  <a:pt x="15134" y="236123"/>
                </a:lnTo>
                <a:lnTo>
                  <a:pt x="17309" y="279249"/>
                </a:lnTo>
                <a:lnTo>
                  <a:pt x="17571" y="319112"/>
                </a:lnTo>
                <a:lnTo>
                  <a:pt x="14456" y="361827"/>
                </a:lnTo>
                <a:lnTo>
                  <a:pt x="13046" y="380605"/>
                </a:lnTo>
                <a:lnTo>
                  <a:pt x="12931" y="380898"/>
                </a:lnTo>
                <a:lnTo>
                  <a:pt x="12746" y="337989"/>
                </a:lnTo>
                <a:lnTo>
                  <a:pt x="12721" y="297241"/>
                </a:lnTo>
                <a:lnTo>
                  <a:pt x="13419" y="270994"/>
                </a:lnTo>
                <a:lnTo>
                  <a:pt x="14591" y="241501"/>
                </a:lnTo>
                <a:lnTo>
                  <a:pt x="16078" y="209845"/>
                </a:lnTo>
                <a:lnTo>
                  <a:pt x="19891" y="178158"/>
                </a:lnTo>
                <a:lnTo>
                  <a:pt x="25255" y="146450"/>
                </a:lnTo>
                <a:lnTo>
                  <a:pt x="31653" y="114727"/>
                </a:lnTo>
                <a:lnTo>
                  <a:pt x="44407" y="68192"/>
                </a:lnTo>
                <a:lnTo>
                  <a:pt x="57836" y="35515"/>
                </a:lnTo>
                <a:lnTo>
                  <a:pt x="73213" y="13936"/>
                </a:lnTo>
                <a:lnTo>
                  <a:pt x="91335" y="2934"/>
                </a:lnTo>
                <a:lnTo>
                  <a:pt x="101106" y="0"/>
                </a:lnTo>
                <a:lnTo>
                  <a:pt x="111148" y="867"/>
                </a:lnTo>
                <a:lnTo>
                  <a:pt x="131714" y="9355"/>
                </a:lnTo>
                <a:lnTo>
                  <a:pt x="163126" y="36743"/>
                </a:lnTo>
                <a:lnTo>
                  <a:pt x="176688" y="59638"/>
                </a:lnTo>
                <a:lnTo>
                  <a:pt x="181292" y="71669"/>
                </a:lnTo>
                <a:lnTo>
                  <a:pt x="177000" y="100090"/>
                </a:lnTo>
                <a:lnTo>
                  <a:pt x="170917" y="115571"/>
                </a:lnTo>
                <a:lnTo>
                  <a:pt x="132016" y="157585"/>
                </a:lnTo>
                <a:lnTo>
                  <a:pt x="96303" y="180137"/>
                </a:lnTo>
                <a:lnTo>
                  <a:pt x="59735" y="198157"/>
                </a:lnTo>
                <a:lnTo>
                  <a:pt x="0" y="2227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415">
            <a:extLst>
              <a:ext uri="{FF2B5EF4-FFF2-40B4-BE49-F238E27FC236}">
                <a16:creationId xmlns:a16="http://schemas.microsoft.com/office/drawing/2014/main" xmlns="" id="{F9C16E20-81C8-4A62-A0AC-CF2A8C0AA335}"/>
              </a:ext>
            </a:extLst>
          </p:cNvPr>
          <p:cNvGrpSpPr/>
          <p:nvPr/>
        </p:nvGrpSpPr>
        <p:grpSpPr>
          <a:xfrm>
            <a:off x="5076238" y="3484963"/>
            <a:ext cx="543513" cy="399925"/>
            <a:chOff x="5076238" y="3484963"/>
            <a:chExt cx="543513" cy="399925"/>
          </a:xfrm>
        </p:grpSpPr>
        <p:sp>
          <p:nvSpPr>
            <p:cNvPr id="114" name="SMARTInkShape-2031">
              <a:extLst>
                <a:ext uri="{FF2B5EF4-FFF2-40B4-BE49-F238E27FC236}">
                  <a16:creationId xmlns:a16="http://schemas.microsoft.com/office/drawing/2014/main" xmlns="" id="{087BBBF0-F995-4754-8E11-EECD8F74FB0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076238" y="3525394"/>
              <a:ext cx="172291" cy="200247"/>
            </a:xfrm>
            <a:custGeom>
              <a:avLst/>
              <a:gdLst/>
              <a:ahLst/>
              <a:cxnLst/>
              <a:rect l="0" t="0" r="0" b="0"/>
              <a:pathLst>
                <a:path w="172291" h="200247">
                  <a:moveTo>
                    <a:pt x="10112" y="11556"/>
                  </a:moveTo>
                  <a:lnTo>
                    <a:pt x="10112" y="11556"/>
                  </a:lnTo>
                  <a:lnTo>
                    <a:pt x="10112" y="0"/>
                  </a:lnTo>
                  <a:lnTo>
                    <a:pt x="3370" y="42326"/>
                  </a:lnTo>
                  <a:lnTo>
                    <a:pt x="60" y="73915"/>
                  </a:lnTo>
                  <a:lnTo>
                    <a:pt x="0" y="107710"/>
                  </a:lnTo>
                  <a:lnTo>
                    <a:pt x="7900" y="153092"/>
                  </a:lnTo>
                  <a:lnTo>
                    <a:pt x="15243" y="177942"/>
                  </a:lnTo>
                  <a:lnTo>
                    <a:pt x="20588" y="186686"/>
                  </a:lnTo>
                  <a:lnTo>
                    <a:pt x="34054" y="198282"/>
                  </a:lnTo>
                  <a:lnTo>
                    <a:pt x="40890" y="200246"/>
                  </a:lnTo>
                  <a:lnTo>
                    <a:pt x="54130" y="198665"/>
                  </a:lnTo>
                  <a:lnTo>
                    <a:pt x="59213" y="194151"/>
                  </a:lnTo>
                  <a:lnTo>
                    <a:pt x="80982" y="148910"/>
                  </a:lnTo>
                  <a:lnTo>
                    <a:pt x="85610" y="134545"/>
                  </a:lnTo>
                  <a:lnTo>
                    <a:pt x="87882" y="138890"/>
                  </a:lnTo>
                  <a:lnTo>
                    <a:pt x="91949" y="147171"/>
                  </a:lnTo>
                  <a:lnTo>
                    <a:pt x="110059" y="168209"/>
                  </a:lnTo>
                  <a:lnTo>
                    <a:pt x="129175" y="177524"/>
                  </a:lnTo>
                  <a:lnTo>
                    <a:pt x="142757" y="178688"/>
                  </a:lnTo>
                  <a:lnTo>
                    <a:pt x="155143" y="176148"/>
                  </a:lnTo>
                  <a:lnTo>
                    <a:pt x="165352" y="170315"/>
                  </a:lnTo>
                  <a:lnTo>
                    <a:pt x="168639" y="165373"/>
                  </a:lnTo>
                  <a:lnTo>
                    <a:pt x="172290" y="152356"/>
                  </a:lnTo>
                  <a:lnTo>
                    <a:pt x="169565" y="121004"/>
                  </a:lnTo>
                  <a:lnTo>
                    <a:pt x="156838" y="75837"/>
                  </a:lnTo>
                  <a:lnTo>
                    <a:pt x="151894" y="55140"/>
                  </a:lnTo>
                  <a:lnTo>
                    <a:pt x="152611" y="52606"/>
                  </a:lnTo>
                  <a:lnTo>
                    <a:pt x="154501" y="52328"/>
                  </a:lnTo>
                  <a:lnTo>
                    <a:pt x="162512" y="5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032">
              <a:extLst>
                <a:ext uri="{FF2B5EF4-FFF2-40B4-BE49-F238E27FC236}">
                  <a16:creationId xmlns:a16="http://schemas.microsoft.com/office/drawing/2014/main" xmlns="" id="{86A053B1-9D87-44EC-B0F5-FC5F39489E9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353050" y="3638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33">
              <a:extLst>
                <a:ext uri="{FF2B5EF4-FFF2-40B4-BE49-F238E27FC236}">
                  <a16:creationId xmlns:a16="http://schemas.microsoft.com/office/drawing/2014/main" xmlns="" id="{BD0A57B8-330B-4F4A-AD78-B35E0796BFF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442155" y="3484963"/>
              <a:ext cx="104076" cy="399925"/>
            </a:xfrm>
            <a:custGeom>
              <a:avLst/>
              <a:gdLst/>
              <a:ahLst/>
              <a:cxnLst/>
              <a:rect l="0" t="0" r="0" b="0"/>
              <a:pathLst>
                <a:path w="104076" h="399925">
                  <a:moveTo>
                    <a:pt x="18845" y="134537"/>
                  </a:moveTo>
                  <a:lnTo>
                    <a:pt x="18845" y="134537"/>
                  </a:lnTo>
                  <a:lnTo>
                    <a:pt x="20727" y="177845"/>
                  </a:lnTo>
                  <a:lnTo>
                    <a:pt x="25752" y="216043"/>
                  </a:lnTo>
                  <a:lnTo>
                    <a:pt x="28265" y="247667"/>
                  </a:lnTo>
                  <a:lnTo>
                    <a:pt x="27030" y="282890"/>
                  </a:lnTo>
                  <a:lnTo>
                    <a:pt x="22248" y="317829"/>
                  </a:lnTo>
                  <a:lnTo>
                    <a:pt x="15418" y="350761"/>
                  </a:lnTo>
                  <a:lnTo>
                    <a:pt x="3300" y="395108"/>
                  </a:lnTo>
                  <a:lnTo>
                    <a:pt x="2131" y="399267"/>
                  </a:lnTo>
                  <a:lnTo>
                    <a:pt x="1353" y="399924"/>
                  </a:lnTo>
                  <a:lnTo>
                    <a:pt x="487" y="395009"/>
                  </a:lnTo>
                  <a:lnTo>
                    <a:pt x="0" y="360115"/>
                  </a:lnTo>
                  <a:lnTo>
                    <a:pt x="1767" y="317814"/>
                  </a:lnTo>
                  <a:lnTo>
                    <a:pt x="3227" y="292705"/>
                  </a:lnTo>
                  <a:lnTo>
                    <a:pt x="4905" y="264677"/>
                  </a:lnTo>
                  <a:lnTo>
                    <a:pt x="6729" y="234703"/>
                  </a:lnTo>
                  <a:lnTo>
                    <a:pt x="8651" y="203430"/>
                  </a:lnTo>
                  <a:lnTo>
                    <a:pt x="12049" y="172705"/>
                  </a:lnTo>
                  <a:lnTo>
                    <a:pt x="16431" y="142344"/>
                  </a:lnTo>
                  <a:lnTo>
                    <a:pt x="21469" y="112224"/>
                  </a:lnTo>
                  <a:lnTo>
                    <a:pt x="28948" y="65589"/>
                  </a:lnTo>
                  <a:lnTo>
                    <a:pt x="36035" y="31927"/>
                  </a:lnTo>
                  <a:lnTo>
                    <a:pt x="46241" y="12262"/>
                  </a:lnTo>
                  <a:lnTo>
                    <a:pt x="55950" y="2581"/>
                  </a:lnTo>
                  <a:lnTo>
                    <a:pt x="60515" y="0"/>
                  </a:lnTo>
                  <a:lnTo>
                    <a:pt x="65675" y="395"/>
                  </a:lnTo>
                  <a:lnTo>
                    <a:pt x="77053" y="6480"/>
                  </a:lnTo>
                  <a:lnTo>
                    <a:pt x="95359" y="28547"/>
                  </a:lnTo>
                  <a:lnTo>
                    <a:pt x="102240" y="49331"/>
                  </a:lnTo>
                  <a:lnTo>
                    <a:pt x="104075" y="60800"/>
                  </a:lnTo>
                  <a:lnTo>
                    <a:pt x="96706" y="86713"/>
                  </a:lnTo>
                  <a:lnTo>
                    <a:pt x="74606" y="127187"/>
                  </a:lnTo>
                  <a:lnTo>
                    <a:pt x="41854" y="172048"/>
                  </a:lnTo>
                  <a:lnTo>
                    <a:pt x="25195" y="191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34">
              <a:extLst>
                <a:ext uri="{FF2B5EF4-FFF2-40B4-BE49-F238E27FC236}">
                  <a16:creationId xmlns:a16="http://schemas.microsoft.com/office/drawing/2014/main" xmlns="" id="{C3322B0D-D150-4E07-B2AF-3935D255D6E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613400" y="3657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416">
            <a:extLst>
              <a:ext uri="{FF2B5EF4-FFF2-40B4-BE49-F238E27FC236}">
                <a16:creationId xmlns:a16="http://schemas.microsoft.com/office/drawing/2014/main" xmlns="" id="{911C087A-1C25-4825-B681-B22F10C74BEC}"/>
              </a:ext>
            </a:extLst>
          </p:cNvPr>
          <p:cNvGrpSpPr/>
          <p:nvPr/>
        </p:nvGrpSpPr>
        <p:grpSpPr>
          <a:xfrm>
            <a:off x="6145564" y="3330379"/>
            <a:ext cx="985487" cy="521577"/>
            <a:chOff x="6145564" y="3330379"/>
            <a:chExt cx="985487" cy="521577"/>
          </a:xfrm>
        </p:grpSpPr>
        <p:sp>
          <p:nvSpPr>
            <p:cNvPr id="119" name="SMARTInkShape-2035">
              <a:extLst>
                <a:ext uri="{FF2B5EF4-FFF2-40B4-BE49-F238E27FC236}">
                  <a16:creationId xmlns:a16="http://schemas.microsoft.com/office/drawing/2014/main" xmlns="" id="{94FA4350-FAB2-4183-92E6-683682A8230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145564" y="3430638"/>
              <a:ext cx="90137" cy="277763"/>
            </a:xfrm>
            <a:custGeom>
              <a:avLst/>
              <a:gdLst/>
              <a:ahLst/>
              <a:cxnLst/>
              <a:rect l="0" t="0" r="0" b="0"/>
              <a:pathLst>
                <a:path w="90137" h="277763">
                  <a:moveTo>
                    <a:pt x="64736" y="36462"/>
                  </a:moveTo>
                  <a:lnTo>
                    <a:pt x="64736" y="36462"/>
                  </a:lnTo>
                  <a:lnTo>
                    <a:pt x="64736" y="13318"/>
                  </a:lnTo>
                  <a:lnTo>
                    <a:pt x="63325" y="9743"/>
                  </a:lnTo>
                  <a:lnTo>
                    <a:pt x="57994" y="3891"/>
                  </a:lnTo>
                  <a:lnTo>
                    <a:pt x="50921" y="819"/>
                  </a:lnTo>
                  <a:lnTo>
                    <a:pt x="47060" y="0"/>
                  </a:lnTo>
                  <a:lnTo>
                    <a:pt x="37124" y="4735"/>
                  </a:lnTo>
                  <a:lnTo>
                    <a:pt x="31512" y="8960"/>
                  </a:lnTo>
                  <a:lnTo>
                    <a:pt x="13499" y="41876"/>
                  </a:lnTo>
                  <a:lnTo>
                    <a:pt x="4805" y="75321"/>
                  </a:lnTo>
                  <a:lnTo>
                    <a:pt x="0" y="112294"/>
                  </a:lnTo>
                  <a:lnTo>
                    <a:pt x="216" y="147541"/>
                  </a:lnTo>
                  <a:lnTo>
                    <a:pt x="4546" y="182021"/>
                  </a:lnTo>
                  <a:lnTo>
                    <a:pt x="16797" y="227522"/>
                  </a:lnTo>
                  <a:lnTo>
                    <a:pt x="28613" y="249789"/>
                  </a:lnTo>
                  <a:lnTo>
                    <a:pt x="43272" y="264389"/>
                  </a:lnTo>
                  <a:lnTo>
                    <a:pt x="61076" y="271819"/>
                  </a:lnTo>
                  <a:lnTo>
                    <a:pt x="90136" y="277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36">
              <a:extLst>
                <a:ext uri="{FF2B5EF4-FFF2-40B4-BE49-F238E27FC236}">
                  <a16:creationId xmlns:a16="http://schemas.microsoft.com/office/drawing/2014/main" xmlns="" id="{09337F45-CD0C-4341-8EC9-8F3FE4A7B99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56384" y="3489129"/>
              <a:ext cx="12667" cy="187522"/>
            </a:xfrm>
            <a:custGeom>
              <a:avLst/>
              <a:gdLst/>
              <a:ahLst/>
              <a:cxnLst/>
              <a:rect l="0" t="0" r="0" b="0"/>
              <a:pathLst>
                <a:path w="12667" h="187522">
                  <a:moveTo>
                    <a:pt x="6316" y="3371"/>
                  </a:moveTo>
                  <a:lnTo>
                    <a:pt x="6316" y="3371"/>
                  </a:lnTo>
                  <a:lnTo>
                    <a:pt x="2945" y="0"/>
                  </a:lnTo>
                  <a:lnTo>
                    <a:pt x="1952" y="418"/>
                  </a:lnTo>
                  <a:lnTo>
                    <a:pt x="849" y="4646"/>
                  </a:lnTo>
                  <a:lnTo>
                    <a:pt x="82" y="45472"/>
                  </a:lnTo>
                  <a:lnTo>
                    <a:pt x="0" y="82638"/>
                  </a:lnTo>
                  <a:lnTo>
                    <a:pt x="1857" y="121167"/>
                  </a:lnTo>
                  <a:lnTo>
                    <a:pt x="8806" y="165791"/>
                  </a:lnTo>
                  <a:lnTo>
                    <a:pt x="12666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37">
              <a:extLst>
                <a:ext uri="{FF2B5EF4-FFF2-40B4-BE49-F238E27FC236}">
                  <a16:creationId xmlns:a16="http://schemas.microsoft.com/office/drawing/2014/main" xmlns="" id="{7B25EAF4-FDEF-41C8-9884-1C46967541A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625007" y="3444380"/>
              <a:ext cx="182290" cy="407576"/>
            </a:xfrm>
            <a:custGeom>
              <a:avLst/>
              <a:gdLst/>
              <a:ahLst/>
              <a:cxnLst/>
              <a:rect l="0" t="0" r="0" b="0"/>
              <a:pathLst>
                <a:path w="182290" h="407576">
                  <a:moveTo>
                    <a:pt x="74243" y="73520"/>
                  </a:moveTo>
                  <a:lnTo>
                    <a:pt x="74243" y="73520"/>
                  </a:lnTo>
                  <a:lnTo>
                    <a:pt x="74242" y="76891"/>
                  </a:lnTo>
                  <a:lnTo>
                    <a:pt x="70480" y="80427"/>
                  </a:lnTo>
                  <a:lnTo>
                    <a:pt x="67501" y="82358"/>
                  </a:lnTo>
                  <a:lnTo>
                    <a:pt x="64192" y="92029"/>
                  </a:lnTo>
                  <a:lnTo>
                    <a:pt x="62066" y="127976"/>
                  </a:lnTo>
                  <a:lnTo>
                    <a:pt x="65069" y="166874"/>
                  </a:lnTo>
                  <a:lnTo>
                    <a:pt x="62875" y="200853"/>
                  </a:lnTo>
                  <a:lnTo>
                    <a:pt x="57196" y="239473"/>
                  </a:lnTo>
                  <a:lnTo>
                    <a:pt x="49968" y="280157"/>
                  </a:lnTo>
                  <a:lnTo>
                    <a:pt x="40170" y="317994"/>
                  </a:lnTo>
                  <a:lnTo>
                    <a:pt x="28761" y="352214"/>
                  </a:lnTo>
                  <a:lnTo>
                    <a:pt x="7952" y="399268"/>
                  </a:lnTo>
                  <a:lnTo>
                    <a:pt x="2447" y="407386"/>
                  </a:lnTo>
                  <a:lnTo>
                    <a:pt x="979" y="407575"/>
                  </a:lnTo>
                  <a:lnTo>
                    <a:pt x="0" y="406290"/>
                  </a:lnTo>
                  <a:lnTo>
                    <a:pt x="5615" y="363802"/>
                  </a:lnTo>
                  <a:lnTo>
                    <a:pt x="17166" y="318480"/>
                  </a:lnTo>
                  <a:lnTo>
                    <a:pt x="23492" y="290449"/>
                  </a:lnTo>
                  <a:lnTo>
                    <a:pt x="29826" y="259767"/>
                  </a:lnTo>
                  <a:lnTo>
                    <a:pt x="36165" y="227318"/>
                  </a:lnTo>
                  <a:lnTo>
                    <a:pt x="43213" y="196513"/>
                  </a:lnTo>
                  <a:lnTo>
                    <a:pt x="50734" y="166804"/>
                  </a:lnTo>
                  <a:lnTo>
                    <a:pt x="58570" y="137826"/>
                  </a:lnTo>
                  <a:lnTo>
                    <a:pt x="66617" y="112158"/>
                  </a:lnTo>
                  <a:lnTo>
                    <a:pt x="83083" y="66703"/>
                  </a:lnTo>
                  <a:lnTo>
                    <a:pt x="104849" y="22268"/>
                  </a:lnTo>
                  <a:lnTo>
                    <a:pt x="118184" y="6526"/>
                  </a:lnTo>
                  <a:lnTo>
                    <a:pt x="124704" y="1341"/>
                  </a:lnTo>
                  <a:lnTo>
                    <a:pt x="131167" y="0"/>
                  </a:lnTo>
                  <a:lnTo>
                    <a:pt x="137592" y="1224"/>
                  </a:lnTo>
                  <a:lnTo>
                    <a:pt x="143992" y="4156"/>
                  </a:lnTo>
                  <a:lnTo>
                    <a:pt x="156748" y="18703"/>
                  </a:lnTo>
                  <a:lnTo>
                    <a:pt x="173948" y="52574"/>
                  </a:lnTo>
                  <a:lnTo>
                    <a:pt x="181350" y="80439"/>
                  </a:lnTo>
                  <a:lnTo>
                    <a:pt x="182289" y="111637"/>
                  </a:lnTo>
                  <a:lnTo>
                    <a:pt x="170947" y="140556"/>
                  </a:lnTo>
                  <a:lnTo>
                    <a:pt x="151089" y="165402"/>
                  </a:lnTo>
                  <a:lnTo>
                    <a:pt x="125800" y="183501"/>
                  </a:lnTo>
                  <a:lnTo>
                    <a:pt x="90538" y="195477"/>
                  </a:lnTo>
                  <a:lnTo>
                    <a:pt x="82284" y="194336"/>
                  </a:lnTo>
                  <a:lnTo>
                    <a:pt x="76075" y="190753"/>
                  </a:lnTo>
                  <a:lnTo>
                    <a:pt x="61543" y="17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38">
              <a:extLst>
                <a:ext uri="{FF2B5EF4-FFF2-40B4-BE49-F238E27FC236}">
                  <a16:creationId xmlns:a16="http://schemas.microsoft.com/office/drawing/2014/main" xmlns="" id="{7342F99B-985C-4F63-8EA1-2A63D5330D4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426200" y="35814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3484" y="28870"/>
                  </a:lnTo>
                  <a:lnTo>
                    <a:pt x="35354" y="15218"/>
                  </a:lnTo>
                  <a:lnTo>
                    <a:pt x="69820" y="5607"/>
                  </a:lnTo>
                  <a:lnTo>
                    <a:pt x="100881" y="24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39">
              <a:extLst>
                <a:ext uri="{FF2B5EF4-FFF2-40B4-BE49-F238E27FC236}">
                  <a16:creationId xmlns:a16="http://schemas.microsoft.com/office/drawing/2014/main" xmlns="" id="{810B23B2-9273-4864-A964-DEEE6B116BC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864350" y="3330379"/>
              <a:ext cx="131512" cy="352622"/>
            </a:xfrm>
            <a:custGeom>
              <a:avLst/>
              <a:gdLst/>
              <a:ahLst/>
              <a:cxnLst/>
              <a:rect l="0" t="0" r="0" b="0"/>
              <a:pathLst>
                <a:path w="131512" h="352622">
                  <a:moveTo>
                    <a:pt x="12700" y="3371"/>
                  </a:moveTo>
                  <a:lnTo>
                    <a:pt x="12700" y="3371"/>
                  </a:lnTo>
                  <a:lnTo>
                    <a:pt x="16070" y="0"/>
                  </a:lnTo>
                  <a:lnTo>
                    <a:pt x="25251" y="227"/>
                  </a:lnTo>
                  <a:lnTo>
                    <a:pt x="31650" y="1275"/>
                  </a:lnTo>
                  <a:lnTo>
                    <a:pt x="46287" y="13728"/>
                  </a:lnTo>
                  <a:lnTo>
                    <a:pt x="72275" y="50184"/>
                  </a:lnTo>
                  <a:lnTo>
                    <a:pt x="92095" y="84854"/>
                  </a:lnTo>
                  <a:lnTo>
                    <a:pt x="112663" y="126134"/>
                  </a:lnTo>
                  <a:lnTo>
                    <a:pt x="126037" y="168469"/>
                  </a:lnTo>
                  <a:lnTo>
                    <a:pt x="131511" y="210098"/>
                  </a:lnTo>
                  <a:lnTo>
                    <a:pt x="126888" y="249766"/>
                  </a:lnTo>
                  <a:lnTo>
                    <a:pt x="110252" y="284800"/>
                  </a:lnTo>
                  <a:lnTo>
                    <a:pt x="86396" y="314012"/>
                  </a:lnTo>
                  <a:lnTo>
                    <a:pt x="59330" y="334050"/>
                  </a:lnTo>
                  <a:lnTo>
                    <a:pt x="15377" y="348952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40">
              <a:extLst>
                <a:ext uri="{FF2B5EF4-FFF2-40B4-BE49-F238E27FC236}">
                  <a16:creationId xmlns:a16="http://schemas.microsoft.com/office/drawing/2014/main" xmlns="" id="{D27AE08E-4EAE-4442-8A27-49D21854AC9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086600" y="36004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44450" y="12700"/>
                  </a:moveTo>
                  <a:lnTo>
                    <a:pt x="444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417">
            <a:extLst>
              <a:ext uri="{FF2B5EF4-FFF2-40B4-BE49-F238E27FC236}">
                <a16:creationId xmlns:a16="http://schemas.microsoft.com/office/drawing/2014/main" xmlns="" id="{1275EF33-CAB1-400C-BFFA-BBD23967E65C}"/>
              </a:ext>
            </a:extLst>
          </p:cNvPr>
          <p:cNvGrpSpPr/>
          <p:nvPr/>
        </p:nvGrpSpPr>
        <p:grpSpPr>
          <a:xfrm>
            <a:off x="2324983" y="4439201"/>
            <a:ext cx="719843" cy="590508"/>
            <a:chOff x="2324983" y="4439201"/>
            <a:chExt cx="719843" cy="590508"/>
          </a:xfrm>
        </p:grpSpPr>
        <p:sp>
          <p:nvSpPr>
            <p:cNvPr id="126" name="SMARTInkShape-2041">
              <a:extLst>
                <a:ext uri="{FF2B5EF4-FFF2-40B4-BE49-F238E27FC236}">
                  <a16:creationId xmlns:a16="http://schemas.microsoft.com/office/drawing/2014/main" xmlns="" id="{5A74E3A3-A1B1-4FC6-BDCF-8DA26563A1D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324983" y="4637739"/>
              <a:ext cx="142757" cy="391970"/>
            </a:xfrm>
            <a:custGeom>
              <a:avLst/>
              <a:gdLst/>
              <a:ahLst/>
              <a:cxnLst/>
              <a:rect l="0" t="0" r="0" b="0"/>
              <a:pathLst>
                <a:path w="142757" h="391970">
                  <a:moveTo>
                    <a:pt x="5467" y="105711"/>
                  </a:moveTo>
                  <a:lnTo>
                    <a:pt x="5467" y="105711"/>
                  </a:lnTo>
                  <a:lnTo>
                    <a:pt x="2096" y="102340"/>
                  </a:lnTo>
                  <a:lnTo>
                    <a:pt x="441" y="98803"/>
                  </a:lnTo>
                  <a:lnTo>
                    <a:pt x="0" y="96872"/>
                  </a:lnTo>
                  <a:lnTo>
                    <a:pt x="411" y="96291"/>
                  </a:lnTo>
                  <a:lnTo>
                    <a:pt x="1391" y="96608"/>
                  </a:lnTo>
                  <a:lnTo>
                    <a:pt x="2749" y="97526"/>
                  </a:lnTo>
                  <a:lnTo>
                    <a:pt x="15069" y="131533"/>
                  </a:lnTo>
                  <a:lnTo>
                    <a:pt x="22905" y="162342"/>
                  </a:lnTo>
                  <a:lnTo>
                    <a:pt x="31091" y="200966"/>
                  </a:lnTo>
                  <a:lnTo>
                    <a:pt x="38728" y="243296"/>
                  </a:lnTo>
                  <a:lnTo>
                    <a:pt x="44474" y="285628"/>
                  </a:lnTo>
                  <a:lnTo>
                    <a:pt x="49379" y="324198"/>
                  </a:lnTo>
                  <a:lnTo>
                    <a:pt x="54226" y="368239"/>
                  </a:lnTo>
                  <a:lnTo>
                    <a:pt x="55864" y="391969"/>
                  </a:lnTo>
                  <a:lnTo>
                    <a:pt x="49406" y="375854"/>
                  </a:lnTo>
                  <a:lnTo>
                    <a:pt x="41926" y="330784"/>
                  </a:lnTo>
                  <a:lnTo>
                    <a:pt x="35547" y="285236"/>
                  </a:lnTo>
                  <a:lnTo>
                    <a:pt x="31870" y="259261"/>
                  </a:lnTo>
                  <a:lnTo>
                    <a:pt x="30125" y="232772"/>
                  </a:lnTo>
                  <a:lnTo>
                    <a:pt x="29666" y="205941"/>
                  </a:lnTo>
                  <a:lnTo>
                    <a:pt x="30067" y="178881"/>
                  </a:lnTo>
                  <a:lnTo>
                    <a:pt x="32450" y="153785"/>
                  </a:lnTo>
                  <a:lnTo>
                    <a:pt x="40743" y="107086"/>
                  </a:lnTo>
                  <a:lnTo>
                    <a:pt x="51484" y="68457"/>
                  </a:lnTo>
                  <a:lnTo>
                    <a:pt x="69431" y="26469"/>
                  </a:lnTo>
                  <a:lnTo>
                    <a:pt x="82579" y="9815"/>
                  </a:lnTo>
                  <a:lnTo>
                    <a:pt x="97830" y="61"/>
                  </a:lnTo>
                  <a:lnTo>
                    <a:pt x="106553" y="0"/>
                  </a:lnTo>
                  <a:lnTo>
                    <a:pt x="125653" y="7458"/>
                  </a:lnTo>
                  <a:lnTo>
                    <a:pt x="132863" y="16220"/>
                  </a:lnTo>
                  <a:lnTo>
                    <a:pt x="142756" y="41008"/>
                  </a:lnTo>
                  <a:lnTo>
                    <a:pt x="141979" y="70839"/>
                  </a:lnTo>
                  <a:lnTo>
                    <a:pt x="127759" y="115605"/>
                  </a:lnTo>
                  <a:lnTo>
                    <a:pt x="112736" y="141152"/>
                  </a:lnTo>
                  <a:lnTo>
                    <a:pt x="94299" y="161915"/>
                  </a:lnTo>
                  <a:lnTo>
                    <a:pt x="74346" y="174905"/>
                  </a:lnTo>
                  <a:lnTo>
                    <a:pt x="47043" y="184304"/>
                  </a:lnTo>
                  <a:lnTo>
                    <a:pt x="33823" y="185797"/>
                  </a:lnTo>
                  <a:lnTo>
                    <a:pt x="18167" y="18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042">
              <a:extLst>
                <a:ext uri="{FF2B5EF4-FFF2-40B4-BE49-F238E27FC236}">
                  <a16:creationId xmlns:a16="http://schemas.microsoft.com/office/drawing/2014/main" xmlns="" id="{7A726D64-B3F3-48D0-809F-5DA9CAE399D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514104" y="4634690"/>
              <a:ext cx="156101" cy="159706"/>
            </a:xfrm>
            <a:custGeom>
              <a:avLst/>
              <a:gdLst/>
              <a:ahLst/>
              <a:cxnLst/>
              <a:rect l="0" t="0" r="0" b="0"/>
              <a:pathLst>
                <a:path w="156101" h="159706">
                  <a:moveTo>
                    <a:pt x="13196" y="32560"/>
                  </a:moveTo>
                  <a:lnTo>
                    <a:pt x="13196" y="32560"/>
                  </a:lnTo>
                  <a:lnTo>
                    <a:pt x="810" y="36218"/>
                  </a:lnTo>
                  <a:lnTo>
                    <a:pt x="0" y="35704"/>
                  </a:lnTo>
                  <a:lnTo>
                    <a:pt x="165" y="34656"/>
                  </a:lnTo>
                  <a:lnTo>
                    <a:pt x="981" y="35368"/>
                  </a:lnTo>
                  <a:lnTo>
                    <a:pt x="6206" y="45935"/>
                  </a:lnTo>
                  <a:lnTo>
                    <a:pt x="18374" y="87883"/>
                  </a:lnTo>
                  <a:lnTo>
                    <a:pt x="25549" y="125387"/>
                  </a:lnTo>
                  <a:lnTo>
                    <a:pt x="28380" y="151316"/>
                  </a:lnTo>
                  <a:lnTo>
                    <a:pt x="26632" y="159705"/>
                  </a:lnTo>
                  <a:lnTo>
                    <a:pt x="26387" y="159657"/>
                  </a:lnTo>
                  <a:lnTo>
                    <a:pt x="25939" y="117473"/>
                  </a:lnTo>
                  <a:lnTo>
                    <a:pt x="32651" y="78808"/>
                  </a:lnTo>
                  <a:lnTo>
                    <a:pt x="43577" y="49555"/>
                  </a:lnTo>
                  <a:lnTo>
                    <a:pt x="49746" y="40113"/>
                  </a:lnTo>
                  <a:lnTo>
                    <a:pt x="52380" y="37596"/>
                  </a:lnTo>
                  <a:lnTo>
                    <a:pt x="55546" y="38739"/>
                  </a:lnTo>
                  <a:lnTo>
                    <a:pt x="62828" y="47536"/>
                  </a:lnTo>
                  <a:lnTo>
                    <a:pt x="67004" y="60852"/>
                  </a:lnTo>
                  <a:lnTo>
                    <a:pt x="71934" y="98343"/>
                  </a:lnTo>
                  <a:lnTo>
                    <a:pt x="73521" y="101815"/>
                  </a:lnTo>
                  <a:lnTo>
                    <a:pt x="75285" y="102014"/>
                  </a:lnTo>
                  <a:lnTo>
                    <a:pt x="77166" y="100029"/>
                  </a:lnTo>
                  <a:lnTo>
                    <a:pt x="96345" y="54197"/>
                  </a:lnTo>
                  <a:lnTo>
                    <a:pt x="116169" y="13158"/>
                  </a:lnTo>
                  <a:lnTo>
                    <a:pt x="128106" y="2770"/>
                  </a:lnTo>
                  <a:lnTo>
                    <a:pt x="134253" y="0"/>
                  </a:lnTo>
                  <a:lnTo>
                    <a:pt x="139761" y="976"/>
                  </a:lnTo>
                  <a:lnTo>
                    <a:pt x="149645" y="9586"/>
                  </a:lnTo>
                  <a:lnTo>
                    <a:pt x="154979" y="28464"/>
                  </a:lnTo>
                  <a:lnTo>
                    <a:pt x="156100" y="64978"/>
                  </a:lnTo>
                  <a:lnTo>
                    <a:pt x="151964" y="102608"/>
                  </a:lnTo>
                  <a:lnTo>
                    <a:pt x="146546" y="140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43">
              <a:extLst>
                <a:ext uri="{FF2B5EF4-FFF2-40B4-BE49-F238E27FC236}">
                  <a16:creationId xmlns:a16="http://schemas.microsoft.com/office/drawing/2014/main" xmlns="" id="{4C10E214-D409-4F1B-BAC3-C3B61534104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758096" y="4439201"/>
              <a:ext cx="131155" cy="346358"/>
            </a:xfrm>
            <a:custGeom>
              <a:avLst/>
              <a:gdLst/>
              <a:ahLst/>
              <a:cxnLst/>
              <a:rect l="0" t="0" r="0" b="0"/>
              <a:pathLst>
                <a:path w="131155" h="346358">
                  <a:moveTo>
                    <a:pt x="124804" y="18499"/>
                  </a:moveTo>
                  <a:lnTo>
                    <a:pt x="124804" y="18499"/>
                  </a:lnTo>
                  <a:lnTo>
                    <a:pt x="111320" y="5015"/>
                  </a:lnTo>
                  <a:lnTo>
                    <a:pt x="105937" y="1748"/>
                  </a:lnTo>
                  <a:lnTo>
                    <a:pt x="100937" y="276"/>
                  </a:lnTo>
                  <a:lnTo>
                    <a:pt x="96193" y="0"/>
                  </a:lnTo>
                  <a:lnTo>
                    <a:pt x="83395" y="7220"/>
                  </a:lnTo>
                  <a:lnTo>
                    <a:pt x="76031" y="13096"/>
                  </a:lnTo>
                  <a:lnTo>
                    <a:pt x="58926" y="44964"/>
                  </a:lnTo>
                  <a:lnTo>
                    <a:pt x="51662" y="92427"/>
                  </a:lnTo>
                  <a:lnTo>
                    <a:pt x="49963" y="130143"/>
                  </a:lnTo>
                  <a:lnTo>
                    <a:pt x="49914" y="170424"/>
                  </a:lnTo>
                  <a:lnTo>
                    <a:pt x="52244" y="211845"/>
                  </a:lnTo>
                  <a:lnTo>
                    <a:pt x="53749" y="253773"/>
                  </a:lnTo>
                  <a:lnTo>
                    <a:pt x="53713" y="292399"/>
                  </a:lnTo>
                  <a:lnTo>
                    <a:pt x="47941" y="338414"/>
                  </a:lnTo>
                  <a:lnTo>
                    <a:pt x="46045" y="343959"/>
                  </a:lnTo>
                  <a:lnTo>
                    <a:pt x="43370" y="346244"/>
                  </a:lnTo>
                  <a:lnTo>
                    <a:pt x="40176" y="346357"/>
                  </a:lnTo>
                  <a:lnTo>
                    <a:pt x="36635" y="345021"/>
                  </a:lnTo>
                  <a:lnTo>
                    <a:pt x="28938" y="332248"/>
                  </a:lnTo>
                  <a:lnTo>
                    <a:pt x="15870" y="286183"/>
                  </a:lnTo>
                  <a:lnTo>
                    <a:pt x="1159" y="241288"/>
                  </a:lnTo>
                  <a:lnTo>
                    <a:pt x="40" y="236875"/>
                  </a:lnTo>
                  <a:lnTo>
                    <a:pt x="0" y="233933"/>
                  </a:lnTo>
                  <a:lnTo>
                    <a:pt x="679" y="231972"/>
                  </a:lnTo>
                  <a:lnTo>
                    <a:pt x="1837" y="230664"/>
                  </a:lnTo>
                  <a:lnTo>
                    <a:pt x="43949" y="224907"/>
                  </a:lnTo>
                  <a:lnTo>
                    <a:pt x="84228" y="219279"/>
                  </a:lnTo>
                  <a:lnTo>
                    <a:pt x="131154" y="215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044">
              <a:extLst>
                <a:ext uri="{FF2B5EF4-FFF2-40B4-BE49-F238E27FC236}">
                  <a16:creationId xmlns:a16="http://schemas.microsoft.com/office/drawing/2014/main" xmlns="" id="{84F463B1-6D5C-44C9-8DE1-E5D63BD8C09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493729" y="4800600"/>
              <a:ext cx="281222" cy="43568"/>
            </a:xfrm>
            <a:custGeom>
              <a:avLst/>
              <a:gdLst/>
              <a:ahLst/>
              <a:cxnLst/>
              <a:rect l="0" t="0" r="0" b="0"/>
              <a:pathLst>
                <a:path w="281222" h="43568">
                  <a:moveTo>
                    <a:pt x="8171" y="38100"/>
                  </a:moveTo>
                  <a:lnTo>
                    <a:pt x="8171" y="38100"/>
                  </a:lnTo>
                  <a:lnTo>
                    <a:pt x="148" y="42464"/>
                  </a:lnTo>
                  <a:lnTo>
                    <a:pt x="0" y="43126"/>
                  </a:lnTo>
                  <a:lnTo>
                    <a:pt x="607" y="43567"/>
                  </a:lnTo>
                  <a:lnTo>
                    <a:pt x="40580" y="33663"/>
                  </a:lnTo>
                  <a:lnTo>
                    <a:pt x="78314" y="24134"/>
                  </a:lnTo>
                  <a:lnTo>
                    <a:pt x="102205" y="19617"/>
                  </a:lnTo>
                  <a:lnTo>
                    <a:pt x="128011" y="15194"/>
                  </a:lnTo>
                  <a:lnTo>
                    <a:pt x="152975" y="11540"/>
                  </a:lnTo>
                  <a:lnTo>
                    <a:pt x="177379" y="8399"/>
                  </a:lnTo>
                  <a:lnTo>
                    <a:pt x="220958" y="3733"/>
                  </a:lnTo>
                  <a:lnTo>
                    <a:pt x="281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045">
              <a:extLst>
                <a:ext uri="{FF2B5EF4-FFF2-40B4-BE49-F238E27FC236}">
                  <a16:creationId xmlns:a16="http://schemas.microsoft.com/office/drawing/2014/main" xmlns="" id="{D1EC5F2E-9881-41ED-9EC2-EB1ADA122FE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550763" y="4813300"/>
              <a:ext cx="236888" cy="68968"/>
            </a:xfrm>
            <a:custGeom>
              <a:avLst/>
              <a:gdLst/>
              <a:ahLst/>
              <a:cxnLst/>
              <a:rect l="0" t="0" r="0" b="0"/>
              <a:pathLst>
                <a:path w="236888" h="68968">
                  <a:moveTo>
                    <a:pt x="27337" y="63500"/>
                  </a:moveTo>
                  <a:lnTo>
                    <a:pt x="27337" y="63500"/>
                  </a:lnTo>
                  <a:lnTo>
                    <a:pt x="0" y="68967"/>
                  </a:lnTo>
                  <a:lnTo>
                    <a:pt x="35087" y="59063"/>
                  </a:lnTo>
                  <a:lnTo>
                    <a:pt x="70998" y="48123"/>
                  </a:lnTo>
                  <a:lnTo>
                    <a:pt x="115181" y="33853"/>
                  </a:lnTo>
                  <a:lnTo>
                    <a:pt x="138816" y="26802"/>
                  </a:lnTo>
                  <a:lnTo>
                    <a:pt x="163040" y="19985"/>
                  </a:lnTo>
                  <a:lnTo>
                    <a:pt x="204066" y="8882"/>
                  </a:lnTo>
                  <a:lnTo>
                    <a:pt x="236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046">
              <a:extLst>
                <a:ext uri="{FF2B5EF4-FFF2-40B4-BE49-F238E27FC236}">
                  <a16:creationId xmlns:a16="http://schemas.microsoft.com/office/drawing/2014/main" xmlns="" id="{1AD1ECE8-D4A9-4C1E-B314-667D0A481E0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997200" y="4648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047">
              <a:extLst>
                <a:ext uri="{FF2B5EF4-FFF2-40B4-BE49-F238E27FC236}">
                  <a16:creationId xmlns:a16="http://schemas.microsoft.com/office/drawing/2014/main" xmlns="" id="{BBF7F925-F95F-4C12-BA00-959814C998B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035300" y="4762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18">
            <a:extLst>
              <a:ext uri="{FF2B5EF4-FFF2-40B4-BE49-F238E27FC236}">
                <a16:creationId xmlns:a16="http://schemas.microsoft.com/office/drawing/2014/main" xmlns="" id="{7EA73F41-DC7A-443C-8A0C-F56FD9B7FB7C}"/>
              </a:ext>
            </a:extLst>
          </p:cNvPr>
          <p:cNvGrpSpPr/>
          <p:nvPr/>
        </p:nvGrpSpPr>
        <p:grpSpPr>
          <a:xfrm>
            <a:off x="3505200" y="4624206"/>
            <a:ext cx="1492251" cy="472439"/>
            <a:chOff x="3505200" y="4624206"/>
            <a:chExt cx="1492251" cy="472439"/>
          </a:xfrm>
        </p:grpSpPr>
        <p:sp>
          <p:nvSpPr>
            <p:cNvPr id="134" name="SMARTInkShape-2048">
              <a:extLst>
                <a:ext uri="{FF2B5EF4-FFF2-40B4-BE49-F238E27FC236}">
                  <a16:creationId xmlns:a16="http://schemas.microsoft.com/office/drawing/2014/main" xmlns="" id="{1CA2C6E2-3FF0-47E6-B878-B00C3EA35BD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505200" y="4642733"/>
              <a:ext cx="146915" cy="453912"/>
            </a:xfrm>
            <a:custGeom>
              <a:avLst/>
              <a:gdLst/>
              <a:ahLst/>
              <a:cxnLst/>
              <a:rect l="0" t="0" r="0" b="0"/>
              <a:pathLst>
                <a:path w="146915" h="453912">
                  <a:moveTo>
                    <a:pt x="0" y="100717"/>
                  </a:moveTo>
                  <a:lnTo>
                    <a:pt x="0" y="100717"/>
                  </a:lnTo>
                  <a:lnTo>
                    <a:pt x="0" y="89782"/>
                  </a:lnTo>
                  <a:lnTo>
                    <a:pt x="3371" y="98653"/>
                  </a:lnTo>
                  <a:lnTo>
                    <a:pt x="6467" y="142302"/>
                  </a:lnTo>
                  <a:lnTo>
                    <a:pt x="9460" y="174938"/>
                  </a:lnTo>
                  <a:lnTo>
                    <a:pt x="13141" y="218135"/>
                  </a:lnTo>
                  <a:lnTo>
                    <a:pt x="15111" y="242496"/>
                  </a:lnTo>
                  <a:lnTo>
                    <a:pt x="16424" y="266498"/>
                  </a:lnTo>
                  <a:lnTo>
                    <a:pt x="17883" y="313862"/>
                  </a:lnTo>
                  <a:lnTo>
                    <a:pt x="16650" y="358902"/>
                  </a:lnTo>
                  <a:lnTo>
                    <a:pt x="14455" y="398910"/>
                  </a:lnTo>
                  <a:lnTo>
                    <a:pt x="13047" y="445814"/>
                  </a:lnTo>
                  <a:lnTo>
                    <a:pt x="12854" y="453766"/>
                  </a:lnTo>
                  <a:lnTo>
                    <a:pt x="12803" y="453911"/>
                  </a:lnTo>
                  <a:lnTo>
                    <a:pt x="8349" y="417247"/>
                  </a:lnTo>
                  <a:lnTo>
                    <a:pt x="7239" y="383684"/>
                  </a:lnTo>
                  <a:lnTo>
                    <a:pt x="6943" y="361328"/>
                  </a:lnTo>
                  <a:lnTo>
                    <a:pt x="6745" y="335841"/>
                  </a:lnTo>
                  <a:lnTo>
                    <a:pt x="6613" y="308266"/>
                  </a:lnTo>
                  <a:lnTo>
                    <a:pt x="6525" y="280005"/>
                  </a:lnTo>
                  <a:lnTo>
                    <a:pt x="6467" y="251287"/>
                  </a:lnTo>
                  <a:lnTo>
                    <a:pt x="6428" y="222263"/>
                  </a:lnTo>
                  <a:lnTo>
                    <a:pt x="7813" y="193743"/>
                  </a:lnTo>
                  <a:lnTo>
                    <a:pt x="10147" y="165556"/>
                  </a:lnTo>
                  <a:lnTo>
                    <a:pt x="13115" y="137593"/>
                  </a:lnTo>
                  <a:lnTo>
                    <a:pt x="22056" y="91471"/>
                  </a:lnTo>
                  <a:lnTo>
                    <a:pt x="32381" y="54980"/>
                  </a:lnTo>
                  <a:lnTo>
                    <a:pt x="46832" y="19980"/>
                  </a:lnTo>
                  <a:lnTo>
                    <a:pt x="58208" y="5802"/>
                  </a:lnTo>
                  <a:lnTo>
                    <a:pt x="65617" y="2163"/>
                  </a:lnTo>
                  <a:lnTo>
                    <a:pt x="83255" y="0"/>
                  </a:lnTo>
                  <a:lnTo>
                    <a:pt x="100973" y="7036"/>
                  </a:lnTo>
                  <a:lnTo>
                    <a:pt x="118254" y="20981"/>
                  </a:lnTo>
                  <a:lnTo>
                    <a:pt x="135343" y="41290"/>
                  </a:lnTo>
                  <a:lnTo>
                    <a:pt x="144819" y="66309"/>
                  </a:lnTo>
                  <a:lnTo>
                    <a:pt x="146914" y="93185"/>
                  </a:lnTo>
                  <a:lnTo>
                    <a:pt x="140789" y="119242"/>
                  </a:lnTo>
                  <a:lnTo>
                    <a:pt x="123486" y="143052"/>
                  </a:lnTo>
                  <a:lnTo>
                    <a:pt x="99332" y="163277"/>
                  </a:lnTo>
                  <a:lnTo>
                    <a:pt x="60084" y="180480"/>
                  </a:lnTo>
                  <a:lnTo>
                    <a:pt x="1270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049">
              <a:extLst>
                <a:ext uri="{FF2B5EF4-FFF2-40B4-BE49-F238E27FC236}">
                  <a16:creationId xmlns:a16="http://schemas.microsoft.com/office/drawing/2014/main" xmlns="" id="{E9976F90-9DB4-40A8-BE2B-3BDFB2221A5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671183" y="4826883"/>
              <a:ext cx="100718" cy="132468"/>
            </a:xfrm>
            <a:custGeom>
              <a:avLst/>
              <a:gdLst/>
              <a:ahLst/>
              <a:cxnLst/>
              <a:rect l="0" t="0" r="0" b="0"/>
              <a:pathLst>
                <a:path w="100718" h="132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9491" y="2749"/>
                  </a:lnTo>
                  <a:lnTo>
                    <a:pt x="56129" y="49420"/>
                  </a:lnTo>
                  <a:lnTo>
                    <a:pt x="85324" y="94112"/>
                  </a:lnTo>
                  <a:lnTo>
                    <a:pt x="10071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050">
              <a:extLst>
                <a:ext uri="{FF2B5EF4-FFF2-40B4-BE49-F238E27FC236}">
                  <a16:creationId xmlns:a16="http://schemas.microsoft.com/office/drawing/2014/main" xmlns="" id="{BE504448-C5F0-4C4E-B142-43CDD0D9730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76650" y="480060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127000" y="0"/>
                  </a:moveTo>
                  <a:lnTo>
                    <a:pt x="127000" y="0"/>
                  </a:lnTo>
                  <a:lnTo>
                    <a:pt x="116887" y="0"/>
                  </a:lnTo>
                  <a:lnTo>
                    <a:pt x="100485" y="6742"/>
                  </a:lnTo>
                  <a:lnTo>
                    <a:pt x="82219" y="27789"/>
                  </a:lnTo>
                  <a:lnTo>
                    <a:pt x="60031" y="63110"/>
                  </a:lnTo>
                  <a:lnTo>
                    <a:pt x="32212" y="104855"/>
                  </a:lnTo>
                  <a:lnTo>
                    <a:pt x="7826" y="150952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051">
              <a:extLst>
                <a:ext uri="{FF2B5EF4-FFF2-40B4-BE49-F238E27FC236}">
                  <a16:creationId xmlns:a16="http://schemas.microsoft.com/office/drawing/2014/main" xmlns="" id="{308BB7CA-4813-438D-B197-9C694678AB8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929582" y="4624206"/>
              <a:ext cx="96319" cy="239478"/>
            </a:xfrm>
            <a:custGeom>
              <a:avLst/>
              <a:gdLst/>
              <a:ahLst/>
              <a:cxnLst/>
              <a:rect l="0" t="0" r="0" b="0"/>
              <a:pathLst>
                <a:path w="96319" h="239478">
                  <a:moveTo>
                    <a:pt x="64568" y="17644"/>
                  </a:moveTo>
                  <a:lnTo>
                    <a:pt x="64568" y="17644"/>
                  </a:lnTo>
                  <a:lnTo>
                    <a:pt x="69594" y="5710"/>
                  </a:lnTo>
                  <a:lnTo>
                    <a:pt x="70656" y="0"/>
                  </a:lnTo>
                  <a:lnTo>
                    <a:pt x="60727" y="2381"/>
                  </a:lnTo>
                  <a:lnTo>
                    <a:pt x="44380" y="14298"/>
                  </a:lnTo>
                  <a:lnTo>
                    <a:pt x="29502" y="37976"/>
                  </a:lnTo>
                  <a:lnTo>
                    <a:pt x="12786" y="77447"/>
                  </a:lnTo>
                  <a:lnTo>
                    <a:pt x="1168" y="124890"/>
                  </a:lnTo>
                  <a:lnTo>
                    <a:pt x="0" y="167954"/>
                  </a:lnTo>
                  <a:lnTo>
                    <a:pt x="7494" y="204154"/>
                  </a:lnTo>
                  <a:lnTo>
                    <a:pt x="18505" y="220717"/>
                  </a:lnTo>
                  <a:lnTo>
                    <a:pt x="33512" y="232076"/>
                  </a:lnTo>
                  <a:lnTo>
                    <a:pt x="51942" y="239477"/>
                  </a:lnTo>
                  <a:lnTo>
                    <a:pt x="70010" y="239473"/>
                  </a:lnTo>
                  <a:lnTo>
                    <a:pt x="96318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52">
              <a:extLst>
                <a:ext uri="{FF2B5EF4-FFF2-40B4-BE49-F238E27FC236}">
                  <a16:creationId xmlns:a16="http://schemas.microsoft.com/office/drawing/2014/main" xmlns="" id="{48ED2F6A-8FB6-4795-BC3E-6741E65592C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05179" y="4718050"/>
              <a:ext cx="15972" cy="146051"/>
            </a:xfrm>
            <a:custGeom>
              <a:avLst/>
              <a:gdLst/>
              <a:ahLst/>
              <a:cxnLst/>
              <a:rect l="0" t="0" r="0" b="0"/>
              <a:pathLst>
                <a:path w="15972" h="146051">
                  <a:moveTo>
                    <a:pt x="15971" y="0"/>
                  </a:moveTo>
                  <a:lnTo>
                    <a:pt x="15971" y="0"/>
                  </a:lnTo>
                  <a:lnTo>
                    <a:pt x="12600" y="0"/>
                  </a:lnTo>
                  <a:lnTo>
                    <a:pt x="9064" y="3763"/>
                  </a:lnTo>
                  <a:lnTo>
                    <a:pt x="7133" y="6742"/>
                  </a:lnTo>
                  <a:lnTo>
                    <a:pt x="3779" y="46453"/>
                  </a:lnTo>
                  <a:lnTo>
                    <a:pt x="0" y="90550"/>
                  </a:lnTo>
                  <a:lnTo>
                    <a:pt x="1204" y="117376"/>
                  </a:lnTo>
                  <a:lnTo>
                    <a:pt x="962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053">
              <a:extLst>
                <a:ext uri="{FF2B5EF4-FFF2-40B4-BE49-F238E27FC236}">
                  <a16:creationId xmlns:a16="http://schemas.microsoft.com/office/drawing/2014/main" xmlns="" id="{A4E5A83A-E8E0-4CB4-91D3-BA0DF108A84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152900" y="4634679"/>
              <a:ext cx="92685" cy="242122"/>
            </a:xfrm>
            <a:custGeom>
              <a:avLst/>
              <a:gdLst/>
              <a:ahLst/>
              <a:cxnLst/>
              <a:rect l="0" t="0" r="0" b="0"/>
              <a:pathLst>
                <a:path w="92685" h="242122">
                  <a:moveTo>
                    <a:pt x="0" y="32571"/>
                  </a:moveTo>
                  <a:lnTo>
                    <a:pt x="0" y="32571"/>
                  </a:lnTo>
                  <a:lnTo>
                    <a:pt x="5775" y="18067"/>
                  </a:lnTo>
                  <a:lnTo>
                    <a:pt x="12209" y="9427"/>
                  </a:lnTo>
                  <a:lnTo>
                    <a:pt x="27136" y="0"/>
                  </a:lnTo>
                  <a:lnTo>
                    <a:pt x="34318" y="979"/>
                  </a:lnTo>
                  <a:lnTo>
                    <a:pt x="51706" y="9593"/>
                  </a:lnTo>
                  <a:lnTo>
                    <a:pt x="67431" y="28474"/>
                  </a:lnTo>
                  <a:lnTo>
                    <a:pt x="86302" y="70633"/>
                  </a:lnTo>
                  <a:lnTo>
                    <a:pt x="92684" y="105227"/>
                  </a:lnTo>
                  <a:lnTo>
                    <a:pt x="88465" y="141768"/>
                  </a:lnTo>
                  <a:lnTo>
                    <a:pt x="70819" y="187927"/>
                  </a:lnTo>
                  <a:lnTo>
                    <a:pt x="38846" y="233033"/>
                  </a:lnTo>
                  <a:lnTo>
                    <a:pt x="31750" y="24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054">
              <a:extLst>
                <a:ext uri="{FF2B5EF4-FFF2-40B4-BE49-F238E27FC236}">
                  <a16:creationId xmlns:a16="http://schemas.microsoft.com/office/drawing/2014/main" xmlns="" id="{F392655A-BDEA-44EA-8A21-0F3F2076143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87850" y="47561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5" y="12142"/>
                  </a:lnTo>
                  <a:lnTo>
                    <a:pt x="36628" y="4123"/>
                  </a:lnTo>
                  <a:lnTo>
                    <a:pt x="81408" y="1221"/>
                  </a:lnTo>
                  <a:lnTo>
                    <a:pt x="124780" y="3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055">
              <a:extLst>
                <a:ext uri="{FF2B5EF4-FFF2-40B4-BE49-F238E27FC236}">
                  <a16:creationId xmlns:a16="http://schemas.microsoft.com/office/drawing/2014/main" xmlns="" id="{E7038D0F-8C35-4393-8F34-314EAEB8B2B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409879" y="4819650"/>
              <a:ext cx="187522" cy="17907"/>
            </a:xfrm>
            <a:custGeom>
              <a:avLst/>
              <a:gdLst/>
              <a:ahLst/>
              <a:cxnLst/>
              <a:rect l="0" t="0" r="0" b="0"/>
              <a:pathLst>
                <a:path w="187522" h="17907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1419"/>
                  </a:lnTo>
                  <a:lnTo>
                    <a:pt x="4646" y="15188"/>
                  </a:lnTo>
                  <a:lnTo>
                    <a:pt x="28443" y="17906"/>
                  </a:lnTo>
                  <a:lnTo>
                    <a:pt x="59905" y="16660"/>
                  </a:lnTo>
                  <a:lnTo>
                    <a:pt x="99758" y="13049"/>
                  </a:lnTo>
                  <a:lnTo>
                    <a:pt x="143341" y="6740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056">
              <a:extLst>
                <a:ext uri="{FF2B5EF4-FFF2-40B4-BE49-F238E27FC236}">
                  <a16:creationId xmlns:a16="http://schemas.microsoft.com/office/drawing/2014/main" xmlns="" id="{B90ADF45-82A7-4AE3-B251-BCDFE869AF9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727732" y="4634156"/>
              <a:ext cx="106880" cy="341703"/>
            </a:xfrm>
            <a:custGeom>
              <a:avLst/>
              <a:gdLst/>
              <a:ahLst/>
              <a:cxnLst/>
              <a:rect l="0" t="0" r="0" b="0"/>
              <a:pathLst>
                <a:path w="106880" h="341703">
                  <a:moveTo>
                    <a:pt x="28418" y="71194"/>
                  </a:moveTo>
                  <a:lnTo>
                    <a:pt x="28418" y="71194"/>
                  </a:lnTo>
                  <a:lnTo>
                    <a:pt x="21676" y="77936"/>
                  </a:lnTo>
                  <a:lnTo>
                    <a:pt x="18366" y="90653"/>
                  </a:lnTo>
                  <a:lnTo>
                    <a:pt x="16241" y="134304"/>
                  </a:lnTo>
                  <a:lnTo>
                    <a:pt x="15873" y="179420"/>
                  </a:lnTo>
                  <a:lnTo>
                    <a:pt x="13905" y="213839"/>
                  </a:lnTo>
                  <a:lnTo>
                    <a:pt x="11385" y="248892"/>
                  </a:lnTo>
                  <a:lnTo>
                    <a:pt x="9259" y="294982"/>
                  </a:lnTo>
                  <a:lnTo>
                    <a:pt x="2578" y="335349"/>
                  </a:lnTo>
                  <a:lnTo>
                    <a:pt x="0" y="341702"/>
                  </a:lnTo>
                  <a:lnTo>
                    <a:pt x="2659" y="298770"/>
                  </a:lnTo>
                  <a:lnTo>
                    <a:pt x="2859" y="262179"/>
                  </a:lnTo>
                  <a:lnTo>
                    <a:pt x="3618" y="238028"/>
                  </a:lnTo>
                  <a:lnTo>
                    <a:pt x="4829" y="210639"/>
                  </a:lnTo>
                  <a:lnTo>
                    <a:pt x="6342" y="181091"/>
                  </a:lnTo>
                  <a:lnTo>
                    <a:pt x="8761" y="151514"/>
                  </a:lnTo>
                  <a:lnTo>
                    <a:pt x="11786" y="121918"/>
                  </a:lnTo>
                  <a:lnTo>
                    <a:pt x="15213" y="92310"/>
                  </a:lnTo>
                  <a:lnTo>
                    <a:pt x="24666" y="50005"/>
                  </a:lnTo>
                  <a:lnTo>
                    <a:pt x="36628" y="21560"/>
                  </a:lnTo>
                  <a:lnTo>
                    <a:pt x="51352" y="4214"/>
                  </a:lnTo>
                  <a:lnTo>
                    <a:pt x="59230" y="436"/>
                  </a:lnTo>
                  <a:lnTo>
                    <a:pt x="75509" y="0"/>
                  </a:lnTo>
                  <a:lnTo>
                    <a:pt x="90269" y="8272"/>
                  </a:lnTo>
                  <a:lnTo>
                    <a:pt x="97168" y="14429"/>
                  </a:lnTo>
                  <a:lnTo>
                    <a:pt x="104835" y="34441"/>
                  </a:lnTo>
                  <a:lnTo>
                    <a:pt x="106879" y="46692"/>
                  </a:lnTo>
                  <a:lnTo>
                    <a:pt x="103506" y="71593"/>
                  </a:lnTo>
                  <a:lnTo>
                    <a:pt x="93540" y="96066"/>
                  </a:lnTo>
                  <a:lnTo>
                    <a:pt x="68096" y="127560"/>
                  </a:lnTo>
                  <a:lnTo>
                    <a:pt x="38920" y="146064"/>
                  </a:lnTo>
                  <a:lnTo>
                    <a:pt x="3018" y="160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057">
              <a:extLst>
                <a:ext uri="{FF2B5EF4-FFF2-40B4-BE49-F238E27FC236}">
                  <a16:creationId xmlns:a16="http://schemas.microsoft.com/office/drawing/2014/main" xmlns="" id="{DFE897C8-0BAF-4794-8AFA-2115B47A8A6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08550" y="481330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71574" y="20278"/>
                  </a:lnTo>
                  <a:lnTo>
                    <a:pt x="31463" y="4957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419">
            <a:extLst>
              <a:ext uri="{FF2B5EF4-FFF2-40B4-BE49-F238E27FC236}">
                <a16:creationId xmlns:a16="http://schemas.microsoft.com/office/drawing/2014/main" xmlns="" id="{9B1E5C0F-133E-4C86-BB20-4DE0AF949F0C}"/>
              </a:ext>
            </a:extLst>
          </p:cNvPr>
          <p:cNvGrpSpPr/>
          <p:nvPr/>
        </p:nvGrpSpPr>
        <p:grpSpPr>
          <a:xfrm>
            <a:off x="5602027" y="4605394"/>
            <a:ext cx="1563751" cy="430694"/>
            <a:chOff x="5602027" y="4605394"/>
            <a:chExt cx="1563751" cy="430694"/>
          </a:xfrm>
        </p:grpSpPr>
        <p:sp>
          <p:nvSpPr>
            <p:cNvPr id="145" name="SMARTInkShape-2058">
              <a:extLst>
                <a:ext uri="{FF2B5EF4-FFF2-40B4-BE49-F238E27FC236}">
                  <a16:creationId xmlns:a16="http://schemas.microsoft.com/office/drawing/2014/main" xmlns="" id="{A6027978-6EDA-4655-87EF-388C4F89ABD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138049" y="4726165"/>
              <a:ext cx="75723" cy="146857"/>
            </a:xfrm>
            <a:custGeom>
              <a:avLst/>
              <a:gdLst/>
              <a:ahLst/>
              <a:cxnLst/>
              <a:rect l="0" t="0" r="0" b="0"/>
              <a:pathLst>
                <a:path w="75723" h="146857">
                  <a:moveTo>
                    <a:pt x="65901" y="10935"/>
                  </a:moveTo>
                  <a:lnTo>
                    <a:pt x="65901" y="10935"/>
                  </a:lnTo>
                  <a:lnTo>
                    <a:pt x="62530" y="4193"/>
                  </a:lnTo>
                  <a:lnTo>
                    <a:pt x="59420" y="2207"/>
                  </a:lnTo>
                  <a:lnTo>
                    <a:pt x="50321" y="0"/>
                  </a:lnTo>
                  <a:lnTo>
                    <a:pt x="37339" y="6545"/>
                  </a:lnTo>
                  <a:lnTo>
                    <a:pt x="22868" y="20273"/>
                  </a:lnTo>
                  <a:lnTo>
                    <a:pt x="9381" y="40485"/>
                  </a:lnTo>
                  <a:lnTo>
                    <a:pt x="0" y="79036"/>
                  </a:lnTo>
                  <a:lnTo>
                    <a:pt x="592" y="114996"/>
                  </a:lnTo>
                  <a:lnTo>
                    <a:pt x="4018" y="124053"/>
                  </a:lnTo>
                  <a:lnTo>
                    <a:pt x="15349" y="137880"/>
                  </a:lnTo>
                  <a:lnTo>
                    <a:pt x="27911" y="144966"/>
                  </a:lnTo>
                  <a:lnTo>
                    <a:pt x="34224" y="146856"/>
                  </a:lnTo>
                  <a:lnTo>
                    <a:pt x="40549" y="145999"/>
                  </a:lnTo>
                  <a:lnTo>
                    <a:pt x="53223" y="139402"/>
                  </a:lnTo>
                  <a:lnTo>
                    <a:pt x="64030" y="125652"/>
                  </a:lnTo>
                  <a:lnTo>
                    <a:pt x="72125" y="108487"/>
                  </a:lnTo>
                  <a:lnTo>
                    <a:pt x="75722" y="91450"/>
                  </a:lnTo>
                  <a:lnTo>
                    <a:pt x="73558" y="74471"/>
                  </a:lnTo>
                  <a:lnTo>
                    <a:pt x="64042" y="47318"/>
                  </a:lnTo>
                  <a:lnTo>
                    <a:pt x="63956" y="42246"/>
                  </a:lnTo>
                  <a:lnTo>
                    <a:pt x="72251" y="23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059">
              <a:extLst>
                <a:ext uri="{FF2B5EF4-FFF2-40B4-BE49-F238E27FC236}">
                  <a16:creationId xmlns:a16="http://schemas.microsoft.com/office/drawing/2014/main" xmlns="" id="{8324CE6F-7B58-4FB6-8AB0-B4E06F3DDE4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602027" y="4605394"/>
              <a:ext cx="140703" cy="417169"/>
            </a:xfrm>
            <a:custGeom>
              <a:avLst/>
              <a:gdLst/>
              <a:ahLst/>
              <a:cxnLst/>
              <a:rect l="0" t="0" r="0" b="0"/>
              <a:pathLst>
                <a:path w="140703" h="417169">
                  <a:moveTo>
                    <a:pt x="24073" y="157106"/>
                  </a:moveTo>
                  <a:lnTo>
                    <a:pt x="24073" y="157106"/>
                  </a:lnTo>
                  <a:lnTo>
                    <a:pt x="19709" y="146967"/>
                  </a:lnTo>
                  <a:lnTo>
                    <a:pt x="17985" y="133994"/>
                  </a:lnTo>
                  <a:lnTo>
                    <a:pt x="17897" y="133937"/>
                  </a:lnTo>
                  <a:lnTo>
                    <a:pt x="17745" y="154229"/>
                  </a:lnTo>
                  <a:lnTo>
                    <a:pt x="27843" y="192159"/>
                  </a:lnTo>
                  <a:lnTo>
                    <a:pt x="32804" y="228659"/>
                  </a:lnTo>
                  <a:lnTo>
                    <a:pt x="34303" y="269341"/>
                  </a:lnTo>
                  <a:lnTo>
                    <a:pt x="32618" y="308588"/>
                  </a:lnTo>
                  <a:lnTo>
                    <a:pt x="29517" y="345317"/>
                  </a:lnTo>
                  <a:lnTo>
                    <a:pt x="21923" y="390201"/>
                  </a:lnTo>
                  <a:lnTo>
                    <a:pt x="12617" y="413849"/>
                  </a:lnTo>
                  <a:lnTo>
                    <a:pt x="10085" y="417168"/>
                  </a:lnTo>
                  <a:lnTo>
                    <a:pt x="7693" y="416558"/>
                  </a:lnTo>
                  <a:lnTo>
                    <a:pt x="3152" y="408355"/>
                  </a:lnTo>
                  <a:lnTo>
                    <a:pt x="0" y="374386"/>
                  </a:lnTo>
                  <a:lnTo>
                    <a:pt x="1144" y="333167"/>
                  </a:lnTo>
                  <a:lnTo>
                    <a:pt x="2437" y="308347"/>
                  </a:lnTo>
                  <a:lnTo>
                    <a:pt x="3299" y="280511"/>
                  </a:lnTo>
                  <a:lnTo>
                    <a:pt x="3874" y="250665"/>
                  </a:lnTo>
                  <a:lnTo>
                    <a:pt x="4257" y="219479"/>
                  </a:lnTo>
                  <a:lnTo>
                    <a:pt x="5923" y="189516"/>
                  </a:lnTo>
                  <a:lnTo>
                    <a:pt x="8446" y="160367"/>
                  </a:lnTo>
                  <a:lnTo>
                    <a:pt x="11538" y="131764"/>
                  </a:lnTo>
                  <a:lnTo>
                    <a:pt x="22500" y="84930"/>
                  </a:lnTo>
                  <a:lnTo>
                    <a:pt x="36779" y="47417"/>
                  </a:lnTo>
                  <a:lnTo>
                    <a:pt x="52533" y="18985"/>
                  </a:lnTo>
                  <a:lnTo>
                    <a:pt x="62097" y="9992"/>
                  </a:lnTo>
                  <a:lnTo>
                    <a:pt x="84011" y="0"/>
                  </a:lnTo>
                  <a:lnTo>
                    <a:pt x="93665" y="157"/>
                  </a:lnTo>
                  <a:lnTo>
                    <a:pt x="110036" y="7859"/>
                  </a:lnTo>
                  <a:lnTo>
                    <a:pt x="131153" y="38174"/>
                  </a:lnTo>
                  <a:lnTo>
                    <a:pt x="140702" y="81807"/>
                  </a:lnTo>
                  <a:lnTo>
                    <a:pt x="136789" y="120371"/>
                  </a:lnTo>
                  <a:lnTo>
                    <a:pt x="124734" y="141250"/>
                  </a:lnTo>
                  <a:lnTo>
                    <a:pt x="116580" y="150768"/>
                  </a:lnTo>
                  <a:lnTo>
                    <a:pt x="94350" y="163227"/>
                  </a:lnTo>
                  <a:lnTo>
                    <a:pt x="55950" y="174207"/>
                  </a:lnTo>
                  <a:lnTo>
                    <a:pt x="9665" y="181413"/>
                  </a:lnTo>
                  <a:lnTo>
                    <a:pt x="3559" y="182020"/>
                  </a:lnTo>
                  <a:lnTo>
                    <a:pt x="4752" y="182888"/>
                  </a:lnTo>
                  <a:lnTo>
                    <a:pt x="24073" y="188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060">
              <a:extLst>
                <a:ext uri="{FF2B5EF4-FFF2-40B4-BE49-F238E27FC236}">
                  <a16:creationId xmlns:a16="http://schemas.microsoft.com/office/drawing/2014/main" xmlns="" id="{ABCEFF35-4B3E-4A1F-A3AA-A1E89A12CC2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778500" y="479425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047" y="32507"/>
                  </a:lnTo>
                  <a:lnTo>
                    <a:pt x="83393" y="74348"/>
                  </a:lnTo>
                  <a:lnTo>
                    <a:pt x="1016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061">
              <a:extLst>
                <a:ext uri="{FF2B5EF4-FFF2-40B4-BE49-F238E27FC236}">
                  <a16:creationId xmlns:a16="http://schemas.microsoft.com/office/drawing/2014/main" xmlns="" id="{EBC3B073-AAF7-41E5-8D15-0807F6EE32D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791200" y="4771829"/>
              <a:ext cx="127001" cy="181172"/>
            </a:xfrm>
            <a:custGeom>
              <a:avLst/>
              <a:gdLst/>
              <a:ahLst/>
              <a:cxnLst/>
              <a:rect l="0" t="0" r="0" b="0"/>
              <a:pathLst>
                <a:path w="127001" h="181172">
                  <a:moveTo>
                    <a:pt x="127000" y="3371"/>
                  </a:moveTo>
                  <a:lnTo>
                    <a:pt x="127000" y="3371"/>
                  </a:lnTo>
                  <a:lnTo>
                    <a:pt x="120258" y="0"/>
                  </a:lnTo>
                  <a:lnTo>
                    <a:pt x="117566" y="418"/>
                  </a:lnTo>
                  <a:lnTo>
                    <a:pt x="115067" y="2108"/>
                  </a:lnTo>
                  <a:lnTo>
                    <a:pt x="80945" y="47353"/>
                  </a:lnTo>
                  <a:lnTo>
                    <a:pt x="52912" y="87664"/>
                  </a:lnTo>
                  <a:lnTo>
                    <a:pt x="25321" y="129006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062">
              <a:extLst>
                <a:ext uri="{FF2B5EF4-FFF2-40B4-BE49-F238E27FC236}">
                  <a16:creationId xmlns:a16="http://schemas.microsoft.com/office/drawing/2014/main" xmlns="" id="{DD5F7277-5DE2-4D9C-A455-B8EDDCC28DD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005514" y="4653362"/>
              <a:ext cx="70554" cy="261539"/>
            </a:xfrm>
            <a:custGeom>
              <a:avLst/>
              <a:gdLst/>
              <a:ahLst/>
              <a:cxnLst/>
              <a:rect l="0" t="0" r="0" b="0"/>
              <a:pathLst>
                <a:path w="70554" h="261539">
                  <a:moveTo>
                    <a:pt x="65086" y="20238"/>
                  </a:moveTo>
                  <a:lnTo>
                    <a:pt x="65086" y="20238"/>
                  </a:lnTo>
                  <a:lnTo>
                    <a:pt x="70553" y="465"/>
                  </a:lnTo>
                  <a:lnTo>
                    <a:pt x="69437" y="0"/>
                  </a:lnTo>
                  <a:lnTo>
                    <a:pt x="64433" y="3247"/>
                  </a:lnTo>
                  <a:lnTo>
                    <a:pt x="43947" y="30496"/>
                  </a:lnTo>
                  <a:lnTo>
                    <a:pt x="22213" y="76664"/>
                  </a:lnTo>
                  <a:lnTo>
                    <a:pt x="8637" y="114696"/>
                  </a:lnTo>
                  <a:lnTo>
                    <a:pt x="1191" y="151354"/>
                  </a:lnTo>
                  <a:lnTo>
                    <a:pt x="0" y="185757"/>
                  </a:lnTo>
                  <a:lnTo>
                    <a:pt x="6525" y="217509"/>
                  </a:lnTo>
                  <a:lnTo>
                    <a:pt x="18362" y="238677"/>
                  </a:lnTo>
                  <a:lnTo>
                    <a:pt x="39686" y="26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063">
              <a:extLst>
                <a:ext uri="{FF2B5EF4-FFF2-40B4-BE49-F238E27FC236}">
                  <a16:creationId xmlns:a16="http://schemas.microsoft.com/office/drawing/2014/main" xmlns="" id="{524A6F1C-EA75-44F0-8E35-898CF67F1BF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07200" y="4707998"/>
              <a:ext cx="10052" cy="194203"/>
            </a:xfrm>
            <a:custGeom>
              <a:avLst/>
              <a:gdLst/>
              <a:ahLst/>
              <a:cxnLst/>
              <a:rect l="0" t="0" r="0" b="0"/>
              <a:pathLst>
                <a:path w="10052" h="1942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3763" y="30974"/>
                  </a:lnTo>
                  <a:lnTo>
                    <a:pt x="10051" y="71520"/>
                  </a:lnTo>
                  <a:lnTo>
                    <a:pt x="10033" y="117400"/>
                  </a:lnTo>
                  <a:lnTo>
                    <a:pt x="5559" y="158511"/>
                  </a:lnTo>
                  <a:lnTo>
                    <a:pt x="0" y="19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064">
              <a:extLst>
                <a:ext uri="{FF2B5EF4-FFF2-40B4-BE49-F238E27FC236}">
                  <a16:creationId xmlns:a16="http://schemas.microsoft.com/office/drawing/2014/main" xmlns="" id="{06E15265-1358-4568-AD51-6D81934D7E9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896982" y="4807211"/>
              <a:ext cx="49919" cy="6090"/>
            </a:xfrm>
            <a:custGeom>
              <a:avLst/>
              <a:gdLst/>
              <a:ahLst/>
              <a:cxnLst/>
              <a:rect l="0" t="0" r="0" b="0"/>
              <a:pathLst>
                <a:path w="49919" h="6090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412" y="327"/>
                  </a:lnTo>
                  <a:lnTo>
                    <a:pt x="2750" y="0"/>
                  </a:lnTo>
                  <a:lnTo>
                    <a:pt x="49918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065">
              <a:extLst>
                <a:ext uri="{FF2B5EF4-FFF2-40B4-BE49-F238E27FC236}">
                  <a16:creationId xmlns:a16="http://schemas.microsoft.com/office/drawing/2014/main" xmlns="" id="{F1CEED4A-0D6F-400E-8306-02EEAD5BF61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986986" y="4677370"/>
              <a:ext cx="178792" cy="358718"/>
            </a:xfrm>
            <a:custGeom>
              <a:avLst/>
              <a:gdLst/>
              <a:ahLst/>
              <a:cxnLst/>
              <a:rect l="0" t="0" r="0" b="0"/>
              <a:pathLst>
                <a:path w="178792" h="358718">
                  <a:moveTo>
                    <a:pt x="93264" y="59730"/>
                  </a:moveTo>
                  <a:lnTo>
                    <a:pt x="93264" y="59730"/>
                  </a:lnTo>
                  <a:lnTo>
                    <a:pt x="89893" y="59730"/>
                  </a:lnTo>
                  <a:lnTo>
                    <a:pt x="88900" y="61141"/>
                  </a:lnTo>
                  <a:lnTo>
                    <a:pt x="76949" y="108151"/>
                  </a:lnTo>
                  <a:lnTo>
                    <a:pt x="69315" y="140517"/>
                  </a:lnTo>
                  <a:lnTo>
                    <a:pt x="59337" y="176069"/>
                  </a:lnTo>
                  <a:lnTo>
                    <a:pt x="47847" y="213035"/>
                  </a:lnTo>
                  <a:lnTo>
                    <a:pt x="35684" y="250633"/>
                  </a:lnTo>
                  <a:lnTo>
                    <a:pt x="23223" y="286627"/>
                  </a:lnTo>
                  <a:lnTo>
                    <a:pt x="8071" y="331099"/>
                  </a:lnTo>
                  <a:lnTo>
                    <a:pt x="0" y="357927"/>
                  </a:lnTo>
                  <a:lnTo>
                    <a:pt x="749" y="358717"/>
                  </a:lnTo>
                  <a:lnTo>
                    <a:pt x="5345" y="355831"/>
                  </a:lnTo>
                  <a:lnTo>
                    <a:pt x="25567" y="314311"/>
                  </a:lnTo>
                  <a:lnTo>
                    <a:pt x="40128" y="276829"/>
                  </a:lnTo>
                  <a:lnTo>
                    <a:pt x="47962" y="252440"/>
                  </a:lnTo>
                  <a:lnTo>
                    <a:pt x="56007" y="224892"/>
                  </a:lnTo>
                  <a:lnTo>
                    <a:pt x="64193" y="195238"/>
                  </a:lnTo>
                  <a:lnTo>
                    <a:pt x="71767" y="167002"/>
                  </a:lnTo>
                  <a:lnTo>
                    <a:pt x="78932" y="139711"/>
                  </a:lnTo>
                  <a:lnTo>
                    <a:pt x="85826" y="113050"/>
                  </a:lnTo>
                  <a:lnTo>
                    <a:pt x="99130" y="70258"/>
                  </a:lnTo>
                  <a:lnTo>
                    <a:pt x="118521" y="24044"/>
                  </a:lnTo>
                  <a:lnTo>
                    <a:pt x="124919" y="12656"/>
                  </a:lnTo>
                  <a:lnTo>
                    <a:pt x="131300" y="5770"/>
                  </a:lnTo>
                  <a:lnTo>
                    <a:pt x="137671" y="1884"/>
                  </a:lnTo>
                  <a:lnTo>
                    <a:pt x="144035" y="0"/>
                  </a:lnTo>
                  <a:lnTo>
                    <a:pt x="150395" y="1565"/>
                  </a:lnTo>
                  <a:lnTo>
                    <a:pt x="163105" y="10831"/>
                  </a:lnTo>
                  <a:lnTo>
                    <a:pt x="178791" y="45398"/>
                  </a:lnTo>
                  <a:lnTo>
                    <a:pt x="178548" y="71705"/>
                  </a:lnTo>
                  <a:lnTo>
                    <a:pt x="169973" y="96802"/>
                  </a:lnTo>
                  <a:lnTo>
                    <a:pt x="154404" y="119715"/>
                  </a:lnTo>
                  <a:lnTo>
                    <a:pt x="131961" y="136014"/>
                  </a:lnTo>
                  <a:lnTo>
                    <a:pt x="106229" y="145845"/>
                  </a:lnTo>
                  <a:lnTo>
                    <a:pt x="55164" y="148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066">
              <a:extLst>
                <a:ext uri="{FF2B5EF4-FFF2-40B4-BE49-F238E27FC236}">
                  <a16:creationId xmlns:a16="http://schemas.microsoft.com/office/drawing/2014/main" xmlns="" id="{01C028EA-E085-4F58-8915-6186E99A7F3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451103" y="4845050"/>
              <a:ext cx="165598" cy="6351"/>
            </a:xfrm>
            <a:custGeom>
              <a:avLst/>
              <a:gdLst/>
              <a:ahLst/>
              <a:cxnLst/>
              <a:rect l="0" t="0" r="0" b="0"/>
              <a:pathLst>
                <a:path w="165598" h="6351">
                  <a:moveTo>
                    <a:pt x="13197" y="0"/>
                  </a:moveTo>
                  <a:lnTo>
                    <a:pt x="13197" y="0"/>
                  </a:lnTo>
                  <a:lnTo>
                    <a:pt x="810" y="4364"/>
                  </a:lnTo>
                  <a:lnTo>
                    <a:pt x="0" y="5026"/>
                  </a:lnTo>
                  <a:lnTo>
                    <a:pt x="166" y="5467"/>
                  </a:lnTo>
                  <a:lnTo>
                    <a:pt x="33671" y="6175"/>
                  </a:lnTo>
                  <a:lnTo>
                    <a:pt x="66981" y="6272"/>
                  </a:lnTo>
                  <a:lnTo>
                    <a:pt x="105305" y="6316"/>
                  </a:lnTo>
                  <a:lnTo>
                    <a:pt x="1655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067">
              <a:extLst>
                <a:ext uri="{FF2B5EF4-FFF2-40B4-BE49-F238E27FC236}">
                  <a16:creationId xmlns:a16="http://schemas.microsoft.com/office/drawing/2014/main" xmlns="" id="{FA4D1C88-7A9D-411B-AFDA-F956CCAA2AA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438900" y="4788161"/>
              <a:ext cx="127001" cy="6090"/>
            </a:xfrm>
            <a:custGeom>
              <a:avLst/>
              <a:gdLst/>
              <a:ahLst/>
              <a:cxnLst/>
              <a:rect l="0" t="0" r="0" b="0"/>
              <a:pathLst>
                <a:path w="127001" h="60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526" y="1063"/>
                  </a:lnTo>
                  <a:lnTo>
                    <a:pt x="45466" y="0"/>
                  </a:lnTo>
                  <a:lnTo>
                    <a:pt x="92964" y="3187"/>
                  </a:lnTo>
                  <a:lnTo>
                    <a:pt x="1270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068">
              <a:extLst>
                <a:ext uri="{FF2B5EF4-FFF2-40B4-BE49-F238E27FC236}">
                  <a16:creationId xmlns:a16="http://schemas.microsoft.com/office/drawing/2014/main" xmlns="" id="{DC176005-8032-42E4-8CF6-58EF30E3A9D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35700" y="4643615"/>
              <a:ext cx="87311" cy="245886"/>
            </a:xfrm>
            <a:custGeom>
              <a:avLst/>
              <a:gdLst/>
              <a:ahLst/>
              <a:cxnLst/>
              <a:rect l="0" t="0" r="0" b="0"/>
              <a:pathLst>
                <a:path w="87311" h="245886">
                  <a:moveTo>
                    <a:pt x="44450" y="10935"/>
                  </a:moveTo>
                  <a:lnTo>
                    <a:pt x="44450" y="10935"/>
                  </a:lnTo>
                  <a:lnTo>
                    <a:pt x="47821" y="4193"/>
                  </a:lnTo>
                  <a:lnTo>
                    <a:pt x="49519" y="2207"/>
                  </a:lnTo>
                  <a:lnTo>
                    <a:pt x="53289" y="0"/>
                  </a:lnTo>
                  <a:lnTo>
                    <a:pt x="55987" y="823"/>
                  </a:lnTo>
                  <a:lnTo>
                    <a:pt x="62748" y="5500"/>
                  </a:lnTo>
                  <a:lnTo>
                    <a:pt x="74487" y="22808"/>
                  </a:lnTo>
                  <a:lnTo>
                    <a:pt x="83532" y="52553"/>
                  </a:lnTo>
                  <a:lnTo>
                    <a:pt x="87310" y="91548"/>
                  </a:lnTo>
                  <a:lnTo>
                    <a:pt x="80667" y="123668"/>
                  </a:lnTo>
                  <a:lnTo>
                    <a:pt x="67602" y="156994"/>
                  </a:lnTo>
                  <a:lnTo>
                    <a:pt x="40414" y="198851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420">
            <a:extLst>
              <a:ext uri="{FF2B5EF4-FFF2-40B4-BE49-F238E27FC236}">
                <a16:creationId xmlns:a16="http://schemas.microsoft.com/office/drawing/2014/main" xmlns="" id="{C0C68084-FAE6-4891-8D1F-2C19A5E95ACB}"/>
              </a:ext>
            </a:extLst>
          </p:cNvPr>
          <p:cNvGrpSpPr/>
          <p:nvPr/>
        </p:nvGrpSpPr>
        <p:grpSpPr>
          <a:xfrm>
            <a:off x="7720643" y="4460143"/>
            <a:ext cx="1626558" cy="706587"/>
            <a:chOff x="7720643" y="4460143"/>
            <a:chExt cx="1626558" cy="706587"/>
          </a:xfrm>
        </p:grpSpPr>
        <p:sp>
          <p:nvSpPr>
            <p:cNvPr id="157" name="SMARTInkShape-2069">
              <a:extLst>
                <a:ext uri="{FF2B5EF4-FFF2-40B4-BE49-F238E27FC236}">
                  <a16:creationId xmlns:a16="http://schemas.microsoft.com/office/drawing/2014/main" xmlns="" id="{A947ECA0-3B7D-47F5-BBEA-AEE104E005A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188450" y="487045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0"/>
                  </a:moveTo>
                  <a:lnTo>
                    <a:pt x="0" y="0"/>
                  </a:lnTo>
                  <a:lnTo>
                    <a:pt x="0" y="10935"/>
                  </a:lnTo>
                  <a:lnTo>
                    <a:pt x="705" y="11523"/>
                  </a:lnTo>
                  <a:lnTo>
                    <a:pt x="18017" y="16961"/>
                  </a:lnTo>
                  <a:lnTo>
                    <a:pt x="54568" y="18637"/>
                  </a:lnTo>
                  <a:lnTo>
                    <a:pt x="90016" y="20809"/>
                  </a:lnTo>
                  <a:lnTo>
                    <a:pt x="136550" y="27864"/>
                  </a:lnTo>
                  <a:lnTo>
                    <a:pt x="1587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070">
              <a:extLst>
                <a:ext uri="{FF2B5EF4-FFF2-40B4-BE49-F238E27FC236}">
                  <a16:creationId xmlns:a16="http://schemas.microsoft.com/office/drawing/2014/main" xmlns="" id="{FD1D56FF-12E7-4425-AF60-146CF4C376C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82100" y="47942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7298" y="5026"/>
                  </a:lnTo>
                  <a:lnTo>
                    <a:pt x="74850" y="9459"/>
                  </a:lnTo>
                  <a:lnTo>
                    <a:pt x="113899" y="11740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071">
              <a:extLst>
                <a:ext uri="{FF2B5EF4-FFF2-40B4-BE49-F238E27FC236}">
                  <a16:creationId xmlns:a16="http://schemas.microsoft.com/office/drawing/2014/main" xmlns="" id="{075770B2-203E-49AA-B29B-80F7B3844DA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934450" y="4667250"/>
              <a:ext cx="80175" cy="266701"/>
            </a:xfrm>
            <a:custGeom>
              <a:avLst/>
              <a:gdLst/>
              <a:ahLst/>
              <a:cxnLst/>
              <a:rect l="0" t="0" r="0" b="0"/>
              <a:pathLst>
                <a:path w="80175" h="2667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56659" y="6742"/>
                  </a:lnTo>
                  <a:lnTo>
                    <a:pt x="68214" y="27789"/>
                  </a:lnTo>
                  <a:lnTo>
                    <a:pt x="77205" y="63110"/>
                  </a:lnTo>
                  <a:lnTo>
                    <a:pt x="80174" y="94371"/>
                  </a:lnTo>
                  <a:lnTo>
                    <a:pt x="80083" y="129432"/>
                  </a:lnTo>
                  <a:lnTo>
                    <a:pt x="75339" y="166181"/>
                  </a:lnTo>
                  <a:lnTo>
                    <a:pt x="66645" y="199917"/>
                  </a:lnTo>
                  <a:lnTo>
                    <a:pt x="54315" y="228552"/>
                  </a:lnTo>
                  <a:lnTo>
                    <a:pt x="37075" y="248334"/>
                  </a:lnTo>
                  <a:lnTo>
                    <a:pt x="21417" y="25853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072">
              <a:extLst>
                <a:ext uri="{FF2B5EF4-FFF2-40B4-BE49-F238E27FC236}">
                  <a16:creationId xmlns:a16="http://schemas.microsoft.com/office/drawing/2014/main" xmlns="" id="{5D65F7CC-AD41-423C-8882-E9CE6DE964F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633744" y="4742260"/>
              <a:ext cx="249907" cy="178456"/>
            </a:xfrm>
            <a:custGeom>
              <a:avLst/>
              <a:gdLst/>
              <a:ahLst/>
              <a:cxnLst/>
              <a:rect l="0" t="0" r="0" b="0"/>
              <a:pathLst>
                <a:path w="249907" h="178456">
                  <a:moveTo>
                    <a:pt x="27656" y="45640"/>
                  </a:moveTo>
                  <a:lnTo>
                    <a:pt x="27656" y="45640"/>
                  </a:lnTo>
                  <a:lnTo>
                    <a:pt x="27655" y="40173"/>
                  </a:lnTo>
                  <a:lnTo>
                    <a:pt x="27655" y="42922"/>
                  </a:lnTo>
                  <a:lnTo>
                    <a:pt x="18817" y="82029"/>
                  </a:lnTo>
                  <a:lnTo>
                    <a:pt x="9359" y="120235"/>
                  </a:lnTo>
                  <a:lnTo>
                    <a:pt x="0" y="160773"/>
                  </a:lnTo>
                  <a:lnTo>
                    <a:pt x="782" y="173481"/>
                  </a:lnTo>
                  <a:lnTo>
                    <a:pt x="3390" y="176728"/>
                  </a:lnTo>
                  <a:lnTo>
                    <a:pt x="7246" y="178187"/>
                  </a:lnTo>
                  <a:lnTo>
                    <a:pt x="11932" y="178455"/>
                  </a:lnTo>
                  <a:lnTo>
                    <a:pt x="22784" y="173107"/>
                  </a:lnTo>
                  <a:lnTo>
                    <a:pt x="34663" y="162264"/>
                  </a:lnTo>
                  <a:lnTo>
                    <a:pt x="67824" y="115416"/>
                  </a:lnTo>
                  <a:lnTo>
                    <a:pt x="69251" y="113324"/>
                  </a:lnTo>
                  <a:lnTo>
                    <a:pt x="70908" y="113340"/>
                  </a:lnTo>
                  <a:lnTo>
                    <a:pt x="74631" y="117121"/>
                  </a:lnTo>
                  <a:lnTo>
                    <a:pt x="84007" y="148987"/>
                  </a:lnTo>
                  <a:lnTo>
                    <a:pt x="90565" y="157660"/>
                  </a:lnTo>
                  <a:lnTo>
                    <a:pt x="98185" y="162454"/>
                  </a:lnTo>
                  <a:lnTo>
                    <a:pt x="112288" y="165153"/>
                  </a:lnTo>
                  <a:lnTo>
                    <a:pt x="123832" y="165079"/>
                  </a:lnTo>
                  <a:lnTo>
                    <a:pt x="136017" y="162694"/>
                  </a:lnTo>
                  <a:lnTo>
                    <a:pt x="165451" y="145276"/>
                  </a:lnTo>
                  <a:lnTo>
                    <a:pt x="179209" y="133667"/>
                  </a:lnTo>
                  <a:lnTo>
                    <a:pt x="195485" y="105119"/>
                  </a:lnTo>
                  <a:lnTo>
                    <a:pt x="205872" y="69849"/>
                  </a:lnTo>
                  <a:lnTo>
                    <a:pt x="206677" y="35958"/>
                  </a:lnTo>
                  <a:lnTo>
                    <a:pt x="202447" y="13687"/>
                  </a:lnTo>
                  <a:lnTo>
                    <a:pt x="199216" y="8816"/>
                  </a:lnTo>
                  <a:lnTo>
                    <a:pt x="189983" y="1521"/>
                  </a:lnTo>
                  <a:lnTo>
                    <a:pt x="185263" y="0"/>
                  </a:lnTo>
                  <a:lnTo>
                    <a:pt x="176255" y="191"/>
                  </a:lnTo>
                  <a:lnTo>
                    <a:pt x="172584" y="2640"/>
                  </a:lnTo>
                  <a:lnTo>
                    <a:pt x="166622" y="11007"/>
                  </a:lnTo>
                  <a:lnTo>
                    <a:pt x="162670" y="30988"/>
                  </a:lnTo>
                  <a:lnTo>
                    <a:pt x="168241" y="54783"/>
                  </a:lnTo>
                  <a:lnTo>
                    <a:pt x="180684" y="69459"/>
                  </a:lnTo>
                  <a:lnTo>
                    <a:pt x="210676" y="89386"/>
                  </a:lnTo>
                  <a:lnTo>
                    <a:pt x="225885" y="91423"/>
                  </a:lnTo>
                  <a:lnTo>
                    <a:pt x="249906" y="90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073">
              <a:extLst>
                <a:ext uri="{FF2B5EF4-FFF2-40B4-BE49-F238E27FC236}">
                  <a16:creationId xmlns:a16="http://schemas.microsoft.com/office/drawing/2014/main" xmlns="" id="{8610581B-DA09-4336-845E-7A81CB837A9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20643" y="4460143"/>
              <a:ext cx="104669" cy="584749"/>
            </a:xfrm>
            <a:custGeom>
              <a:avLst/>
              <a:gdLst/>
              <a:ahLst/>
              <a:cxnLst/>
              <a:rect l="0" t="0" r="0" b="0"/>
              <a:pathLst>
                <a:path w="104669" h="584749">
                  <a:moveTo>
                    <a:pt x="26357" y="35657"/>
                  </a:moveTo>
                  <a:lnTo>
                    <a:pt x="26357" y="35657"/>
                  </a:lnTo>
                  <a:lnTo>
                    <a:pt x="22986" y="28915"/>
                  </a:lnTo>
                  <a:lnTo>
                    <a:pt x="23212" y="21842"/>
                  </a:lnTo>
                  <a:lnTo>
                    <a:pt x="26370" y="13994"/>
                  </a:lnTo>
                  <a:lnTo>
                    <a:pt x="32478" y="5803"/>
                  </a:lnTo>
                  <a:lnTo>
                    <a:pt x="41778" y="1222"/>
                  </a:lnTo>
                  <a:lnTo>
                    <a:pt x="47220" y="0"/>
                  </a:lnTo>
                  <a:lnTo>
                    <a:pt x="62675" y="8051"/>
                  </a:lnTo>
                  <a:lnTo>
                    <a:pt x="79892" y="24093"/>
                  </a:lnTo>
                  <a:lnTo>
                    <a:pt x="94600" y="45334"/>
                  </a:lnTo>
                  <a:lnTo>
                    <a:pt x="104668" y="87834"/>
                  </a:lnTo>
                  <a:lnTo>
                    <a:pt x="101379" y="119760"/>
                  </a:lnTo>
                  <a:lnTo>
                    <a:pt x="90745" y="154175"/>
                  </a:lnTo>
                  <a:lnTo>
                    <a:pt x="71907" y="192989"/>
                  </a:lnTo>
                  <a:lnTo>
                    <a:pt x="55068" y="229995"/>
                  </a:lnTo>
                  <a:lnTo>
                    <a:pt x="41939" y="263846"/>
                  </a:lnTo>
                  <a:lnTo>
                    <a:pt x="31288" y="305998"/>
                  </a:lnTo>
                  <a:lnTo>
                    <a:pt x="29228" y="340438"/>
                  </a:lnTo>
                  <a:lnTo>
                    <a:pt x="44226" y="386463"/>
                  </a:lnTo>
                  <a:lnTo>
                    <a:pt x="69606" y="429283"/>
                  </a:lnTo>
                  <a:lnTo>
                    <a:pt x="84132" y="466580"/>
                  </a:lnTo>
                  <a:lnTo>
                    <a:pt x="84790" y="497458"/>
                  </a:lnTo>
                  <a:lnTo>
                    <a:pt x="77145" y="528949"/>
                  </a:lnTo>
                  <a:lnTo>
                    <a:pt x="59201" y="557252"/>
                  </a:lnTo>
                  <a:lnTo>
                    <a:pt x="36010" y="576769"/>
                  </a:lnTo>
                  <a:lnTo>
                    <a:pt x="21475" y="583068"/>
                  </a:lnTo>
                  <a:lnTo>
                    <a:pt x="14635" y="584748"/>
                  </a:lnTo>
                  <a:lnTo>
                    <a:pt x="9370" y="584456"/>
                  </a:lnTo>
                  <a:lnTo>
                    <a:pt x="5154" y="582851"/>
                  </a:lnTo>
                  <a:lnTo>
                    <a:pt x="1639" y="580369"/>
                  </a:lnTo>
                  <a:lnTo>
                    <a:pt x="0" y="575893"/>
                  </a:lnTo>
                  <a:lnTo>
                    <a:pt x="957" y="550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074">
              <a:extLst>
                <a:ext uri="{FF2B5EF4-FFF2-40B4-BE49-F238E27FC236}">
                  <a16:creationId xmlns:a16="http://schemas.microsoft.com/office/drawing/2014/main" xmlns="" id="{2404D275-804E-480F-AD86-880F72558C2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40058" y="4658403"/>
              <a:ext cx="177467" cy="508327"/>
            </a:xfrm>
            <a:custGeom>
              <a:avLst/>
              <a:gdLst/>
              <a:ahLst/>
              <a:cxnLst/>
              <a:rect l="0" t="0" r="0" b="0"/>
              <a:pathLst>
                <a:path w="177467" h="508327">
                  <a:moveTo>
                    <a:pt x="5392" y="180297"/>
                  </a:moveTo>
                  <a:lnTo>
                    <a:pt x="5392" y="180297"/>
                  </a:lnTo>
                  <a:lnTo>
                    <a:pt x="6097" y="225752"/>
                  </a:lnTo>
                  <a:lnTo>
                    <a:pt x="9755" y="273258"/>
                  </a:lnTo>
                  <a:lnTo>
                    <a:pt x="10859" y="309102"/>
                  </a:lnTo>
                  <a:lnTo>
                    <a:pt x="11350" y="348080"/>
                  </a:lnTo>
                  <a:lnTo>
                    <a:pt x="10861" y="387511"/>
                  </a:lnTo>
                  <a:lnTo>
                    <a:pt x="8293" y="423852"/>
                  </a:lnTo>
                  <a:lnTo>
                    <a:pt x="6252" y="469302"/>
                  </a:lnTo>
                  <a:lnTo>
                    <a:pt x="479" y="507241"/>
                  </a:lnTo>
                  <a:lnTo>
                    <a:pt x="0" y="508326"/>
                  </a:lnTo>
                  <a:lnTo>
                    <a:pt x="4194" y="468147"/>
                  </a:lnTo>
                  <a:lnTo>
                    <a:pt x="4153" y="433113"/>
                  </a:lnTo>
                  <a:lnTo>
                    <a:pt x="1784" y="386969"/>
                  </a:lnTo>
                  <a:lnTo>
                    <a:pt x="1575" y="359001"/>
                  </a:lnTo>
                  <a:lnTo>
                    <a:pt x="2142" y="328360"/>
                  </a:lnTo>
                  <a:lnTo>
                    <a:pt x="3225" y="295939"/>
                  </a:lnTo>
                  <a:lnTo>
                    <a:pt x="3948" y="265153"/>
                  </a:lnTo>
                  <a:lnTo>
                    <a:pt x="4429" y="235456"/>
                  </a:lnTo>
                  <a:lnTo>
                    <a:pt x="4749" y="206486"/>
                  </a:lnTo>
                  <a:lnTo>
                    <a:pt x="5670" y="180823"/>
                  </a:lnTo>
                  <a:lnTo>
                    <a:pt x="8572" y="135375"/>
                  </a:lnTo>
                  <a:lnTo>
                    <a:pt x="15978" y="95891"/>
                  </a:lnTo>
                  <a:lnTo>
                    <a:pt x="27029" y="60938"/>
                  </a:lnTo>
                  <a:lnTo>
                    <a:pt x="41349" y="31293"/>
                  </a:lnTo>
                  <a:lnTo>
                    <a:pt x="62766" y="11532"/>
                  </a:lnTo>
                  <a:lnTo>
                    <a:pt x="75391" y="4287"/>
                  </a:lnTo>
                  <a:lnTo>
                    <a:pt x="100708" y="0"/>
                  </a:lnTo>
                  <a:lnTo>
                    <a:pt x="113386" y="832"/>
                  </a:lnTo>
                  <a:lnTo>
                    <a:pt x="134999" y="11164"/>
                  </a:lnTo>
                  <a:lnTo>
                    <a:pt x="153305" y="28927"/>
                  </a:lnTo>
                  <a:lnTo>
                    <a:pt x="168498" y="53284"/>
                  </a:lnTo>
                  <a:lnTo>
                    <a:pt x="176661" y="84336"/>
                  </a:lnTo>
                  <a:lnTo>
                    <a:pt x="177466" y="118597"/>
                  </a:lnTo>
                  <a:lnTo>
                    <a:pt x="168418" y="152639"/>
                  </a:lnTo>
                  <a:lnTo>
                    <a:pt x="140715" y="196796"/>
                  </a:lnTo>
                  <a:lnTo>
                    <a:pt x="102324" y="226578"/>
                  </a:lnTo>
                  <a:lnTo>
                    <a:pt x="63040" y="238695"/>
                  </a:lnTo>
                  <a:lnTo>
                    <a:pt x="43008" y="237767"/>
                  </a:lnTo>
                  <a:lnTo>
                    <a:pt x="29166" y="233356"/>
                  </a:lnTo>
                  <a:lnTo>
                    <a:pt x="23013" y="229043"/>
                  </a:lnTo>
                  <a:lnTo>
                    <a:pt x="23490" y="226200"/>
                  </a:lnTo>
                  <a:lnTo>
                    <a:pt x="37142" y="212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075">
              <a:extLst>
                <a:ext uri="{FF2B5EF4-FFF2-40B4-BE49-F238E27FC236}">
                  <a16:creationId xmlns:a16="http://schemas.microsoft.com/office/drawing/2014/main" xmlns="" id="{3033D584-0B16-4E24-BC87-76D7D0D9CDA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35950" y="488950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0" y="0"/>
                  </a:moveTo>
                  <a:lnTo>
                    <a:pt x="0" y="0"/>
                  </a:lnTo>
                  <a:lnTo>
                    <a:pt x="10113" y="10113"/>
                  </a:lnTo>
                  <a:lnTo>
                    <a:pt x="28129" y="47702"/>
                  </a:lnTo>
                  <a:lnTo>
                    <a:pt x="53221" y="92129"/>
                  </a:lnTo>
                  <a:lnTo>
                    <a:pt x="82607" y="135055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076">
              <a:extLst>
                <a:ext uri="{FF2B5EF4-FFF2-40B4-BE49-F238E27FC236}">
                  <a16:creationId xmlns:a16="http://schemas.microsoft.com/office/drawing/2014/main" xmlns="" id="{5FAE6A35-96EF-4A62-B708-FF2DE1A3B95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55000" y="4864100"/>
              <a:ext cx="107951" cy="209551"/>
            </a:xfrm>
            <a:custGeom>
              <a:avLst/>
              <a:gdLst/>
              <a:ahLst/>
              <a:cxnLst/>
              <a:rect l="0" t="0" r="0" b="0"/>
              <a:pathLst>
                <a:path w="107951" h="209551">
                  <a:moveTo>
                    <a:pt x="107950" y="0"/>
                  </a:moveTo>
                  <a:lnTo>
                    <a:pt x="107950" y="0"/>
                  </a:lnTo>
                  <a:lnTo>
                    <a:pt x="82219" y="47384"/>
                  </a:lnTo>
                  <a:lnTo>
                    <a:pt x="65989" y="82714"/>
                  </a:lnTo>
                  <a:lnTo>
                    <a:pt x="45187" y="125167"/>
                  </a:lnTo>
                  <a:lnTo>
                    <a:pt x="25618" y="16267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077">
              <a:extLst>
                <a:ext uri="{FF2B5EF4-FFF2-40B4-BE49-F238E27FC236}">
                  <a16:creationId xmlns:a16="http://schemas.microsoft.com/office/drawing/2014/main" xmlns="" id="{9C9578C5-51C6-47DE-A086-6A71E53DC8D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82619" y="4695629"/>
              <a:ext cx="89882" cy="295472"/>
            </a:xfrm>
            <a:custGeom>
              <a:avLst/>
              <a:gdLst/>
              <a:ahLst/>
              <a:cxnLst/>
              <a:rect l="0" t="0" r="0" b="0"/>
              <a:pathLst>
                <a:path w="89882" h="295472">
                  <a:moveTo>
                    <a:pt x="89881" y="3371"/>
                  </a:moveTo>
                  <a:lnTo>
                    <a:pt x="89881" y="3371"/>
                  </a:lnTo>
                  <a:lnTo>
                    <a:pt x="89881" y="0"/>
                  </a:lnTo>
                  <a:lnTo>
                    <a:pt x="88469" y="418"/>
                  </a:lnTo>
                  <a:lnTo>
                    <a:pt x="48453" y="40446"/>
                  </a:lnTo>
                  <a:lnTo>
                    <a:pt x="31252" y="63593"/>
                  </a:lnTo>
                  <a:lnTo>
                    <a:pt x="14341" y="105097"/>
                  </a:lnTo>
                  <a:lnTo>
                    <a:pt x="7388" y="136542"/>
                  </a:lnTo>
                  <a:lnTo>
                    <a:pt x="1947" y="171213"/>
                  </a:lnTo>
                  <a:lnTo>
                    <a:pt x="0" y="205673"/>
                  </a:lnTo>
                  <a:lnTo>
                    <a:pt x="6188" y="235099"/>
                  </a:lnTo>
                  <a:lnTo>
                    <a:pt x="24945" y="268724"/>
                  </a:lnTo>
                  <a:lnTo>
                    <a:pt x="44087" y="281937"/>
                  </a:lnTo>
                  <a:lnTo>
                    <a:pt x="77181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421">
            <a:extLst>
              <a:ext uri="{FF2B5EF4-FFF2-40B4-BE49-F238E27FC236}">
                <a16:creationId xmlns:a16="http://schemas.microsoft.com/office/drawing/2014/main" xmlns="" id="{23D9C5BF-4CF7-4FEB-9DE6-C9A6D7D164AE}"/>
              </a:ext>
            </a:extLst>
          </p:cNvPr>
          <p:cNvGrpSpPr/>
          <p:nvPr/>
        </p:nvGrpSpPr>
        <p:grpSpPr>
          <a:xfrm>
            <a:off x="9589826" y="4735827"/>
            <a:ext cx="450792" cy="357577"/>
            <a:chOff x="9589826" y="4735827"/>
            <a:chExt cx="450792" cy="357577"/>
          </a:xfrm>
        </p:grpSpPr>
        <p:sp>
          <p:nvSpPr>
            <p:cNvPr id="167" name="SMARTInkShape-2078">
              <a:extLst>
                <a:ext uri="{FF2B5EF4-FFF2-40B4-BE49-F238E27FC236}">
                  <a16:creationId xmlns:a16="http://schemas.microsoft.com/office/drawing/2014/main" xmlns="" id="{2E44B488-6A85-441E-93A9-1A1B458CEC1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937750" y="4735827"/>
              <a:ext cx="102868" cy="357577"/>
            </a:xfrm>
            <a:custGeom>
              <a:avLst/>
              <a:gdLst/>
              <a:ahLst/>
              <a:cxnLst/>
              <a:rect l="0" t="0" r="0" b="0"/>
              <a:pathLst>
                <a:path w="102868" h="357577">
                  <a:moveTo>
                    <a:pt x="12700" y="45723"/>
                  </a:moveTo>
                  <a:lnTo>
                    <a:pt x="12700" y="45723"/>
                  </a:lnTo>
                  <a:lnTo>
                    <a:pt x="12699" y="83073"/>
                  </a:lnTo>
                  <a:lnTo>
                    <a:pt x="12699" y="119114"/>
                  </a:lnTo>
                  <a:lnTo>
                    <a:pt x="12699" y="149602"/>
                  </a:lnTo>
                  <a:lnTo>
                    <a:pt x="12699" y="189023"/>
                  </a:lnTo>
                  <a:lnTo>
                    <a:pt x="12699" y="232414"/>
                  </a:lnTo>
                  <a:lnTo>
                    <a:pt x="11995" y="274746"/>
                  </a:lnTo>
                  <a:lnTo>
                    <a:pt x="9329" y="310024"/>
                  </a:lnTo>
                  <a:lnTo>
                    <a:pt x="6611" y="357576"/>
                  </a:lnTo>
                  <a:lnTo>
                    <a:pt x="7107" y="326046"/>
                  </a:lnTo>
                  <a:lnTo>
                    <a:pt x="9744" y="282729"/>
                  </a:lnTo>
                  <a:lnTo>
                    <a:pt x="11434" y="255938"/>
                  </a:lnTo>
                  <a:lnTo>
                    <a:pt x="13267" y="226789"/>
                  </a:lnTo>
                  <a:lnTo>
                    <a:pt x="15194" y="196067"/>
                  </a:lnTo>
                  <a:lnTo>
                    <a:pt x="18596" y="166413"/>
                  </a:lnTo>
                  <a:lnTo>
                    <a:pt x="22980" y="137472"/>
                  </a:lnTo>
                  <a:lnTo>
                    <a:pt x="28021" y="109005"/>
                  </a:lnTo>
                  <a:lnTo>
                    <a:pt x="39264" y="64206"/>
                  </a:lnTo>
                  <a:lnTo>
                    <a:pt x="55614" y="20625"/>
                  </a:lnTo>
                  <a:lnTo>
                    <a:pt x="60359" y="12058"/>
                  </a:lnTo>
                  <a:lnTo>
                    <a:pt x="65639" y="6346"/>
                  </a:lnTo>
                  <a:lnTo>
                    <a:pt x="77150" y="0"/>
                  </a:lnTo>
                  <a:lnTo>
                    <a:pt x="82478" y="1130"/>
                  </a:lnTo>
                  <a:lnTo>
                    <a:pt x="92159" y="9911"/>
                  </a:lnTo>
                  <a:lnTo>
                    <a:pt x="102174" y="40835"/>
                  </a:lnTo>
                  <a:lnTo>
                    <a:pt x="102867" y="84648"/>
                  </a:lnTo>
                  <a:lnTo>
                    <a:pt x="94638" y="116880"/>
                  </a:lnTo>
                  <a:lnTo>
                    <a:pt x="80162" y="148610"/>
                  </a:lnTo>
                  <a:lnTo>
                    <a:pt x="48211" y="187450"/>
                  </a:lnTo>
                  <a:lnTo>
                    <a:pt x="0" y="217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079">
              <a:extLst>
                <a:ext uri="{FF2B5EF4-FFF2-40B4-BE49-F238E27FC236}">
                  <a16:creationId xmlns:a16="http://schemas.microsoft.com/office/drawing/2014/main" xmlns="" id="{6B4EE9E7-06DE-4C46-A1E8-9E895A3AA25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589826" y="4748468"/>
              <a:ext cx="278075" cy="212128"/>
            </a:xfrm>
            <a:custGeom>
              <a:avLst/>
              <a:gdLst/>
              <a:ahLst/>
              <a:cxnLst/>
              <a:rect l="0" t="0" r="0" b="0"/>
              <a:pathLst>
                <a:path w="278075" h="212128">
                  <a:moveTo>
                    <a:pt x="11374" y="7682"/>
                  </a:moveTo>
                  <a:lnTo>
                    <a:pt x="11374" y="7682"/>
                  </a:lnTo>
                  <a:lnTo>
                    <a:pt x="8003" y="7682"/>
                  </a:lnTo>
                  <a:lnTo>
                    <a:pt x="7010" y="6976"/>
                  </a:lnTo>
                  <a:lnTo>
                    <a:pt x="6348" y="5800"/>
                  </a:lnTo>
                  <a:lnTo>
                    <a:pt x="5285" y="2215"/>
                  </a:lnTo>
                  <a:lnTo>
                    <a:pt x="4333" y="41782"/>
                  </a:lnTo>
                  <a:lnTo>
                    <a:pt x="1659" y="74578"/>
                  </a:lnTo>
                  <a:lnTo>
                    <a:pt x="0" y="108910"/>
                  </a:lnTo>
                  <a:lnTo>
                    <a:pt x="949" y="156209"/>
                  </a:lnTo>
                  <a:lnTo>
                    <a:pt x="7590" y="200004"/>
                  </a:lnTo>
                  <a:lnTo>
                    <a:pt x="10262" y="205746"/>
                  </a:lnTo>
                  <a:lnTo>
                    <a:pt x="13455" y="209575"/>
                  </a:lnTo>
                  <a:lnTo>
                    <a:pt x="16995" y="212127"/>
                  </a:lnTo>
                  <a:lnTo>
                    <a:pt x="21471" y="211007"/>
                  </a:lnTo>
                  <a:lnTo>
                    <a:pt x="32089" y="202236"/>
                  </a:lnTo>
                  <a:lnTo>
                    <a:pt x="53604" y="162428"/>
                  </a:lnTo>
                  <a:lnTo>
                    <a:pt x="63852" y="141887"/>
                  </a:lnTo>
                  <a:lnTo>
                    <a:pt x="66115" y="141603"/>
                  </a:lnTo>
                  <a:lnTo>
                    <a:pt x="68329" y="143529"/>
                  </a:lnTo>
                  <a:lnTo>
                    <a:pt x="72670" y="152019"/>
                  </a:lnTo>
                  <a:lnTo>
                    <a:pt x="86155" y="190883"/>
                  </a:lnTo>
                  <a:lnTo>
                    <a:pt x="93058" y="201052"/>
                  </a:lnTo>
                  <a:lnTo>
                    <a:pt x="97580" y="204329"/>
                  </a:lnTo>
                  <a:lnTo>
                    <a:pt x="108249" y="207969"/>
                  </a:lnTo>
                  <a:lnTo>
                    <a:pt x="121928" y="205824"/>
                  </a:lnTo>
                  <a:lnTo>
                    <a:pt x="129527" y="203277"/>
                  </a:lnTo>
                  <a:lnTo>
                    <a:pt x="150334" y="186208"/>
                  </a:lnTo>
                  <a:lnTo>
                    <a:pt x="175622" y="149381"/>
                  </a:lnTo>
                  <a:lnTo>
                    <a:pt x="188999" y="112931"/>
                  </a:lnTo>
                  <a:lnTo>
                    <a:pt x="192885" y="68422"/>
                  </a:lnTo>
                  <a:lnTo>
                    <a:pt x="189176" y="29912"/>
                  </a:lnTo>
                  <a:lnTo>
                    <a:pt x="180160" y="6272"/>
                  </a:lnTo>
                  <a:lnTo>
                    <a:pt x="175055" y="0"/>
                  </a:lnTo>
                  <a:lnTo>
                    <a:pt x="172000" y="444"/>
                  </a:lnTo>
                  <a:lnTo>
                    <a:pt x="164842" y="6582"/>
                  </a:lnTo>
                  <a:lnTo>
                    <a:pt x="160721" y="20128"/>
                  </a:lnTo>
                  <a:lnTo>
                    <a:pt x="160283" y="47588"/>
                  </a:lnTo>
                  <a:lnTo>
                    <a:pt x="161446" y="57569"/>
                  </a:lnTo>
                  <a:lnTo>
                    <a:pt x="168383" y="72423"/>
                  </a:lnTo>
                  <a:lnTo>
                    <a:pt x="179933" y="83728"/>
                  </a:lnTo>
                  <a:lnTo>
                    <a:pt x="196826" y="93456"/>
                  </a:lnTo>
                  <a:lnTo>
                    <a:pt x="217975" y="96839"/>
                  </a:lnTo>
                  <a:lnTo>
                    <a:pt x="265562" y="96616"/>
                  </a:lnTo>
                  <a:lnTo>
                    <a:pt x="278074" y="96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423">
            <a:extLst>
              <a:ext uri="{FF2B5EF4-FFF2-40B4-BE49-F238E27FC236}">
                <a16:creationId xmlns:a16="http://schemas.microsoft.com/office/drawing/2014/main" xmlns="" id="{BD9A6A99-4E52-4998-B7AB-0D4ED965A757}"/>
              </a:ext>
            </a:extLst>
          </p:cNvPr>
          <p:cNvGrpSpPr/>
          <p:nvPr/>
        </p:nvGrpSpPr>
        <p:grpSpPr>
          <a:xfrm>
            <a:off x="8610600" y="5273191"/>
            <a:ext cx="209551" cy="283060"/>
            <a:chOff x="8610600" y="5273191"/>
            <a:chExt cx="209551" cy="283060"/>
          </a:xfrm>
        </p:grpSpPr>
        <p:sp>
          <p:nvSpPr>
            <p:cNvPr id="170" name="SMARTInkShape-2080">
              <a:extLst>
                <a:ext uri="{FF2B5EF4-FFF2-40B4-BE49-F238E27FC236}">
                  <a16:creationId xmlns:a16="http://schemas.microsoft.com/office/drawing/2014/main" xmlns="" id="{B1865C26-4D44-4682-9BC3-11E1F55F4F9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610600" y="54292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12551" y="17169"/>
                  </a:lnTo>
                  <a:lnTo>
                    <a:pt x="51554" y="13583"/>
                  </a:lnTo>
                  <a:lnTo>
                    <a:pt x="95866" y="9590"/>
                  </a:lnTo>
                  <a:lnTo>
                    <a:pt x="141372" y="3939"/>
                  </a:lnTo>
                  <a:lnTo>
                    <a:pt x="182764" y="11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081">
              <a:extLst>
                <a:ext uri="{FF2B5EF4-FFF2-40B4-BE49-F238E27FC236}">
                  <a16:creationId xmlns:a16="http://schemas.microsoft.com/office/drawing/2014/main" xmlns="" id="{8A10B2DA-3075-469F-A9C1-9A89DC6EA26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750300" y="5273191"/>
              <a:ext cx="19051" cy="283060"/>
            </a:xfrm>
            <a:custGeom>
              <a:avLst/>
              <a:gdLst/>
              <a:ahLst/>
              <a:cxnLst/>
              <a:rect l="0" t="0" r="0" b="0"/>
              <a:pathLst>
                <a:path w="19051" h="283060">
                  <a:moveTo>
                    <a:pt x="19050" y="3659"/>
                  </a:moveTo>
                  <a:lnTo>
                    <a:pt x="19050" y="3659"/>
                  </a:lnTo>
                  <a:lnTo>
                    <a:pt x="19050" y="0"/>
                  </a:lnTo>
                  <a:lnTo>
                    <a:pt x="17169" y="10253"/>
                  </a:lnTo>
                  <a:lnTo>
                    <a:pt x="13582" y="52312"/>
                  </a:lnTo>
                  <a:lnTo>
                    <a:pt x="11210" y="84549"/>
                  </a:lnTo>
                  <a:lnTo>
                    <a:pt x="7805" y="121455"/>
                  </a:lnTo>
                  <a:lnTo>
                    <a:pt x="3939" y="163728"/>
                  </a:lnTo>
                  <a:lnTo>
                    <a:pt x="1750" y="200860"/>
                  </a:lnTo>
                  <a:lnTo>
                    <a:pt x="519" y="245769"/>
                  </a:lnTo>
                  <a:lnTo>
                    <a:pt x="0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424">
            <a:extLst>
              <a:ext uri="{FF2B5EF4-FFF2-40B4-BE49-F238E27FC236}">
                <a16:creationId xmlns:a16="http://schemas.microsoft.com/office/drawing/2014/main" xmlns="" id="{FBCED977-2112-4D25-8356-8502A72C795B}"/>
              </a:ext>
            </a:extLst>
          </p:cNvPr>
          <p:cNvGrpSpPr/>
          <p:nvPr/>
        </p:nvGrpSpPr>
        <p:grpSpPr>
          <a:xfrm>
            <a:off x="9066654" y="5257800"/>
            <a:ext cx="1716431" cy="394659"/>
            <a:chOff x="9066654" y="5257800"/>
            <a:chExt cx="1716431" cy="394659"/>
          </a:xfrm>
        </p:grpSpPr>
        <p:sp>
          <p:nvSpPr>
            <p:cNvPr id="173" name="SMARTInkShape-2082">
              <a:extLst>
                <a:ext uri="{FF2B5EF4-FFF2-40B4-BE49-F238E27FC236}">
                  <a16:creationId xmlns:a16="http://schemas.microsoft.com/office/drawing/2014/main" xmlns="" id="{E7EB7A0A-995E-41BF-9884-34CC1790E55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525965" y="5366248"/>
              <a:ext cx="127997" cy="286211"/>
            </a:xfrm>
            <a:custGeom>
              <a:avLst/>
              <a:gdLst/>
              <a:ahLst/>
              <a:cxnLst/>
              <a:rect l="0" t="0" r="0" b="0"/>
              <a:pathLst>
                <a:path w="127997" h="286211">
                  <a:moveTo>
                    <a:pt x="46785" y="56652"/>
                  </a:moveTo>
                  <a:lnTo>
                    <a:pt x="46785" y="56652"/>
                  </a:lnTo>
                  <a:lnTo>
                    <a:pt x="40435" y="88402"/>
                  </a:lnTo>
                  <a:lnTo>
                    <a:pt x="29851" y="141319"/>
                  </a:lnTo>
                  <a:lnTo>
                    <a:pt x="16446" y="208347"/>
                  </a:lnTo>
                  <a:lnTo>
                    <a:pt x="8214" y="248798"/>
                  </a:lnTo>
                  <a:lnTo>
                    <a:pt x="0" y="286210"/>
                  </a:lnTo>
                  <a:lnTo>
                    <a:pt x="6269" y="249239"/>
                  </a:lnTo>
                  <a:lnTo>
                    <a:pt x="14836" y="199154"/>
                  </a:lnTo>
                  <a:lnTo>
                    <a:pt x="25485" y="136837"/>
                  </a:lnTo>
                  <a:lnTo>
                    <a:pt x="33291" y="93176"/>
                  </a:lnTo>
                  <a:lnTo>
                    <a:pt x="39199" y="61951"/>
                  </a:lnTo>
                  <a:lnTo>
                    <a:pt x="43844" y="39018"/>
                  </a:lnTo>
                  <a:lnTo>
                    <a:pt x="61052" y="22318"/>
                  </a:lnTo>
                  <a:lnTo>
                    <a:pt x="86636" y="9774"/>
                  </a:lnTo>
                  <a:lnTo>
                    <a:pt x="117802" y="0"/>
                  </a:lnTo>
                  <a:lnTo>
                    <a:pt x="127996" y="10417"/>
                  </a:lnTo>
                  <a:lnTo>
                    <a:pt x="124209" y="34296"/>
                  </a:lnTo>
                  <a:lnTo>
                    <a:pt x="111102" y="67147"/>
                  </a:lnTo>
                  <a:lnTo>
                    <a:pt x="84885" y="132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083">
              <a:extLst>
                <a:ext uri="{FF2B5EF4-FFF2-40B4-BE49-F238E27FC236}">
                  <a16:creationId xmlns:a16="http://schemas.microsoft.com/office/drawing/2014/main" xmlns="" id="{18AABA9B-30C4-4431-8A8D-0ADDE60B675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382250" y="5422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084">
              <a:extLst>
                <a:ext uri="{FF2B5EF4-FFF2-40B4-BE49-F238E27FC236}">
                  <a16:creationId xmlns:a16="http://schemas.microsoft.com/office/drawing/2014/main" xmlns="" id="{E7D4A5A3-928B-4E26-A8B6-47AD65ADC1E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274300" y="5340350"/>
              <a:ext cx="6351" cy="130251"/>
            </a:xfrm>
            <a:custGeom>
              <a:avLst/>
              <a:gdLst/>
              <a:ahLst/>
              <a:cxnLst/>
              <a:rect l="0" t="0" r="0" b="0"/>
              <a:pathLst>
                <a:path w="6351" h="130251">
                  <a:moveTo>
                    <a:pt x="6350" y="0"/>
                  </a:moveTo>
                  <a:lnTo>
                    <a:pt x="6350" y="0"/>
                  </a:lnTo>
                  <a:lnTo>
                    <a:pt x="2980" y="43823"/>
                  </a:lnTo>
                  <a:lnTo>
                    <a:pt x="1324" y="80390"/>
                  </a:lnTo>
                  <a:lnTo>
                    <a:pt x="174" y="126376"/>
                  </a:lnTo>
                  <a:lnTo>
                    <a:pt x="78" y="13025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085">
              <a:extLst>
                <a:ext uri="{FF2B5EF4-FFF2-40B4-BE49-F238E27FC236}">
                  <a16:creationId xmlns:a16="http://schemas.microsoft.com/office/drawing/2014/main" xmlns="" id="{65AC0F4B-93D3-4421-A7AE-D47C47D9392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11369" y="5308600"/>
              <a:ext cx="23232" cy="152401"/>
            </a:xfrm>
            <a:custGeom>
              <a:avLst/>
              <a:gdLst/>
              <a:ahLst/>
              <a:cxnLst/>
              <a:rect l="0" t="0" r="0" b="0"/>
              <a:pathLst>
                <a:path w="23232" h="152401">
                  <a:moveTo>
                    <a:pt x="23231" y="0"/>
                  </a:moveTo>
                  <a:lnTo>
                    <a:pt x="23231" y="0"/>
                  </a:lnTo>
                  <a:lnTo>
                    <a:pt x="12386" y="28039"/>
                  </a:lnTo>
                  <a:lnTo>
                    <a:pt x="2183" y="72434"/>
                  </a:lnTo>
                  <a:lnTo>
                    <a:pt x="0" y="108628"/>
                  </a:lnTo>
                  <a:lnTo>
                    <a:pt x="418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086">
              <a:extLst>
                <a:ext uri="{FF2B5EF4-FFF2-40B4-BE49-F238E27FC236}">
                  <a16:creationId xmlns:a16="http://schemas.microsoft.com/office/drawing/2014/main" xmlns="" id="{152FC3B7-02BB-45E6-AB02-0F1E86F78EB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001250" y="5441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087">
              <a:extLst>
                <a:ext uri="{FF2B5EF4-FFF2-40B4-BE49-F238E27FC236}">
                  <a16:creationId xmlns:a16="http://schemas.microsoft.com/office/drawing/2014/main" xmlns="" id="{EDC2EEB9-BB4E-44C8-A2D9-3405E776E45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804400" y="5273191"/>
              <a:ext cx="73084" cy="244960"/>
            </a:xfrm>
            <a:custGeom>
              <a:avLst/>
              <a:gdLst/>
              <a:ahLst/>
              <a:cxnLst/>
              <a:rect l="0" t="0" r="0" b="0"/>
              <a:pathLst>
                <a:path w="73084" h="2449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774" y="0"/>
                  </a:lnTo>
                  <a:lnTo>
                    <a:pt x="12209" y="1563"/>
                  </a:lnTo>
                  <a:lnTo>
                    <a:pt x="33879" y="16522"/>
                  </a:lnTo>
                  <a:lnTo>
                    <a:pt x="54568" y="59235"/>
                  </a:lnTo>
                  <a:lnTo>
                    <a:pt x="66012" y="89393"/>
                  </a:lnTo>
                  <a:lnTo>
                    <a:pt x="73083" y="136072"/>
                  </a:lnTo>
                  <a:lnTo>
                    <a:pt x="69875" y="171871"/>
                  </a:lnTo>
                  <a:lnTo>
                    <a:pt x="58200" y="217952"/>
                  </a:lnTo>
                  <a:lnTo>
                    <a:pt x="55733" y="224838"/>
                  </a:lnTo>
                  <a:lnTo>
                    <a:pt x="47347" y="234370"/>
                  </a:lnTo>
                  <a:lnTo>
                    <a:pt x="31750" y="24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088">
              <a:extLst>
                <a:ext uri="{FF2B5EF4-FFF2-40B4-BE49-F238E27FC236}">
                  <a16:creationId xmlns:a16="http://schemas.microsoft.com/office/drawing/2014/main" xmlns="" id="{7ED273F8-3850-4013-8870-E7CB78B648C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521856" y="5343690"/>
              <a:ext cx="225395" cy="163274"/>
            </a:xfrm>
            <a:custGeom>
              <a:avLst/>
              <a:gdLst/>
              <a:ahLst/>
              <a:cxnLst/>
              <a:rect l="0" t="0" r="0" b="0"/>
              <a:pathLst>
                <a:path w="225395" h="163274">
                  <a:moveTo>
                    <a:pt x="3144" y="34760"/>
                  </a:moveTo>
                  <a:lnTo>
                    <a:pt x="3144" y="34760"/>
                  </a:lnTo>
                  <a:lnTo>
                    <a:pt x="2438" y="73443"/>
                  </a:lnTo>
                  <a:lnTo>
                    <a:pt x="0" y="110030"/>
                  </a:lnTo>
                  <a:lnTo>
                    <a:pt x="3158" y="126774"/>
                  </a:lnTo>
                  <a:lnTo>
                    <a:pt x="9265" y="141272"/>
                  </a:lnTo>
                  <a:lnTo>
                    <a:pt x="24007" y="157963"/>
                  </a:lnTo>
                  <a:lnTo>
                    <a:pt x="29047" y="159934"/>
                  </a:lnTo>
                  <a:lnTo>
                    <a:pt x="33818" y="159837"/>
                  </a:lnTo>
                  <a:lnTo>
                    <a:pt x="38409" y="158361"/>
                  </a:lnTo>
                  <a:lnTo>
                    <a:pt x="47275" y="149196"/>
                  </a:lnTo>
                  <a:lnTo>
                    <a:pt x="58317" y="128169"/>
                  </a:lnTo>
                  <a:lnTo>
                    <a:pt x="68370" y="105892"/>
                  </a:lnTo>
                  <a:lnTo>
                    <a:pt x="70617" y="104054"/>
                  </a:lnTo>
                  <a:lnTo>
                    <a:pt x="72820" y="103534"/>
                  </a:lnTo>
                  <a:lnTo>
                    <a:pt x="74995" y="103893"/>
                  </a:lnTo>
                  <a:lnTo>
                    <a:pt x="79292" y="109936"/>
                  </a:lnTo>
                  <a:lnTo>
                    <a:pt x="102996" y="149371"/>
                  </a:lnTo>
                  <a:lnTo>
                    <a:pt x="113140" y="158135"/>
                  </a:lnTo>
                  <a:lnTo>
                    <a:pt x="118807" y="161460"/>
                  </a:lnTo>
                  <a:lnTo>
                    <a:pt x="130750" y="163273"/>
                  </a:lnTo>
                  <a:lnTo>
                    <a:pt x="136899" y="162768"/>
                  </a:lnTo>
                  <a:lnTo>
                    <a:pt x="151256" y="154683"/>
                  </a:lnTo>
                  <a:lnTo>
                    <a:pt x="159034" y="148575"/>
                  </a:lnTo>
                  <a:lnTo>
                    <a:pt x="173324" y="109803"/>
                  </a:lnTo>
                  <a:lnTo>
                    <a:pt x="180097" y="82672"/>
                  </a:lnTo>
                  <a:lnTo>
                    <a:pt x="187623" y="45000"/>
                  </a:lnTo>
                  <a:lnTo>
                    <a:pt x="188851" y="20967"/>
                  </a:lnTo>
                  <a:lnTo>
                    <a:pt x="186216" y="13570"/>
                  </a:lnTo>
                  <a:lnTo>
                    <a:pt x="182342" y="7933"/>
                  </a:lnTo>
                  <a:lnTo>
                    <a:pt x="177642" y="4176"/>
                  </a:lnTo>
                  <a:lnTo>
                    <a:pt x="166776" y="0"/>
                  </a:lnTo>
                  <a:lnTo>
                    <a:pt x="161620" y="1004"/>
                  </a:lnTo>
                  <a:lnTo>
                    <a:pt x="152129" y="7763"/>
                  </a:lnTo>
                  <a:lnTo>
                    <a:pt x="146970" y="17822"/>
                  </a:lnTo>
                  <a:lnTo>
                    <a:pt x="145383" y="30054"/>
                  </a:lnTo>
                  <a:lnTo>
                    <a:pt x="147030" y="44898"/>
                  </a:lnTo>
                  <a:lnTo>
                    <a:pt x="153877" y="57140"/>
                  </a:lnTo>
                  <a:lnTo>
                    <a:pt x="164681" y="66579"/>
                  </a:lnTo>
                  <a:lnTo>
                    <a:pt x="178890" y="73126"/>
                  </a:lnTo>
                  <a:lnTo>
                    <a:pt x="225394" y="7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089">
              <a:extLst>
                <a:ext uri="{FF2B5EF4-FFF2-40B4-BE49-F238E27FC236}">
                  <a16:creationId xmlns:a16="http://schemas.microsoft.com/office/drawing/2014/main" xmlns="" id="{B376A082-A624-4A93-810A-F3CA07E865B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118654" y="5257800"/>
              <a:ext cx="79447" cy="336551"/>
            </a:xfrm>
            <a:custGeom>
              <a:avLst/>
              <a:gdLst/>
              <a:ahLst/>
              <a:cxnLst/>
              <a:rect l="0" t="0" r="0" b="0"/>
              <a:pathLst>
                <a:path w="79447" h="336551">
                  <a:moveTo>
                    <a:pt x="66746" y="0"/>
                  </a:moveTo>
                  <a:lnTo>
                    <a:pt x="66746" y="0"/>
                  </a:lnTo>
                  <a:lnTo>
                    <a:pt x="26579" y="46909"/>
                  </a:lnTo>
                  <a:lnTo>
                    <a:pt x="8040" y="79720"/>
                  </a:lnTo>
                  <a:lnTo>
                    <a:pt x="4193" y="102295"/>
                  </a:lnTo>
                  <a:lnTo>
                    <a:pt x="1552" y="125256"/>
                  </a:lnTo>
                  <a:lnTo>
                    <a:pt x="0" y="130070"/>
                  </a:lnTo>
                  <a:lnTo>
                    <a:pt x="156" y="141065"/>
                  </a:lnTo>
                  <a:lnTo>
                    <a:pt x="4857" y="181683"/>
                  </a:lnTo>
                  <a:lnTo>
                    <a:pt x="16088" y="227826"/>
                  </a:lnTo>
                  <a:lnTo>
                    <a:pt x="33626" y="262473"/>
                  </a:lnTo>
                  <a:lnTo>
                    <a:pt x="60695" y="306840"/>
                  </a:lnTo>
                  <a:lnTo>
                    <a:pt x="79446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090">
              <a:extLst>
                <a:ext uri="{FF2B5EF4-FFF2-40B4-BE49-F238E27FC236}">
                  <a16:creationId xmlns:a16="http://schemas.microsoft.com/office/drawing/2014/main" xmlns="" id="{05AAF22F-C0B0-4A45-99EC-5A1302EF385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372530" y="5403850"/>
              <a:ext cx="149421" cy="12468"/>
            </a:xfrm>
            <a:custGeom>
              <a:avLst/>
              <a:gdLst/>
              <a:ahLst/>
              <a:cxnLst/>
              <a:rect l="0" t="0" r="0" b="0"/>
              <a:pathLst>
                <a:path w="149421" h="12468">
                  <a:moveTo>
                    <a:pt x="3370" y="0"/>
                  </a:moveTo>
                  <a:lnTo>
                    <a:pt x="3370" y="0"/>
                  </a:lnTo>
                  <a:lnTo>
                    <a:pt x="0" y="0"/>
                  </a:lnTo>
                  <a:lnTo>
                    <a:pt x="39448" y="0"/>
                  </a:lnTo>
                  <a:lnTo>
                    <a:pt x="65522" y="0"/>
                  </a:lnTo>
                  <a:lnTo>
                    <a:pt x="71616" y="1411"/>
                  </a:lnTo>
                  <a:lnTo>
                    <a:pt x="25614" y="10935"/>
                  </a:lnTo>
                  <a:lnTo>
                    <a:pt x="18897" y="12177"/>
                  </a:lnTo>
                  <a:lnTo>
                    <a:pt x="49313" y="12467"/>
                  </a:lnTo>
                  <a:lnTo>
                    <a:pt x="93639" y="11891"/>
                  </a:lnTo>
                  <a:lnTo>
                    <a:pt x="1494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091">
              <a:extLst>
                <a:ext uri="{FF2B5EF4-FFF2-40B4-BE49-F238E27FC236}">
                  <a16:creationId xmlns:a16="http://schemas.microsoft.com/office/drawing/2014/main" xmlns="" id="{261F0FB9-E738-47B1-9978-EAFF6229ADE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712450" y="5270500"/>
              <a:ext cx="70635" cy="330201"/>
            </a:xfrm>
            <a:custGeom>
              <a:avLst/>
              <a:gdLst/>
              <a:ahLst/>
              <a:cxnLst/>
              <a:rect l="0" t="0" r="0" b="0"/>
              <a:pathLst>
                <a:path w="70635" h="330201">
                  <a:moveTo>
                    <a:pt x="57150" y="0"/>
                  </a:moveTo>
                  <a:lnTo>
                    <a:pt x="57150" y="0"/>
                  </a:lnTo>
                  <a:lnTo>
                    <a:pt x="70634" y="37081"/>
                  </a:lnTo>
                  <a:lnTo>
                    <a:pt x="65434" y="76932"/>
                  </a:lnTo>
                  <a:lnTo>
                    <a:pt x="52794" y="132426"/>
                  </a:lnTo>
                  <a:lnTo>
                    <a:pt x="35196" y="198351"/>
                  </a:lnTo>
                  <a:lnTo>
                    <a:pt x="23463" y="24230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092">
              <a:extLst>
                <a:ext uri="{FF2B5EF4-FFF2-40B4-BE49-F238E27FC236}">
                  <a16:creationId xmlns:a16="http://schemas.microsoft.com/office/drawing/2014/main" xmlns="" id="{A1B5B5CC-1C72-487D-BF8E-00373B1F74A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066654" y="5258944"/>
              <a:ext cx="102747" cy="319133"/>
            </a:xfrm>
            <a:custGeom>
              <a:avLst/>
              <a:gdLst/>
              <a:ahLst/>
              <a:cxnLst/>
              <a:rect l="0" t="0" r="0" b="0"/>
              <a:pathLst>
                <a:path w="102747" h="319133">
                  <a:moveTo>
                    <a:pt x="102746" y="11556"/>
                  </a:moveTo>
                  <a:lnTo>
                    <a:pt x="102746" y="11556"/>
                  </a:lnTo>
                  <a:lnTo>
                    <a:pt x="102746" y="8185"/>
                  </a:lnTo>
                  <a:lnTo>
                    <a:pt x="100865" y="4649"/>
                  </a:lnTo>
                  <a:lnTo>
                    <a:pt x="99375" y="2717"/>
                  </a:lnTo>
                  <a:lnTo>
                    <a:pt x="93957" y="572"/>
                  </a:lnTo>
                  <a:lnTo>
                    <a:pt x="90536" y="0"/>
                  </a:lnTo>
                  <a:lnTo>
                    <a:pt x="81092" y="6890"/>
                  </a:lnTo>
                  <a:lnTo>
                    <a:pt x="54410" y="44422"/>
                  </a:lnTo>
                  <a:lnTo>
                    <a:pt x="30255" y="91850"/>
                  </a:lnTo>
                  <a:lnTo>
                    <a:pt x="17376" y="129557"/>
                  </a:lnTo>
                  <a:lnTo>
                    <a:pt x="7653" y="169129"/>
                  </a:lnTo>
                  <a:lnTo>
                    <a:pt x="981" y="207883"/>
                  </a:lnTo>
                  <a:lnTo>
                    <a:pt x="0" y="255288"/>
                  </a:lnTo>
                  <a:lnTo>
                    <a:pt x="7548" y="289403"/>
                  </a:lnTo>
                  <a:lnTo>
                    <a:pt x="18573" y="304612"/>
                  </a:lnTo>
                  <a:lnTo>
                    <a:pt x="32174" y="314664"/>
                  </a:lnTo>
                  <a:lnTo>
                    <a:pt x="45276" y="319132"/>
                  </a:lnTo>
                  <a:lnTo>
                    <a:pt x="58154" y="317354"/>
                  </a:lnTo>
                  <a:lnTo>
                    <a:pt x="77346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093">
              <a:extLst>
                <a:ext uri="{FF2B5EF4-FFF2-40B4-BE49-F238E27FC236}">
                  <a16:creationId xmlns:a16="http://schemas.microsoft.com/office/drawing/2014/main" xmlns="" id="{6EADCD12-48EA-424E-A941-E77ECC9DAD5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259114" y="5365750"/>
              <a:ext cx="18237" cy="190501"/>
            </a:xfrm>
            <a:custGeom>
              <a:avLst/>
              <a:gdLst/>
              <a:ahLst/>
              <a:cxnLst/>
              <a:rect l="0" t="0" r="0" b="0"/>
              <a:pathLst>
                <a:path w="18237" h="190501">
                  <a:moveTo>
                    <a:pt x="18236" y="0"/>
                  </a:moveTo>
                  <a:lnTo>
                    <a:pt x="18236" y="0"/>
                  </a:lnTo>
                  <a:lnTo>
                    <a:pt x="14865" y="0"/>
                  </a:lnTo>
                  <a:lnTo>
                    <a:pt x="11329" y="1882"/>
                  </a:lnTo>
                  <a:lnTo>
                    <a:pt x="9398" y="3371"/>
                  </a:lnTo>
                  <a:lnTo>
                    <a:pt x="3309" y="18951"/>
                  </a:lnTo>
                  <a:lnTo>
                    <a:pt x="0" y="59639"/>
                  </a:lnTo>
                  <a:lnTo>
                    <a:pt x="132" y="95988"/>
                  </a:lnTo>
                  <a:lnTo>
                    <a:pt x="6141" y="142432"/>
                  </a:lnTo>
                  <a:lnTo>
                    <a:pt x="1188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094">
              <a:extLst>
                <a:ext uri="{FF2B5EF4-FFF2-40B4-BE49-F238E27FC236}">
                  <a16:creationId xmlns:a16="http://schemas.microsoft.com/office/drawing/2014/main" xmlns="" id="{58D79F28-C315-4A8E-A3A2-BD5C4877598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353550" y="54610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53301" y="135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425">
            <a:extLst>
              <a:ext uri="{FF2B5EF4-FFF2-40B4-BE49-F238E27FC236}">
                <a16:creationId xmlns:a16="http://schemas.microsoft.com/office/drawing/2014/main" xmlns="" id="{E662E0F3-6803-44A2-BE96-7D7AE65E5585}"/>
              </a:ext>
            </a:extLst>
          </p:cNvPr>
          <p:cNvGrpSpPr/>
          <p:nvPr/>
        </p:nvGrpSpPr>
        <p:grpSpPr>
          <a:xfrm>
            <a:off x="4235450" y="5559899"/>
            <a:ext cx="3346451" cy="736323"/>
            <a:chOff x="4235450" y="5559899"/>
            <a:chExt cx="3346451" cy="736323"/>
          </a:xfrm>
        </p:grpSpPr>
        <p:sp>
          <p:nvSpPr>
            <p:cNvPr id="187" name="SMARTInkShape-2095">
              <a:extLst>
                <a:ext uri="{FF2B5EF4-FFF2-40B4-BE49-F238E27FC236}">
                  <a16:creationId xmlns:a16="http://schemas.microsoft.com/office/drawing/2014/main" xmlns="" id="{F9C5C2A7-3368-4289-98E7-C5496477044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90884" y="5826578"/>
              <a:ext cx="105167" cy="189318"/>
            </a:xfrm>
            <a:custGeom>
              <a:avLst/>
              <a:gdLst/>
              <a:ahLst/>
              <a:cxnLst/>
              <a:rect l="0" t="0" r="0" b="0"/>
              <a:pathLst>
                <a:path w="105167" h="189318">
                  <a:moveTo>
                    <a:pt x="105166" y="21772"/>
                  </a:moveTo>
                  <a:lnTo>
                    <a:pt x="105166" y="21772"/>
                  </a:lnTo>
                  <a:lnTo>
                    <a:pt x="105166" y="15030"/>
                  </a:lnTo>
                  <a:lnTo>
                    <a:pt x="103285" y="9839"/>
                  </a:lnTo>
                  <a:lnTo>
                    <a:pt x="96327" y="757"/>
                  </a:lnTo>
                  <a:lnTo>
                    <a:pt x="93629" y="0"/>
                  </a:lnTo>
                  <a:lnTo>
                    <a:pt x="86868" y="1042"/>
                  </a:lnTo>
                  <a:lnTo>
                    <a:pt x="60185" y="24080"/>
                  </a:lnTo>
                  <a:lnTo>
                    <a:pt x="33904" y="56792"/>
                  </a:lnTo>
                  <a:lnTo>
                    <a:pt x="16240" y="96041"/>
                  </a:lnTo>
                  <a:lnTo>
                    <a:pt x="1392" y="141622"/>
                  </a:lnTo>
                  <a:lnTo>
                    <a:pt x="0" y="152472"/>
                  </a:lnTo>
                  <a:lnTo>
                    <a:pt x="4098" y="170172"/>
                  </a:lnTo>
                  <a:lnTo>
                    <a:pt x="8153" y="177855"/>
                  </a:lnTo>
                  <a:lnTo>
                    <a:pt x="12975" y="182978"/>
                  </a:lnTo>
                  <a:lnTo>
                    <a:pt x="23975" y="188669"/>
                  </a:lnTo>
                  <a:lnTo>
                    <a:pt x="37801" y="189317"/>
                  </a:lnTo>
                  <a:lnTo>
                    <a:pt x="92466" y="17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096">
              <a:extLst>
                <a:ext uri="{FF2B5EF4-FFF2-40B4-BE49-F238E27FC236}">
                  <a16:creationId xmlns:a16="http://schemas.microsoft.com/office/drawing/2014/main" xmlns="" id="{6A89BE2B-A399-4AD1-ACF0-34F17EDAEEB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572250" y="5869871"/>
              <a:ext cx="5470" cy="143580"/>
            </a:xfrm>
            <a:custGeom>
              <a:avLst/>
              <a:gdLst/>
              <a:ahLst/>
              <a:cxnLst/>
              <a:rect l="0" t="0" r="0" b="0"/>
              <a:pathLst>
                <a:path w="5470" h="143580">
                  <a:moveTo>
                    <a:pt x="0" y="16579"/>
                  </a:moveTo>
                  <a:lnTo>
                    <a:pt x="0" y="16579"/>
                  </a:lnTo>
                  <a:lnTo>
                    <a:pt x="0" y="6466"/>
                  </a:lnTo>
                  <a:lnTo>
                    <a:pt x="705" y="3487"/>
                  </a:lnTo>
                  <a:lnTo>
                    <a:pt x="1881" y="1500"/>
                  </a:lnTo>
                  <a:lnTo>
                    <a:pt x="3370" y="177"/>
                  </a:lnTo>
                  <a:lnTo>
                    <a:pt x="4363" y="0"/>
                  </a:lnTo>
                  <a:lnTo>
                    <a:pt x="5025" y="588"/>
                  </a:lnTo>
                  <a:lnTo>
                    <a:pt x="5467" y="1685"/>
                  </a:lnTo>
                  <a:lnTo>
                    <a:pt x="5469" y="20771"/>
                  </a:lnTo>
                  <a:lnTo>
                    <a:pt x="1290" y="63111"/>
                  </a:lnTo>
                  <a:lnTo>
                    <a:pt x="255" y="108869"/>
                  </a:lnTo>
                  <a:lnTo>
                    <a:pt x="0" y="143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097">
              <a:extLst>
                <a:ext uri="{FF2B5EF4-FFF2-40B4-BE49-F238E27FC236}">
                  <a16:creationId xmlns:a16="http://schemas.microsoft.com/office/drawing/2014/main" xmlns="" id="{76888756-8FC4-4C2A-96BA-14C02E9818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98173" y="5612619"/>
              <a:ext cx="264528" cy="142509"/>
            </a:xfrm>
            <a:custGeom>
              <a:avLst/>
              <a:gdLst/>
              <a:ahLst/>
              <a:cxnLst/>
              <a:rect l="0" t="0" r="0" b="0"/>
              <a:pathLst>
                <a:path w="264528" h="142509">
                  <a:moveTo>
                    <a:pt x="10527" y="13481"/>
                  </a:moveTo>
                  <a:lnTo>
                    <a:pt x="10527" y="13481"/>
                  </a:lnTo>
                  <a:lnTo>
                    <a:pt x="10526" y="1925"/>
                  </a:lnTo>
                  <a:lnTo>
                    <a:pt x="1688" y="42977"/>
                  </a:lnTo>
                  <a:lnTo>
                    <a:pt x="0" y="89079"/>
                  </a:lnTo>
                  <a:lnTo>
                    <a:pt x="12233" y="132240"/>
                  </a:lnTo>
                  <a:lnTo>
                    <a:pt x="16694" y="140346"/>
                  </a:lnTo>
                  <a:lnTo>
                    <a:pt x="18872" y="142508"/>
                  </a:lnTo>
                  <a:lnTo>
                    <a:pt x="21030" y="141832"/>
                  </a:lnTo>
                  <a:lnTo>
                    <a:pt x="25308" y="135437"/>
                  </a:lnTo>
                  <a:lnTo>
                    <a:pt x="38041" y="93100"/>
                  </a:lnTo>
                  <a:lnTo>
                    <a:pt x="41905" y="72929"/>
                  </a:lnTo>
                  <a:lnTo>
                    <a:pt x="45638" y="113375"/>
                  </a:lnTo>
                  <a:lnTo>
                    <a:pt x="54483" y="130254"/>
                  </a:lnTo>
                  <a:lnTo>
                    <a:pt x="66041" y="140822"/>
                  </a:lnTo>
                  <a:lnTo>
                    <a:pt x="70819" y="142119"/>
                  </a:lnTo>
                  <a:lnTo>
                    <a:pt x="81774" y="141680"/>
                  </a:lnTo>
                  <a:lnTo>
                    <a:pt x="99841" y="134094"/>
                  </a:lnTo>
                  <a:lnTo>
                    <a:pt x="115229" y="119538"/>
                  </a:lnTo>
                  <a:lnTo>
                    <a:pt x="128726" y="101821"/>
                  </a:lnTo>
                  <a:lnTo>
                    <a:pt x="143275" y="56742"/>
                  </a:lnTo>
                  <a:lnTo>
                    <a:pt x="146432" y="36941"/>
                  </a:lnTo>
                  <a:lnTo>
                    <a:pt x="144241" y="12044"/>
                  </a:lnTo>
                  <a:lnTo>
                    <a:pt x="140982" y="2729"/>
                  </a:lnTo>
                  <a:lnTo>
                    <a:pt x="138418" y="669"/>
                  </a:lnTo>
                  <a:lnTo>
                    <a:pt x="135299" y="0"/>
                  </a:lnTo>
                  <a:lnTo>
                    <a:pt x="128070" y="1140"/>
                  </a:lnTo>
                  <a:lnTo>
                    <a:pt x="120153" y="3997"/>
                  </a:lnTo>
                  <a:lnTo>
                    <a:pt x="117478" y="7158"/>
                  </a:lnTo>
                  <a:lnTo>
                    <a:pt x="109460" y="30000"/>
                  </a:lnTo>
                  <a:lnTo>
                    <a:pt x="109644" y="34371"/>
                  </a:lnTo>
                  <a:lnTo>
                    <a:pt x="113611" y="42992"/>
                  </a:lnTo>
                  <a:lnTo>
                    <a:pt x="118055" y="45855"/>
                  </a:lnTo>
                  <a:lnTo>
                    <a:pt x="139204" y="49884"/>
                  </a:lnTo>
                  <a:lnTo>
                    <a:pt x="185444" y="49364"/>
                  </a:lnTo>
                  <a:lnTo>
                    <a:pt x="225573" y="44574"/>
                  </a:lnTo>
                  <a:lnTo>
                    <a:pt x="264527" y="38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098">
              <a:extLst>
                <a:ext uri="{FF2B5EF4-FFF2-40B4-BE49-F238E27FC236}">
                  <a16:creationId xmlns:a16="http://schemas.microsoft.com/office/drawing/2014/main" xmlns="" id="{D433BA94-CF60-4779-A1BD-C3FF1E7C410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29594" y="5863863"/>
              <a:ext cx="152791" cy="432359"/>
            </a:xfrm>
            <a:custGeom>
              <a:avLst/>
              <a:gdLst/>
              <a:ahLst/>
              <a:cxnLst/>
              <a:rect l="0" t="0" r="0" b="0"/>
              <a:pathLst>
                <a:path w="152791" h="432359">
                  <a:moveTo>
                    <a:pt x="20356" y="60687"/>
                  </a:moveTo>
                  <a:lnTo>
                    <a:pt x="20356" y="60687"/>
                  </a:lnTo>
                  <a:lnTo>
                    <a:pt x="15992" y="104038"/>
                  </a:lnTo>
                  <a:lnTo>
                    <a:pt x="14889" y="132635"/>
                  </a:lnTo>
                  <a:lnTo>
                    <a:pt x="16279" y="173568"/>
                  </a:lnTo>
                  <a:lnTo>
                    <a:pt x="17638" y="197324"/>
                  </a:lnTo>
                  <a:lnTo>
                    <a:pt x="18544" y="222334"/>
                  </a:lnTo>
                  <a:lnTo>
                    <a:pt x="19148" y="248180"/>
                  </a:lnTo>
                  <a:lnTo>
                    <a:pt x="19551" y="274582"/>
                  </a:lnTo>
                  <a:lnTo>
                    <a:pt x="20525" y="299945"/>
                  </a:lnTo>
                  <a:lnTo>
                    <a:pt x="21880" y="324614"/>
                  </a:lnTo>
                  <a:lnTo>
                    <a:pt x="23855" y="369194"/>
                  </a:lnTo>
                  <a:lnTo>
                    <a:pt x="21706" y="414563"/>
                  </a:lnTo>
                  <a:lnTo>
                    <a:pt x="20956" y="429162"/>
                  </a:lnTo>
                  <a:lnTo>
                    <a:pt x="20050" y="431926"/>
                  </a:lnTo>
                  <a:lnTo>
                    <a:pt x="18742" y="432358"/>
                  </a:lnTo>
                  <a:lnTo>
                    <a:pt x="17163" y="431234"/>
                  </a:lnTo>
                  <a:lnTo>
                    <a:pt x="8854" y="385346"/>
                  </a:lnTo>
                  <a:lnTo>
                    <a:pt x="2073" y="341622"/>
                  </a:lnTo>
                  <a:lnTo>
                    <a:pt x="407" y="316416"/>
                  </a:lnTo>
                  <a:lnTo>
                    <a:pt x="0" y="289734"/>
                  </a:lnTo>
                  <a:lnTo>
                    <a:pt x="436" y="262068"/>
                  </a:lnTo>
                  <a:lnTo>
                    <a:pt x="2137" y="235862"/>
                  </a:lnTo>
                  <a:lnTo>
                    <a:pt x="4682" y="210633"/>
                  </a:lnTo>
                  <a:lnTo>
                    <a:pt x="7790" y="186051"/>
                  </a:lnTo>
                  <a:lnTo>
                    <a:pt x="15006" y="139922"/>
                  </a:lnTo>
                  <a:lnTo>
                    <a:pt x="24329" y="98020"/>
                  </a:lnTo>
                  <a:lnTo>
                    <a:pt x="37879" y="62933"/>
                  </a:lnTo>
                  <a:lnTo>
                    <a:pt x="60141" y="17491"/>
                  </a:lnTo>
                  <a:lnTo>
                    <a:pt x="71905" y="6682"/>
                  </a:lnTo>
                  <a:lnTo>
                    <a:pt x="84189" y="1407"/>
                  </a:lnTo>
                  <a:lnTo>
                    <a:pt x="90428" y="0"/>
                  </a:lnTo>
                  <a:lnTo>
                    <a:pt x="104886" y="4082"/>
                  </a:lnTo>
                  <a:lnTo>
                    <a:pt x="112693" y="8134"/>
                  </a:lnTo>
                  <a:lnTo>
                    <a:pt x="137164" y="34062"/>
                  </a:lnTo>
                  <a:lnTo>
                    <a:pt x="152176" y="65185"/>
                  </a:lnTo>
                  <a:lnTo>
                    <a:pt x="152790" y="86204"/>
                  </a:lnTo>
                  <a:lnTo>
                    <a:pt x="150979" y="96749"/>
                  </a:lnTo>
                  <a:lnTo>
                    <a:pt x="139559" y="115991"/>
                  </a:lnTo>
                  <a:lnTo>
                    <a:pt x="131575" y="125073"/>
                  </a:lnTo>
                  <a:lnTo>
                    <a:pt x="107651" y="137046"/>
                  </a:lnTo>
                  <a:lnTo>
                    <a:pt x="60569" y="145871"/>
                  </a:lnTo>
                  <a:lnTo>
                    <a:pt x="7656" y="14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099">
              <a:extLst>
                <a:ext uri="{FF2B5EF4-FFF2-40B4-BE49-F238E27FC236}">
                  <a16:creationId xmlns:a16="http://schemas.microsoft.com/office/drawing/2014/main" xmlns="" id="{18CDDFCF-11A7-4C0B-B3CA-F844A5F5A7E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94350" y="60007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45466" y="15679"/>
                  </a:lnTo>
                  <a:lnTo>
                    <a:pt x="81591" y="1026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100">
              <a:extLst>
                <a:ext uri="{FF2B5EF4-FFF2-40B4-BE49-F238E27FC236}">
                  <a16:creationId xmlns:a16="http://schemas.microsoft.com/office/drawing/2014/main" xmlns="" id="{00FB70AB-E413-4C90-88C9-E77DAF5270C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568950" y="5932420"/>
              <a:ext cx="171451" cy="17531"/>
            </a:xfrm>
            <a:custGeom>
              <a:avLst/>
              <a:gdLst/>
              <a:ahLst/>
              <a:cxnLst/>
              <a:rect l="0" t="0" r="0" b="0"/>
              <a:pathLst>
                <a:path w="171451" h="17531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31828" y="6698"/>
                  </a:lnTo>
                  <a:lnTo>
                    <a:pt x="75126" y="1229"/>
                  </a:lnTo>
                  <a:lnTo>
                    <a:pt x="121586" y="0"/>
                  </a:lnTo>
                  <a:lnTo>
                    <a:pt x="171450" y="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101">
              <a:extLst>
                <a:ext uri="{FF2B5EF4-FFF2-40B4-BE49-F238E27FC236}">
                  <a16:creationId xmlns:a16="http://schemas.microsoft.com/office/drawing/2014/main" xmlns="" id="{1C4D8E4C-D5BA-439E-A049-CD8E02ED78A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51450" y="5737447"/>
              <a:ext cx="149076" cy="377604"/>
            </a:xfrm>
            <a:custGeom>
              <a:avLst/>
              <a:gdLst/>
              <a:ahLst/>
              <a:cxnLst/>
              <a:rect l="0" t="0" r="0" b="0"/>
              <a:pathLst>
                <a:path w="149076" h="377604">
                  <a:moveTo>
                    <a:pt x="0" y="2953"/>
                  </a:moveTo>
                  <a:lnTo>
                    <a:pt x="0" y="2953"/>
                  </a:lnTo>
                  <a:lnTo>
                    <a:pt x="31122" y="0"/>
                  </a:lnTo>
                  <a:lnTo>
                    <a:pt x="70761" y="9447"/>
                  </a:lnTo>
                  <a:lnTo>
                    <a:pt x="101770" y="24654"/>
                  </a:lnTo>
                  <a:lnTo>
                    <a:pt x="126840" y="56342"/>
                  </a:lnTo>
                  <a:lnTo>
                    <a:pt x="143863" y="99354"/>
                  </a:lnTo>
                  <a:lnTo>
                    <a:pt x="147413" y="123665"/>
                  </a:lnTo>
                  <a:lnTo>
                    <a:pt x="149075" y="149044"/>
                  </a:lnTo>
                  <a:lnTo>
                    <a:pt x="146657" y="174431"/>
                  </a:lnTo>
                  <a:lnTo>
                    <a:pt x="141515" y="199821"/>
                  </a:lnTo>
                  <a:lnTo>
                    <a:pt x="134560" y="225215"/>
                  </a:lnTo>
                  <a:lnTo>
                    <a:pt x="111780" y="272246"/>
                  </a:lnTo>
                  <a:lnTo>
                    <a:pt x="80725" y="313844"/>
                  </a:lnTo>
                  <a:lnTo>
                    <a:pt x="41052" y="346444"/>
                  </a:lnTo>
                  <a:lnTo>
                    <a:pt x="0" y="377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102">
              <a:extLst>
                <a:ext uri="{FF2B5EF4-FFF2-40B4-BE49-F238E27FC236}">
                  <a16:creationId xmlns:a16="http://schemas.microsoft.com/office/drawing/2014/main" xmlns="" id="{E24E54CD-5D3A-46DF-9E6B-BBF08540858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04374" y="5818383"/>
              <a:ext cx="264527" cy="212247"/>
            </a:xfrm>
            <a:custGeom>
              <a:avLst/>
              <a:gdLst/>
              <a:ahLst/>
              <a:cxnLst/>
              <a:rect l="0" t="0" r="0" b="0"/>
              <a:pathLst>
                <a:path w="264527" h="212247">
                  <a:moveTo>
                    <a:pt x="10526" y="29967"/>
                  </a:moveTo>
                  <a:lnTo>
                    <a:pt x="10526" y="29967"/>
                  </a:lnTo>
                  <a:lnTo>
                    <a:pt x="7155" y="36709"/>
                  </a:lnTo>
                  <a:lnTo>
                    <a:pt x="400" y="82046"/>
                  </a:lnTo>
                  <a:lnTo>
                    <a:pt x="0" y="128261"/>
                  </a:lnTo>
                  <a:lnTo>
                    <a:pt x="8190" y="171432"/>
                  </a:lnTo>
                  <a:lnTo>
                    <a:pt x="19555" y="200920"/>
                  </a:lnTo>
                  <a:lnTo>
                    <a:pt x="27709" y="211310"/>
                  </a:lnTo>
                  <a:lnTo>
                    <a:pt x="33270" y="212246"/>
                  </a:lnTo>
                  <a:lnTo>
                    <a:pt x="46975" y="207641"/>
                  </a:lnTo>
                  <a:lnTo>
                    <a:pt x="58711" y="191012"/>
                  </a:lnTo>
                  <a:lnTo>
                    <a:pt x="73251" y="153883"/>
                  </a:lnTo>
                  <a:lnTo>
                    <a:pt x="89316" y="109237"/>
                  </a:lnTo>
                  <a:lnTo>
                    <a:pt x="91405" y="104004"/>
                  </a:lnTo>
                  <a:lnTo>
                    <a:pt x="92667" y="104724"/>
                  </a:lnTo>
                  <a:lnTo>
                    <a:pt x="114665" y="150509"/>
                  </a:lnTo>
                  <a:lnTo>
                    <a:pt x="134657" y="181091"/>
                  </a:lnTo>
                  <a:lnTo>
                    <a:pt x="140552" y="185749"/>
                  </a:lnTo>
                  <a:lnTo>
                    <a:pt x="154628" y="190926"/>
                  </a:lnTo>
                  <a:lnTo>
                    <a:pt x="162333" y="189484"/>
                  </a:lnTo>
                  <a:lnTo>
                    <a:pt x="178420" y="180356"/>
                  </a:lnTo>
                  <a:lnTo>
                    <a:pt x="199973" y="152608"/>
                  </a:lnTo>
                  <a:lnTo>
                    <a:pt x="216393" y="107462"/>
                  </a:lnTo>
                  <a:lnTo>
                    <a:pt x="223453" y="60612"/>
                  </a:lnTo>
                  <a:lnTo>
                    <a:pt x="218803" y="22192"/>
                  </a:lnTo>
                  <a:lnTo>
                    <a:pt x="214288" y="13495"/>
                  </a:lnTo>
                  <a:lnTo>
                    <a:pt x="201746" y="1950"/>
                  </a:lnTo>
                  <a:lnTo>
                    <a:pt x="195157" y="0"/>
                  </a:lnTo>
                  <a:lnTo>
                    <a:pt x="182189" y="1597"/>
                  </a:lnTo>
                  <a:lnTo>
                    <a:pt x="177180" y="5409"/>
                  </a:lnTo>
                  <a:lnTo>
                    <a:pt x="169731" y="17170"/>
                  </a:lnTo>
                  <a:lnTo>
                    <a:pt x="169579" y="24964"/>
                  </a:lnTo>
                  <a:lnTo>
                    <a:pt x="175055" y="43031"/>
                  </a:lnTo>
                  <a:lnTo>
                    <a:pt x="190189" y="59056"/>
                  </a:lnTo>
                  <a:lnTo>
                    <a:pt x="211732" y="71823"/>
                  </a:lnTo>
                  <a:lnTo>
                    <a:pt x="264526" y="8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103">
              <a:extLst>
                <a:ext uri="{FF2B5EF4-FFF2-40B4-BE49-F238E27FC236}">
                  <a16:creationId xmlns:a16="http://schemas.microsoft.com/office/drawing/2014/main" xmlns="" id="{9513FDAE-1009-4D1A-B9FF-7AC66A3A519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30803" y="5762429"/>
              <a:ext cx="114248" cy="320872"/>
            </a:xfrm>
            <a:custGeom>
              <a:avLst/>
              <a:gdLst/>
              <a:ahLst/>
              <a:cxnLst/>
              <a:rect l="0" t="0" r="0" b="0"/>
              <a:pathLst>
                <a:path w="114248" h="320872">
                  <a:moveTo>
                    <a:pt x="114247" y="3371"/>
                  </a:moveTo>
                  <a:lnTo>
                    <a:pt x="114247" y="3371"/>
                  </a:lnTo>
                  <a:lnTo>
                    <a:pt x="104134" y="0"/>
                  </a:lnTo>
                  <a:lnTo>
                    <a:pt x="93524" y="226"/>
                  </a:lnTo>
                  <a:lnTo>
                    <a:pt x="81754" y="3385"/>
                  </a:lnTo>
                  <a:lnTo>
                    <a:pt x="69466" y="9492"/>
                  </a:lnTo>
                  <a:lnTo>
                    <a:pt x="43907" y="34348"/>
                  </a:lnTo>
                  <a:lnTo>
                    <a:pt x="20733" y="78637"/>
                  </a:lnTo>
                  <a:lnTo>
                    <a:pt x="8950" y="117491"/>
                  </a:lnTo>
                  <a:lnTo>
                    <a:pt x="1126" y="159924"/>
                  </a:lnTo>
                  <a:lnTo>
                    <a:pt x="0" y="202302"/>
                  </a:lnTo>
                  <a:lnTo>
                    <a:pt x="3734" y="239011"/>
                  </a:lnTo>
                  <a:lnTo>
                    <a:pt x="15650" y="281799"/>
                  </a:lnTo>
                  <a:lnTo>
                    <a:pt x="20999" y="292707"/>
                  </a:lnTo>
                  <a:lnTo>
                    <a:pt x="36350" y="306707"/>
                  </a:lnTo>
                  <a:lnTo>
                    <a:pt x="63447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104">
              <a:extLst>
                <a:ext uri="{FF2B5EF4-FFF2-40B4-BE49-F238E27FC236}">
                  <a16:creationId xmlns:a16="http://schemas.microsoft.com/office/drawing/2014/main" xmlns="" id="{5E92F1E0-B75E-425A-94D0-FA520E3EDC0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95800" y="5957183"/>
              <a:ext cx="152401" cy="164218"/>
            </a:xfrm>
            <a:custGeom>
              <a:avLst/>
              <a:gdLst/>
              <a:ahLst/>
              <a:cxnLst/>
              <a:rect l="0" t="0" r="0" b="0"/>
              <a:pathLst>
                <a:path w="152401" h="16421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36820" y="0"/>
                  </a:lnTo>
                  <a:lnTo>
                    <a:pt x="123838" y="5153"/>
                  </a:lnTo>
                  <a:lnTo>
                    <a:pt x="116425" y="9490"/>
                  </a:lnTo>
                  <a:lnTo>
                    <a:pt x="77770" y="57009"/>
                  </a:lnTo>
                  <a:lnTo>
                    <a:pt x="40289" y="103602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105">
              <a:extLst>
                <a:ext uri="{FF2B5EF4-FFF2-40B4-BE49-F238E27FC236}">
                  <a16:creationId xmlns:a16="http://schemas.microsoft.com/office/drawing/2014/main" xmlns="" id="{40A04144-809F-4DA0-948B-1C987D64D49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51350" y="5962650"/>
              <a:ext cx="158751" cy="177801"/>
            </a:xfrm>
            <a:custGeom>
              <a:avLst/>
              <a:gdLst/>
              <a:ahLst/>
              <a:cxnLst/>
              <a:rect l="0" t="0" r="0" b="0"/>
              <a:pathLst>
                <a:path w="15875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5974" y="21048"/>
                  </a:lnTo>
                  <a:lnTo>
                    <a:pt x="68855" y="60054"/>
                  </a:lnTo>
                  <a:lnTo>
                    <a:pt x="104827" y="106642"/>
                  </a:lnTo>
                  <a:lnTo>
                    <a:pt x="138583" y="154213"/>
                  </a:lnTo>
                  <a:lnTo>
                    <a:pt x="158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106">
              <a:extLst>
                <a:ext uri="{FF2B5EF4-FFF2-40B4-BE49-F238E27FC236}">
                  <a16:creationId xmlns:a16="http://schemas.microsoft.com/office/drawing/2014/main" xmlns="" id="{C8DFB3DE-3246-43CA-B8A5-0F525729EDE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235450" y="5739059"/>
              <a:ext cx="166950" cy="518569"/>
            </a:xfrm>
            <a:custGeom>
              <a:avLst/>
              <a:gdLst/>
              <a:ahLst/>
              <a:cxnLst/>
              <a:rect l="0" t="0" r="0" b="0"/>
              <a:pathLst>
                <a:path w="166950" h="518569">
                  <a:moveTo>
                    <a:pt x="0" y="172791"/>
                  </a:moveTo>
                  <a:lnTo>
                    <a:pt x="0" y="172791"/>
                  </a:lnTo>
                  <a:lnTo>
                    <a:pt x="0" y="157243"/>
                  </a:lnTo>
                  <a:lnTo>
                    <a:pt x="1411" y="156781"/>
                  </a:lnTo>
                  <a:lnTo>
                    <a:pt x="6742" y="158148"/>
                  </a:lnTo>
                  <a:lnTo>
                    <a:pt x="11933" y="166754"/>
                  </a:lnTo>
                  <a:lnTo>
                    <a:pt x="15887" y="183514"/>
                  </a:lnTo>
                  <a:lnTo>
                    <a:pt x="17644" y="212129"/>
                  </a:lnTo>
                  <a:lnTo>
                    <a:pt x="18425" y="253539"/>
                  </a:lnTo>
                  <a:lnTo>
                    <a:pt x="18633" y="277423"/>
                  </a:lnTo>
                  <a:lnTo>
                    <a:pt x="19478" y="303224"/>
                  </a:lnTo>
                  <a:lnTo>
                    <a:pt x="20746" y="330302"/>
                  </a:lnTo>
                  <a:lnTo>
                    <a:pt x="22297" y="358231"/>
                  </a:lnTo>
                  <a:lnTo>
                    <a:pt x="23332" y="384612"/>
                  </a:lnTo>
                  <a:lnTo>
                    <a:pt x="24021" y="409960"/>
                  </a:lnTo>
                  <a:lnTo>
                    <a:pt x="25493" y="454589"/>
                  </a:lnTo>
                  <a:lnTo>
                    <a:pt x="29582" y="496724"/>
                  </a:lnTo>
                  <a:lnTo>
                    <a:pt x="31465" y="518568"/>
                  </a:lnTo>
                  <a:lnTo>
                    <a:pt x="31693" y="482340"/>
                  </a:lnTo>
                  <a:lnTo>
                    <a:pt x="31724" y="443012"/>
                  </a:lnTo>
                  <a:lnTo>
                    <a:pt x="33144" y="415028"/>
                  </a:lnTo>
                  <a:lnTo>
                    <a:pt x="35502" y="382260"/>
                  </a:lnTo>
                  <a:lnTo>
                    <a:pt x="38484" y="346304"/>
                  </a:lnTo>
                  <a:lnTo>
                    <a:pt x="41884" y="311044"/>
                  </a:lnTo>
                  <a:lnTo>
                    <a:pt x="45562" y="276249"/>
                  </a:lnTo>
                  <a:lnTo>
                    <a:pt x="49425" y="241763"/>
                  </a:lnTo>
                  <a:lnTo>
                    <a:pt x="53411" y="210306"/>
                  </a:lnTo>
                  <a:lnTo>
                    <a:pt x="57479" y="180867"/>
                  </a:lnTo>
                  <a:lnTo>
                    <a:pt x="61603" y="152775"/>
                  </a:lnTo>
                  <a:lnTo>
                    <a:pt x="68066" y="106510"/>
                  </a:lnTo>
                  <a:lnTo>
                    <a:pt x="73996" y="69249"/>
                  </a:lnTo>
                  <a:lnTo>
                    <a:pt x="85973" y="29850"/>
                  </a:lnTo>
                  <a:lnTo>
                    <a:pt x="96771" y="11895"/>
                  </a:lnTo>
                  <a:lnTo>
                    <a:pt x="108626" y="2504"/>
                  </a:lnTo>
                  <a:lnTo>
                    <a:pt x="114751" y="0"/>
                  </a:lnTo>
                  <a:lnTo>
                    <a:pt x="120950" y="1153"/>
                  </a:lnTo>
                  <a:lnTo>
                    <a:pt x="133483" y="9959"/>
                  </a:lnTo>
                  <a:lnTo>
                    <a:pt x="155811" y="47639"/>
                  </a:lnTo>
                  <a:lnTo>
                    <a:pt x="164499" y="83066"/>
                  </a:lnTo>
                  <a:lnTo>
                    <a:pt x="166949" y="120213"/>
                  </a:lnTo>
                  <a:lnTo>
                    <a:pt x="163335" y="153185"/>
                  </a:lnTo>
                  <a:lnTo>
                    <a:pt x="143254" y="199516"/>
                  </a:lnTo>
                  <a:lnTo>
                    <a:pt x="104848" y="237781"/>
                  </a:lnTo>
                  <a:lnTo>
                    <a:pt x="64462" y="261349"/>
                  </a:lnTo>
                  <a:lnTo>
                    <a:pt x="20782" y="276178"/>
                  </a:lnTo>
                  <a:lnTo>
                    <a:pt x="0" y="280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107">
              <a:extLst>
                <a:ext uri="{FF2B5EF4-FFF2-40B4-BE49-F238E27FC236}">
                  <a16:creationId xmlns:a16="http://schemas.microsoft.com/office/drawing/2014/main" xmlns="" id="{50A0E1D4-E001-4F8A-8C38-2C5A0FB4028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54800" y="59372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49"/>
                  </a:lnTo>
                  <a:lnTo>
                    <a:pt x="47410" y="8924"/>
                  </a:lnTo>
                  <a:lnTo>
                    <a:pt x="87185" y="49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108">
              <a:extLst>
                <a:ext uri="{FF2B5EF4-FFF2-40B4-BE49-F238E27FC236}">
                  <a16:creationId xmlns:a16="http://schemas.microsoft.com/office/drawing/2014/main" xmlns="" id="{9B075E70-3E6E-4685-AC32-AC4E0E20D1C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845300" y="5834433"/>
              <a:ext cx="126458" cy="302935"/>
            </a:xfrm>
            <a:custGeom>
              <a:avLst/>
              <a:gdLst/>
              <a:ahLst/>
              <a:cxnLst/>
              <a:rect l="0" t="0" r="0" b="0"/>
              <a:pathLst>
                <a:path w="126458" h="302935">
                  <a:moveTo>
                    <a:pt x="0" y="58367"/>
                  </a:moveTo>
                  <a:lnTo>
                    <a:pt x="0" y="58367"/>
                  </a:lnTo>
                  <a:lnTo>
                    <a:pt x="14305" y="58367"/>
                  </a:lnTo>
                  <a:lnTo>
                    <a:pt x="16593" y="60484"/>
                  </a:lnTo>
                  <a:lnTo>
                    <a:pt x="21015" y="68480"/>
                  </a:lnTo>
                  <a:lnTo>
                    <a:pt x="28897" y="103116"/>
                  </a:lnTo>
                  <a:lnTo>
                    <a:pt x="30904" y="146964"/>
                  </a:lnTo>
                  <a:lnTo>
                    <a:pt x="31374" y="181704"/>
                  </a:lnTo>
                  <a:lnTo>
                    <a:pt x="31583" y="216429"/>
                  </a:lnTo>
                  <a:lnTo>
                    <a:pt x="29819" y="262069"/>
                  </a:lnTo>
                  <a:lnTo>
                    <a:pt x="25659" y="302934"/>
                  </a:lnTo>
                  <a:lnTo>
                    <a:pt x="24867" y="302551"/>
                  </a:lnTo>
                  <a:lnTo>
                    <a:pt x="22106" y="298362"/>
                  </a:lnTo>
                  <a:lnTo>
                    <a:pt x="18948" y="256710"/>
                  </a:lnTo>
                  <a:lnTo>
                    <a:pt x="15947" y="221779"/>
                  </a:lnTo>
                  <a:lnTo>
                    <a:pt x="14143" y="182735"/>
                  </a:lnTo>
                  <a:lnTo>
                    <a:pt x="14046" y="143980"/>
                  </a:lnTo>
                  <a:lnTo>
                    <a:pt x="16356" y="110294"/>
                  </a:lnTo>
                  <a:lnTo>
                    <a:pt x="21623" y="70303"/>
                  </a:lnTo>
                  <a:lnTo>
                    <a:pt x="31022" y="39482"/>
                  </a:lnTo>
                  <a:lnTo>
                    <a:pt x="46116" y="15848"/>
                  </a:lnTo>
                  <a:lnTo>
                    <a:pt x="59772" y="5838"/>
                  </a:lnTo>
                  <a:lnTo>
                    <a:pt x="67364" y="2181"/>
                  </a:lnTo>
                  <a:lnTo>
                    <a:pt x="83326" y="0"/>
                  </a:lnTo>
                  <a:lnTo>
                    <a:pt x="91535" y="405"/>
                  </a:lnTo>
                  <a:lnTo>
                    <a:pt x="98417" y="3497"/>
                  </a:lnTo>
                  <a:lnTo>
                    <a:pt x="109828" y="14460"/>
                  </a:lnTo>
                  <a:lnTo>
                    <a:pt x="120814" y="39870"/>
                  </a:lnTo>
                  <a:lnTo>
                    <a:pt x="125778" y="80061"/>
                  </a:lnTo>
                  <a:lnTo>
                    <a:pt x="126457" y="100934"/>
                  </a:lnTo>
                  <a:lnTo>
                    <a:pt x="124521" y="109324"/>
                  </a:lnTo>
                  <a:lnTo>
                    <a:pt x="116726" y="122407"/>
                  </a:lnTo>
                  <a:lnTo>
                    <a:pt x="93695" y="137706"/>
                  </a:lnTo>
                  <a:lnTo>
                    <a:pt x="74568" y="141136"/>
                  </a:lnTo>
                  <a:lnTo>
                    <a:pt x="33544" y="137589"/>
                  </a:lnTo>
                  <a:lnTo>
                    <a:pt x="6350" y="12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109">
              <a:extLst>
                <a:ext uri="{FF2B5EF4-FFF2-40B4-BE49-F238E27FC236}">
                  <a16:creationId xmlns:a16="http://schemas.microsoft.com/office/drawing/2014/main" xmlns="" id="{C9B81A21-BADD-488B-90A6-02373BEAC36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991350" y="5797550"/>
              <a:ext cx="84608" cy="165101"/>
            </a:xfrm>
            <a:custGeom>
              <a:avLst/>
              <a:gdLst/>
              <a:ahLst/>
              <a:cxnLst/>
              <a:rect l="0" t="0" r="0" b="0"/>
              <a:pathLst>
                <a:path w="84608" h="165101">
                  <a:moveTo>
                    <a:pt x="31750" y="0"/>
                  </a:moveTo>
                  <a:lnTo>
                    <a:pt x="31750" y="0"/>
                  </a:lnTo>
                  <a:lnTo>
                    <a:pt x="51523" y="0"/>
                  </a:lnTo>
                  <a:lnTo>
                    <a:pt x="58413" y="3763"/>
                  </a:lnTo>
                  <a:lnTo>
                    <a:pt x="62225" y="6742"/>
                  </a:lnTo>
                  <a:lnTo>
                    <a:pt x="68342" y="19459"/>
                  </a:lnTo>
                  <a:lnTo>
                    <a:pt x="78018" y="59739"/>
                  </a:lnTo>
                  <a:lnTo>
                    <a:pt x="84607" y="107050"/>
                  </a:lnTo>
                  <a:lnTo>
                    <a:pt x="80876" y="126835"/>
                  </a:lnTo>
                  <a:lnTo>
                    <a:pt x="66989" y="143154"/>
                  </a:lnTo>
                  <a:lnTo>
                    <a:pt x="46706" y="15534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110">
              <a:extLst>
                <a:ext uri="{FF2B5EF4-FFF2-40B4-BE49-F238E27FC236}">
                  <a16:creationId xmlns:a16="http://schemas.microsoft.com/office/drawing/2014/main" xmlns="" id="{45D301B7-5193-4DE3-90AF-7A9400A57EE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86600" y="5591629"/>
              <a:ext cx="18950" cy="148772"/>
            </a:xfrm>
            <a:custGeom>
              <a:avLst/>
              <a:gdLst/>
              <a:ahLst/>
              <a:cxnLst/>
              <a:rect l="0" t="0" r="0" b="0"/>
              <a:pathLst>
                <a:path w="18950" h="148772">
                  <a:moveTo>
                    <a:pt x="6350" y="21771"/>
                  </a:moveTo>
                  <a:lnTo>
                    <a:pt x="6350" y="21771"/>
                  </a:lnTo>
                  <a:lnTo>
                    <a:pt x="18287" y="0"/>
                  </a:lnTo>
                  <a:lnTo>
                    <a:pt x="18541" y="201"/>
                  </a:lnTo>
                  <a:lnTo>
                    <a:pt x="18949" y="15707"/>
                  </a:lnTo>
                  <a:lnTo>
                    <a:pt x="9596" y="60450"/>
                  </a:lnTo>
                  <a:lnTo>
                    <a:pt x="2105" y="107022"/>
                  </a:lnTo>
                  <a:lnTo>
                    <a:pt x="0" y="14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11">
              <a:extLst>
                <a:ext uri="{FF2B5EF4-FFF2-40B4-BE49-F238E27FC236}">
                  <a16:creationId xmlns:a16="http://schemas.microsoft.com/office/drawing/2014/main" xmlns="" id="{AA84652B-6516-47E0-AD93-5B814D9CBE7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143750" y="56705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7674"/>
                  </a:lnTo>
                  <a:lnTo>
                    <a:pt x="54239" y="96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112">
              <a:extLst>
                <a:ext uri="{FF2B5EF4-FFF2-40B4-BE49-F238E27FC236}">
                  <a16:creationId xmlns:a16="http://schemas.microsoft.com/office/drawing/2014/main" xmlns="" id="{3E5E4F37-76D8-41E0-88FC-C39B5C0962B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316160" y="5559899"/>
              <a:ext cx="265741" cy="134842"/>
            </a:xfrm>
            <a:custGeom>
              <a:avLst/>
              <a:gdLst/>
              <a:ahLst/>
              <a:cxnLst/>
              <a:rect l="0" t="0" r="0" b="0"/>
              <a:pathLst>
                <a:path w="265741" h="134842">
                  <a:moveTo>
                    <a:pt x="11740" y="34451"/>
                  </a:moveTo>
                  <a:lnTo>
                    <a:pt x="11740" y="34451"/>
                  </a:lnTo>
                  <a:lnTo>
                    <a:pt x="8369" y="37822"/>
                  </a:lnTo>
                  <a:lnTo>
                    <a:pt x="6714" y="41358"/>
                  </a:lnTo>
                  <a:lnTo>
                    <a:pt x="0" y="76698"/>
                  </a:lnTo>
                  <a:lnTo>
                    <a:pt x="7963" y="122274"/>
                  </a:lnTo>
                  <a:lnTo>
                    <a:pt x="11942" y="129928"/>
                  </a:lnTo>
                  <a:lnTo>
                    <a:pt x="16063" y="133329"/>
                  </a:lnTo>
                  <a:lnTo>
                    <a:pt x="20246" y="134841"/>
                  </a:lnTo>
                  <a:lnTo>
                    <a:pt x="23055" y="133128"/>
                  </a:lnTo>
                  <a:lnTo>
                    <a:pt x="33750" y="119898"/>
                  </a:lnTo>
                  <a:lnTo>
                    <a:pt x="54597" y="81936"/>
                  </a:lnTo>
                  <a:lnTo>
                    <a:pt x="55127" y="82335"/>
                  </a:lnTo>
                  <a:lnTo>
                    <a:pt x="64987" y="117672"/>
                  </a:lnTo>
                  <a:lnTo>
                    <a:pt x="68405" y="122387"/>
                  </a:lnTo>
                  <a:lnTo>
                    <a:pt x="77847" y="129508"/>
                  </a:lnTo>
                  <a:lnTo>
                    <a:pt x="95062" y="134112"/>
                  </a:lnTo>
                  <a:lnTo>
                    <a:pt x="109215" y="129545"/>
                  </a:lnTo>
                  <a:lnTo>
                    <a:pt x="137925" y="112737"/>
                  </a:lnTo>
                  <a:lnTo>
                    <a:pt x="154177" y="93316"/>
                  </a:lnTo>
                  <a:lnTo>
                    <a:pt x="175264" y="52036"/>
                  </a:lnTo>
                  <a:lnTo>
                    <a:pt x="179666" y="30507"/>
                  </a:lnTo>
                  <a:lnTo>
                    <a:pt x="177862" y="14824"/>
                  </a:lnTo>
                  <a:lnTo>
                    <a:pt x="175404" y="8666"/>
                  </a:lnTo>
                  <a:lnTo>
                    <a:pt x="170943" y="4561"/>
                  </a:lnTo>
                  <a:lnTo>
                    <a:pt x="158462" y="0"/>
                  </a:lnTo>
                  <a:lnTo>
                    <a:pt x="152593" y="900"/>
                  </a:lnTo>
                  <a:lnTo>
                    <a:pt x="142310" y="7545"/>
                  </a:lnTo>
                  <a:lnTo>
                    <a:pt x="136799" y="17554"/>
                  </a:lnTo>
                  <a:lnTo>
                    <a:pt x="135329" y="23186"/>
                  </a:lnTo>
                  <a:lnTo>
                    <a:pt x="137171" y="29058"/>
                  </a:lnTo>
                  <a:lnTo>
                    <a:pt x="146745" y="41227"/>
                  </a:lnTo>
                  <a:lnTo>
                    <a:pt x="169814" y="49927"/>
                  </a:lnTo>
                  <a:lnTo>
                    <a:pt x="216621" y="56910"/>
                  </a:lnTo>
                  <a:lnTo>
                    <a:pt x="265740" y="59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SMARTInkShape-2113">
            <a:extLst>
              <a:ext uri="{FF2B5EF4-FFF2-40B4-BE49-F238E27FC236}">
                <a16:creationId xmlns:a16="http://schemas.microsoft.com/office/drawing/2014/main" xmlns="" id="{2AB149C6-58F5-4583-B8F5-DA024E8B163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376379" y="5105400"/>
            <a:ext cx="3614972" cy="209551"/>
          </a:xfrm>
          <a:custGeom>
            <a:avLst/>
            <a:gdLst/>
            <a:ahLst/>
            <a:cxnLst/>
            <a:rect l="0" t="0" r="0" b="0"/>
            <a:pathLst>
              <a:path w="3614972" h="209551">
                <a:moveTo>
                  <a:pt x="8171" y="209550"/>
                </a:moveTo>
                <a:lnTo>
                  <a:pt x="8171" y="209550"/>
                </a:lnTo>
                <a:lnTo>
                  <a:pt x="1429" y="209550"/>
                </a:lnTo>
                <a:lnTo>
                  <a:pt x="149" y="208844"/>
                </a:lnTo>
                <a:lnTo>
                  <a:pt x="0" y="207669"/>
                </a:lnTo>
                <a:lnTo>
                  <a:pt x="607" y="206179"/>
                </a:lnTo>
                <a:lnTo>
                  <a:pt x="44960" y="203083"/>
                </a:lnTo>
                <a:lnTo>
                  <a:pt x="85905" y="200090"/>
                </a:lnTo>
                <a:lnTo>
                  <a:pt x="112205" y="199716"/>
                </a:lnTo>
                <a:lnTo>
                  <a:pt x="141732" y="200172"/>
                </a:lnTo>
                <a:lnTo>
                  <a:pt x="173412" y="201181"/>
                </a:lnTo>
                <a:lnTo>
                  <a:pt x="212171" y="201149"/>
                </a:lnTo>
                <a:lnTo>
                  <a:pt x="255648" y="200421"/>
                </a:lnTo>
                <a:lnTo>
                  <a:pt x="302272" y="199231"/>
                </a:lnTo>
                <a:lnTo>
                  <a:pt x="355227" y="197026"/>
                </a:lnTo>
                <a:lnTo>
                  <a:pt x="412403" y="194145"/>
                </a:lnTo>
                <a:lnTo>
                  <a:pt x="472392" y="190813"/>
                </a:lnTo>
                <a:lnTo>
                  <a:pt x="538491" y="186476"/>
                </a:lnTo>
                <a:lnTo>
                  <a:pt x="608661" y="181467"/>
                </a:lnTo>
                <a:lnTo>
                  <a:pt x="681548" y="176012"/>
                </a:lnTo>
                <a:lnTo>
                  <a:pt x="761889" y="168847"/>
                </a:lnTo>
                <a:lnTo>
                  <a:pt x="847199" y="160542"/>
                </a:lnTo>
                <a:lnTo>
                  <a:pt x="935823" y="151478"/>
                </a:lnTo>
                <a:lnTo>
                  <a:pt x="1030889" y="141908"/>
                </a:lnTo>
                <a:lnTo>
                  <a:pt x="1130249" y="131999"/>
                </a:lnTo>
                <a:lnTo>
                  <a:pt x="1232473" y="121866"/>
                </a:lnTo>
                <a:lnTo>
                  <a:pt x="1338723" y="112994"/>
                </a:lnTo>
                <a:lnTo>
                  <a:pt x="1447656" y="104963"/>
                </a:lnTo>
                <a:lnTo>
                  <a:pt x="1558377" y="97492"/>
                </a:lnTo>
                <a:lnTo>
                  <a:pt x="1675936" y="91100"/>
                </a:lnTo>
                <a:lnTo>
                  <a:pt x="1798053" y="85428"/>
                </a:lnTo>
                <a:lnTo>
                  <a:pt x="1923209" y="80235"/>
                </a:lnTo>
                <a:lnTo>
                  <a:pt x="2046157" y="76773"/>
                </a:lnTo>
                <a:lnTo>
                  <a:pt x="2167634" y="74466"/>
                </a:lnTo>
                <a:lnTo>
                  <a:pt x="2288130" y="72927"/>
                </a:lnTo>
                <a:lnTo>
                  <a:pt x="2406559" y="71196"/>
                </a:lnTo>
                <a:lnTo>
                  <a:pt x="2523614" y="69336"/>
                </a:lnTo>
                <a:lnTo>
                  <a:pt x="2639749" y="67390"/>
                </a:lnTo>
                <a:lnTo>
                  <a:pt x="2751746" y="64682"/>
                </a:lnTo>
                <a:lnTo>
                  <a:pt x="2860982" y="61466"/>
                </a:lnTo>
                <a:lnTo>
                  <a:pt x="2968378" y="57911"/>
                </a:lnTo>
                <a:lnTo>
                  <a:pt x="3065375" y="54129"/>
                </a:lnTo>
                <a:lnTo>
                  <a:pt x="3155441" y="50197"/>
                </a:lnTo>
                <a:lnTo>
                  <a:pt x="3240885" y="46165"/>
                </a:lnTo>
                <a:lnTo>
                  <a:pt x="3314780" y="41360"/>
                </a:lnTo>
                <a:lnTo>
                  <a:pt x="3380977" y="36040"/>
                </a:lnTo>
                <a:lnTo>
                  <a:pt x="3442041" y="30376"/>
                </a:lnTo>
                <a:lnTo>
                  <a:pt x="3488396" y="24484"/>
                </a:lnTo>
                <a:lnTo>
                  <a:pt x="3524942" y="18439"/>
                </a:lnTo>
                <a:lnTo>
                  <a:pt x="3554951" y="12293"/>
                </a:lnTo>
                <a:lnTo>
                  <a:pt x="36149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877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6</cp:revision>
  <dcterms:created xsi:type="dcterms:W3CDTF">2019-08-29T19:54:54Z</dcterms:created>
  <dcterms:modified xsi:type="dcterms:W3CDTF">2019-09-05T21:53:25Z</dcterms:modified>
</cp:coreProperties>
</file>